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atrick Hand"/>
      <p:regular r:id="rId19"/>
    </p:embeddedFont>
    <p:embeddedFont>
      <p:font typeface="Quicksan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Quicksa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atrickHand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e47a2104b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e47a2104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e47a2104b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e47a2104b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e47a2104b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e47a2104b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e47a2104b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e47a2104b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8db63224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8db63224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8db63224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8db63224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0b1eb08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e0b1eb08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01a359858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01a359858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28db632240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28db632240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47a2104b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e47a2104b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e47a2104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e47a2104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e47a2104b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e47a2104b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55900" y="2630037"/>
            <a:ext cx="7138800" cy="16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45501" y="4171025"/>
            <a:ext cx="40530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flipH="1">
            <a:off x="172599" y="265466"/>
            <a:ext cx="8798782" cy="4656777"/>
            <a:chOff x="296736" y="265575"/>
            <a:chExt cx="8573304" cy="4610214"/>
          </a:xfrm>
        </p:grpSpPr>
        <p:sp>
          <p:nvSpPr>
            <p:cNvPr id="14" name="Google Shape;14;p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628591" y="1706804"/>
            <a:ext cx="427309" cy="735372"/>
            <a:chOff x="1075250" y="4381550"/>
            <a:chExt cx="314175" cy="540675"/>
          </a:xfrm>
        </p:grpSpPr>
        <p:sp>
          <p:nvSpPr>
            <p:cNvPr id="33" name="Google Shape;33;p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49916" y="2005170"/>
            <a:ext cx="584571" cy="437000"/>
            <a:chOff x="-522075" y="3957700"/>
            <a:chExt cx="429800" cy="321300"/>
          </a:xfrm>
        </p:grpSpPr>
        <p:sp>
          <p:nvSpPr>
            <p:cNvPr id="40" name="Google Shape;40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1983246" y="1445634"/>
            <a:ext cx="427312" cy="374879"/>
            <a:chOff x="734050" y="4906100"/>
            <a:chExt cx="405650" cy="355875"/>
          </a:xfrm>
        </p:grpSpPr>
        <p:sp>
          <p:nvSpPr>
            <p:cNvPr id="53" name="Google Shape;53;p2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1107220" y="707707"/>
            <a:ext cx="636765" cy="391233"/>
            <a:chOff x="83000" y="3568688"/>
            <a:chExt cx="468175" cy="287650"/>
          </a:xfrm>
        </p:grpSpPr>
        <p:sp>
          <p:nvSpPr>
            <p:cNvPr id="67" name="Google Shape;67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7082590" y="1049488"/>
            <a:ext cx="367839" cy="503609"/>
            <a:chOff x="1060100" y="3348113"/>
            <a:chExt cx="349225" cy="478125"/>
          </a:xfrm>
        </p:grpSpPr>
        <p:sp>
          <p:nvSpPr>
            <p:cNvPr id="74" name="Google Shape;74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4139869" y="4642835"/>
            <a:ext cx="864242" cy="434382"/>
            <a:chOff x="-520650" y="4377063"/>
            <a:chExt cx="635425" cy="319375"/>
          </a:xfrm>
        </p:grpSpPr>
        <p:sp>
          <p:nvSpPr>
            <p:cNvPr id="77" name="Google Shape;77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3" name="Google Shape;23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79050" y="1304875"/>
            <a:ext cx="77859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023491" y="4588320"/>
            <a:ext cx="584571" cy="437000"/>
            <a:chOff x="-522075" y="3957700"/>
            <a:chExt cx="429800" cy="321300"/>
          </a:xfrm>
        </p:grpSpPr>
        <p:sp>
          <p:nvSpPr>
            <p:cNvPr id="117" name="Google Shape;117;p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4693178" y="4369279"/>
            <a:ext cx="427309" cy="735372"/>
            <a:chOff x="1075250" y="4381550"/>
            <a:chExt cx="314175" cy="540675"/>
          </a:xfrm>
        </p:grpSpPr>
        <p:sp>
          <p:nvSpPr>
            <p:cNvPr id="130" name="Google Shape;130;p4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4"/>
          <p:cNvGrpSpPr/>
          <p:nvPr/>
        </p:nvGrpSpPr>
        <p:grpSpPr>
          <a:xfrm>
            <a:off x="6083771" y="3246534"/>
            <a:ext cx="427312" cy="374879"/>
            <a:chOff x="734050" y="4906100"/>
            <a:chExt cx="405650" cy="355875"/>
          </a:xfrm>
        </p:grpSpPr>
        <p:sp>
          <p:nvSpPr>
            <p:cNvPr id="137" name="Google Shape;137;p4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2312120" y="3920782"/>
            <a:ext cx="636765" cy="391233"/>
            <a:chOff x="83000" y="3568688"/>
            <a:chExt cx="468175" cy="287650"/>
          </a:xfrm>
        </p:grpSpPr>
        <p:sp>
          <p:nvSpPr>
            <p:cNvPr id="151" name="Google Shape;151;p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7464765" y="4026413"/>
            <a:ext cx="367839" cy="503609"/>
            <a:chOff x="1060100" y="3348113"/>
            <a:chExt cx="349225" cy="478125"/>
          </a:xfrm>
        </p:grpSpPr>
        <p:sp>
          <p:nvSpPr>
            <p:cNvPr id="158" name="Google Shape;158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4"/>
          <p:cNvGrpSpPr/>
          <p:nvPr/>
        </p:nvGrpSpPr>
        <p:grpSpPr>
          <a:xfrm flipH="1">
            <a:off x="172599" y="265466"/>
            <a:ext cx="8798782" cy="4656777"/>
            <a:chOff x="296736" y="265575"/>
            <a:chExt cx="8573304" cy="4610214"/>
          </a:xfrm>
        </p:grpSpPr>
        <p:sp>
          <p:nvSpPr>
            <p:cNvPr id="161" name="Google Shape;161;p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1" name="Google Shape;18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6" name="Google Shape;18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6"/>
          <p:cNvGrpSpPr/>
          <p:nvPr/>
        </p:nvGrpSpPr>
        <p:grpSpPr>
          <a:xfrm flipH="1">
            <a:off x="172599" y="265466"/>
            <a:ext cx="8798782" cy="4656777"/>
            <a:chOff x="296736" y="265575"/>
            <a:chExt cx="8573304" cy="4610214"/>
          </a:xfrm>
        </p:grpSpPr>
        <p:sp>
          <p:nvSpPr>
            <p:cNvPr id="188" name="Google Shape;188;p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>
            <a:off x="4076112" y="4452346"/>
            <a:ext cx="378958" cy="652162"/>
            <a:chOff x="1075250" y="4381550"/>
            <a:chExt cx="314175" cy="540675"/>
          </a:xfrm>
        </p:grpSpPr>
        <p:sp>
          <p:nvSpPr>
            <p:cNvPr id="207" name="Google Shape;207;p6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6"/>
          <p:cNvGrpSpPr/>
          <p:nvPr/>
        </p:nvGrpSpPr>
        <p:grpSpPr>
          <a:xfrm>
            <a:off x="4629379" y="4629785"/>
            <a:ext cx="326211" cy="446617"/>
            <a:chOff x="1060100" y="3348113"/>
            <a:chExt cx="349225" cy="478125"/>
          </a:xfrm>
        </p:grpSpPr>
        <p:sp>
          <p:nvSpPr>
            <p:cNvPr id="214" name="Google Shape;214;p6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EA9E76">
                <a:alpha val="257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5" name="Google Shape;22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0" name="Google Shape;2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sz="32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/>
          <p:nvPr>
            <p:ph type="ctrTitle"/>
          </p:nvPr>
        </p:nvSpPr>
        <p:spPr>
          <a:xfrm>
            <a:off x="1055900" y="2630037"/>
            <a:ext cx="7138800" cy="16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Chef Moustache</a:t>
            </a:r>
            <a:endParaRPr sz="5000"/>
          </a:p>
        </p:txBody>
      </p:sp>
      <p:sp>
        <p:nvSpPr>
          <p:cNvPr id="242" name="Google Shape;242;p13"/>
          <p:cNvSpPr txBox="1"/>
          <p:nvPr>
            <p:ph idx="1" type="subTitle"/>
          </p:nvPr>
        </p:nvSpPr>
        <p:spPr>
          <a:xfrm>
            <a:off x="2545501" y="4171025"/>
            <a:ext cx="40530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 final - Filtro de Restaurantes</a:t>
            </a:r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2943452" y="134359"/>
            <a:ext cx="3083051" cy="3010287"/>
            <a:chOff x="793880" y="282658"/>
            <a:chExt cx="3626265" cy="3540681"/>
          </a:xfrm>
        </p:grpSpPr>
        <p:sp>
          <p:nvSpPr>
            <p:cNvPr id="244" name="Google Shape;244;p13"/>
            <p:cNvSpPr/>
            <p:nvPr/>
          </p:nvSpPr>
          <p:spPr>
            <a:xfrm flipH="1" rot="-2658911">
              <a:off x="1328745" y="797188"/>
              <a:ext cx="2556535" cy="2511622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rgbClr val="EA9E76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13"/>
            <p:cNvGrpSpPr/>
            <p:nvPr/>
          </p:nvGrpSpPr>
          <p:grpSpPr>
            <a:xfrm>
              <a:off x="3289017" y="750621"/>
              <a:ext cx="1088332" cy="2254157"/>
              <a:chOff x="4127075" y="-4463600"/>
              <a:chExt cx="1255575" cy="2600550"/>
            </a:xfrm>
          </p:grpSpPr>
          <p:sp>
            <p:nvSpPr>
              <p:cNvPr id="246" name="Google Shape;246;p13"/>
              <p:cNvSpPr/>
              <p:nvPr/>
            </p:nvSpPr>
            <p:spPr>
              <a:xfrm>
                <a:off x="4132400" y="-3429400"/>
                <a:ext cx="1199025" cy="380375"/>
              </a:xfrm>
              <a:custGeom>
                <a:rect b="b" l="l" r="r" t="t"/>
                <a:pathLst>
                  <a:path extrusionOk="0" h="15215" w="47961">
                    <a:moveTo>
                      <a:pt x="25363" y="3500"/>
                    </a:moveTo>
                    <a:lnTo>
                      <a:pt x="25827" y="3538"/>
                    </a:lnTo>
                    <a:lnTo>
                      <a:pt x="25788" y="3693"/>
                    </a:lnTo>
                    <a:lnTo>
                      <a:pt x="25769" y="3848"/>
                    </a:lnTo>
                    <a:lnTo>
                      <a:pt x="25788" y="4022"/>
                    </a:lnTo>
                    <a:lnTo>
                      <a:pt x="25846" y="4215"/>
                    </a:lnTo>
                    <a:lnTo>
                      <a:pt x="25595" y="3867"/>
                    </a:lnTo>
                    <a:lnTo>
                      <a:pt x="25363" y="3500"/>
                    </a:lnTo>
                    <a:close/>
                    <a:moveTo>
                      <a:pt x="36111" y="1"/>
                    </a:moveTo>
                    <a:lnTo>
                      <a:pt x="35415" y="39"/>
                    </a:lnTo>
                    <a:lnTo>
                      <a:pt x="34719" y="78"/>
                    </a:lnTo>
                    <a:lnTo>
                      <a:pt x="34023" y="155"/>
                    </a:lnTo>
                    <a:lnTo>
                      <a:pt x="33327" y="233"/>
                    </a:lnTo>
                    <a:lnTo>
                      <a:pt x="31916" y="407"/>
                    </a:lnTo>
                    <a:lnTo>
                      <a:pt x="31742" y="291"/>
                    </a:lnTo>
                    <a:lnTo>
                      <a:pt x="31549" y="213"/>
                    </a:lnTo>
                    <a:lnTo>
                      <a:pt x="31336" y="155"/>
                    </a:lnTo>
                    <a:lnTo>
                      <a:pt x="31085" y="136"/>
                    </a:lnTo>
                    <a:lnTo>
                      <a:pt x="26832" y="136"/>
                    </a:lnTo>
                    <a:lnTo>
                      <a:pt x="26639" y="155"/>
                    </a:lnTo>
                    <a:lnTo>
                      <a:pt x="26445" y="194"/>
                    </a:lnTo>
                    <a:lnTo>
                      <a:pt x="26291" y="233"/>
                    </a:lnTo>
                    <a:lnTo>
                      <a:pt x="26136" y="310"/>
                    </a:lnTo>
                    <a:lnTo>
                      <a:pt x="26001" y="407"/>
                    </a:lnTo>
                    <a:lnTo>
                      <a:pt x="25885" y="523"/>
                    </a:lnTo>
                    <a:lnTo>
                      <a:pt x="25788" y="639"/>
                    </a:lnTo>
                    <a:lnTo>
                      <a:pt x="25691" y="774"/>
                    </a:lnTo>
                    <a:lnTo>
                      <a:pt x="25034" y="677"/>
                    </a:lnTo>
                    <a:lnTo>
                      <a:pt x="24396" y="561"/>
                    </a:lnTo>
                    <a:lnTo>
                      <a:pt x="23758" y="407"/>
                    </a:lnTo>
                    <a:lnTo>
                      <a:pt x="23449" y="291"/>
                    </a:lnTo>
                    <a:lnTo>
                      <a:pt x="23140" y="194"/>
                    </a:lnTo>
                    <a:lnTo>
                      <a:pt x="22908" y="117"/>
                    </a:lnTo>
                    <a:lnTo>
                      <a:pt x="22695" y="97"/>
                    </a:lnTo>
                    <a:lnTo>
                      <a:pt x="22483" y="117"/>
                    </a:lnTo>
                    <a:lnTo>
                      <a:pt x="22309" y="175"/>
                    </a:lnTo>
                    <a:lnTo>
                      <a:pt x="22115" y="252"/>
                    </a:lnTo>
                    <a:lnTo>
                      <a:pt x="21961" y="368"/>
                    </a:lnTo>
                    <a:lnTo>
                      <a:pt x="21825" y="503"/>
                    </a:lnTo>
                    <a:lnTo>
                      <a:pt x="21690" y="658"/>
                    </a:lnTo>
                    <a:lnTo>
                      <a:pt x="21593" y="832"/>
                    </a:lnTo>
                    <a:lnTo>
                      <a:pt x="21516" y="1025"/>
                    </a:lnTo>
                    <a:lnTo>
                      <a:pt x="21458" y="1219"/>
                    </a:lnTo>
                    <a:lnTo>
                      <a:pt x="21419" y="1431"/>
                    </a:lnTo>
                    <a:lnTo>
                      <a:pt x="21419" y="1625"/>
                    </a:lnTo>
                    <a:lnTo>
                      <a:pt x="21439" y="1837"/>
                    </a:lnTo>
                    <a:lnTo>
                      <a:pt x="21477" y="2031"/>
                    </a:lnTo>
                    <a:lnTo>
                      <a:pt x="21574" y="2224"/>
                    </a:lnTo>
                    <a:lnTo>
                      <a:pt x="22019" y="3132"/>
                    </a:lnTo>
                    <a:lnTo>
                      <a:pt x="22483" y="4022"/>
                    </a:lnTo>
                    <a:lnTo>
                      <a:pt x="22715" y="4447"/>
                    </a:lnTo>
                    <a:lnTo>
                      <a:pt x="22966" y="4872"/>
                    </a:lnTo>
                    <a:lnTo>
                      <a:pt x="23217" y="5297"/>
                    </a:lnTo>
                    <a:lnTo>
                      <a:pt x="23488" y="5703"/>
                    </a:lnTo>
                    <a:lnTo>
                      <a:pt x="23082" y="5858"/>
                    </a:lnTo>
                    <a:lnTo>
                      <a:pt x="22657" y="5993"/>
                    </a:lnTo>
                    <a:lnTo>
                      <a:pt x="22231" y="6090"/>
                    </a:lnTo>
                    <a:lnTo>
                      <a:pt x="21825" y="6187"/>
                    </a:lnTo>
                    <a:lnTo>
                      <a:pt x="21400" y="6245"/>
                    </a:lnTo>
                    <a:lnTo>
                      <a:pt x="20975" y="6303"/>
                    </a:lnTo>
                    <a:lnTo>
                      <a:pt x="20549" y="6322"/>
                    </a:lnTo>
                    <a:lnTo>
                      <a:pt x="20124" y="6341"/>
                    </a:lnTo>
                    <a:lnTo>
                      <a:pt x="19699" y="6341"/>
                    </a:lnTo>
                    <a:lnTo>
                      <a:pt x="19274" y="6322"/>
                    </a:lnTo>
                    <a:lnTo>
                      <a:pt x="18848" y="6283"/>
                    </a:lnTo>
                    <a:lnTo>
                      <a:pt x="18404" y="6245"/>
                    </a:lnTo>
                    <a:lnTo>
                      <a:pt x="17534" y="6109"/>
                    </a:lnTo>
                    <a:lnTo>
                      <a:pt x="16625" y="5935"/>
                    </a:lnTo>
                    <a:lnTo>
                      <a:pt x="16509" y="5201"/>
                    </a:lnTo>
                    <a:lnTo>
                      <a:pt x="16355" y="4466"/>
                    </a:lnTo>
                    <a:lnTo>
                      <a:pt x="16181" y="3751"/>
                    </a:lnTo>
                    <a:lnTo>
                      <a:pt x="15968" y="3016"/>
                    </a:lnTo>
                    <a:lnTo>
                      <a:pt x="15910" y="2862"/>
                    </a:lnTo>
                    <a:lnTo>
                      <a:pt x="15852" y="2746"/>
                    </a:lnTo>
                    <a:lnTo>
                      <a:pt x="15775" y="2610"/>
                    </a:lnTo>
                    <a:lnTo>
                      <a:pt x="15697" y="2514"/>
                    </a:lnTo>
                    <a:lnTo>
                      <a:pt x="15601" y="2417"/>
                    </a:lnTo>
                    <a:lnTo>
                      <a:pt x="15504" y="2340"/>
                    </a:lnTo>
                    <a:lnTo>
                      <a:pt x="15388" y="2262"/>
                    </a:lnTo>
                    <a:lnTo>
                      <a:pt x="15291" y="2185"/>
                    </a:lnTo>
                    <a:lnTo>
                      <a:pt x="15214" y="1895"/>
                    </a:lnTo>
                    <a:lnTo>
                      <a:pt x="15156" y="1683"/>
                    </a:lnTo>
                    <a:lnTo>
                      <a:pt x="15059" y="1489"/>
                    </a:lnTo>
                    <a:lnTo>
                      <a:pt x="14943" y="1315"/>
                    </a:lnTo>
                    <a:lnTo>
                      <a:pt x="14808" y="1180"/>
                    </a:lnTo>
                    <a:lnTo>
                      <a:pt x="14653" y="1083"/>
                    </a:lnTo>
                    <a:lnTo>
                      <a:pt x="14499" y="1006"/>
                    </a:lnTo>
                    <a:lnTo>
                      <a:pt x="14325" y="948"/>
                    </a:lnTo>
                    <a:lnTo>
                      <a:pt x="14151" y="909"/>
                    </a:lnTo>
                    <a:lnTo>
                      <a:pt x="13958" y="909"/>
                    </a:lnTo>
                    <a:lnTo>
                      <a:pt x="13784" y="929"/>
                    </a:lnTo>
                    <a:lnTo>
                      <a:pt x="13590" y="967"/>
                    </a:lnTo>
                    <a:lnTo>
                      <a:pt x="13416" y="1025"/>
                    </a:lnTo>
                    <a:lnTo>
                      <a:pt x="13242" y="1103"/>
                    </a:lnTo>
                    <a:lnTo>
                      <a:pt x="13088" y="1199"/>
                    </a:lnTo>
                    <a:lnTo>
                      <a:pt x="12933" y="1335"/>
                    </a:lnTo>
                    <a:lnTo>
                      <a:pt x="12798" y="1470"/>
                    </a:lnTo>
                    <a:lnTo>
                      <a:pt x="12604" y="1470"/>
                    </a:lnTo>
                    <a:lnTo>
                      <a:pt x="12411" y="1489"/>
                    </a:lnTo>
                    <a:lnTo>
                      <a:pt x="11676" y="1605"/>
                    </a:lnTo>
                    <a:lnTo>
                      <a:pt x="10923" y="1721"/>
                    </a:lnTo>
                    <a:lnTo>
                      <a:pt x="9395" y="1915"/>
                    </a:lnTo>
                    <a:lnTo>
                      <a:pt x="8603" y="2031"/>
                    </a:lnTo>
                    <a:lnTo>
                      <a:pt x="7830" y="2146"/>
                    </a:lnTo>
                    <a:lnTo>
                      <a:pt x="7056" y="2282"/>
                    </a:lnTo>
                    <a:lnTo>
                      <a:pt x="6283" y="2436"/>
                    </a:lnTo>
                    <a:lnTo>
                      <a:pt x="5529" y="2610"/>
                    </a:lnTo>
                    <a:lnTo>
                      <a:pt x="5162" y="2726"/>
                    </a:lnTo>
                    <a:lnTo>
                      <a:pt x="4795" y="2842"/>
                    </a:lnTo>
                    <a:lnTo>
                      <a:pt x="4427" y="2978"/>
                    </a:lnTo>
                    <a:lnTo>
                      <a:pt x="4079" y="3113"/>
                    </a:lnTo>
                    <a:lnTo>
                      <a:pt x="3751" y="3268"/>
                    </a:lnTo>
                    <a:lnTo>
                      <a:pt x="3403" y="3422"/>
                    </a:lnTo>
                    <a:lnTo>
                      <a:pt x="3074" y="3616"/>
                    </a:lnTo>
                    <a:lnTo>
                      <a:pt x="2765" y="3809"/>
                    </a:lnTo>
                    <a:lnTo>
                      <a:pt x="2456" y="4022"/>
                    </a:lnTo>
                    <a:lnTo>
                      <a:pt x="2166" y="4234"/>
                    </a:lnTo>
                    <a:lnTo>
                      <a:pt x="1876" y="4486"/>
                    </a:lnTo>
                    <a:lnTo>
                      <a:pt x="1605" y="4756"/>
                    </a:lnTo>
                    <a:lnTo>
                      <a:pt x="1354" y="5027"/>
                    </a:lnTo>
                    <a:lnTo>
                      <a:pt x="1102" y="5336"/>
                    </a:lnTo>
                    <a:lnTo>
                      <a:pt x="928" y="5587"/>
                    </a:lnTo>
                    <a:lnTo>
                      <a:pt x="754" y="5858"/>
                    </a:lnTo>
                    <a:lnTo>
                      <a:pt x="619" y="6129"/>
                    </a:lnTo>
                    <a:lnTo>
                      <a:pt x="484" y="6399"/>
                    </a:lnTo>
                    <a:lnTo>
                      <a:pt x="368" y="6689"/>
                    </a:lnTo>
                    <a:lnTo>
                      <a:pt x="271" y="6960"/>
                    </a:lnTo>
                    <a:lnTo>
                      <a:pt x="174" y="7250"/>
                    </a:lnTo>
                    <a:lnTo>
                      <a:pt x="116" y="7559"/>
                    </a:lnTo>
                    <a:lnTo>
                      <a:pt x="58" y="7849"/>
                    </a:lnTo>
                    <a:lnTo>
                      <a:pt x="20" y="8139"/>
                    </a:lnTo>
                    <a:lnTo>
                      <a:pt x="0" y="8448"/>
                    </a:lnTo>
                    <a:lnTo>
                      <a:pt x="0" y="8738"/>
                    </a:lnTo>
                    <a:lnTo>
                      <a:pt x="0" y="9048"/>
                    </a:lnTo>
                    <a:lnTo>
                      <a:pt x="39" y="9338"/>
                    </a:lnTo>
                    <a:lnTo>
                      <a:pt x="58" y="9647"/>
                    </a:lnTo>
                    <a:lnTo>
                      <a:pt x="116" y="9937"/>
                    </a:lnTo>
                    <a:lnTo>
                      <a:pt x="194" y="10227"/>
                    </a:lnTo>
                    <a:lnTo>
                      <a:pt x="271" y="10517"/>
                    </a:lnTo>
                    <a:lnTo>
                      <a:pt x="348" y="10807"/>
                    </a:lnTo>
                    <a:lnTo>
                      <a:pt x="464" y="11077"/>
                    </a:lnTo>
                    <a:lnTo>
                      <a:pt x="580" y="11367"/>
                    </a:lnTo>
                    <a:lnTo>
                      <a:pt x="716" y="11619"/>
                    </a:lnTo>
                    <a:lnTo>
                      <a:pt x="870" y="11889"/>
                    </a:lnTo>
                    <a:lnTo>
                      <a:pt x="1025" y="12141"/>
                    </a:lnTo>
                    <a:lnTo>
                      <a:pt x="1199" y="12392"/>
                    </a:lnTo>
                    <a:lnTo>
                      <a:pt x="1373" y="12624"/>
                    </a:lnTo>
                    <a:lnTo>
                      <a:pt x="1566" y="12856"/>
                    </a:lnTo>
                    <a:lnTo>
                      <a:pt x="1779" y="13069"/>
                    </a:lnTo>
                    <a:lnTo>
                      <a:pt x="1992" y="13281"/>
                    </a:lnTo>
                    <a:lnTo>
                      <a:pt x="2224" y="13475"/>
                    </a:lnTo>
                    <a:lnTo>
                      <a:pt x="2456" y="13649"/>
                    </a:lnTo>
                    <a:lnTo>
                      <a:pt x="2707" y="13823"/>
                    </a:lnTo>
                    <a:lnTo>
                      <a:pt x="2997" y="13977"/>
                    </a:lnTo>
                    <a:lnTo>
                      <a:pt x="3306" y="14151"/>
                    </a:lnTo>
                    <a:lnTo>
                      <a:pt x="3596" y="14286"/>
                    </a:lnTo>
                    <a:lnTo>
                      <a:pt x="3925" y="14422"/>
                    </a:lnTo>
                    <a:lnTo>
                      <a:pt x="4253" y="14538"/>
                    </a:lnTo>
                    <a:lnTo>
                      <a:pt x="4582" y="14634"/>
                    </a:lnTo>
                    <a:lnTo>
                      <a:pt x="4911" y="14731"/>
                    </a:lnTo>
                    <a:lnTo>
                      <a:pt x="5259" y="14828"/>
                    </a:lnTo>
                    <a:lnTo>
                      <a:pt x="5974" y="14963"/>
                    </a:lnTo>
                    <a:lnTo>
                      <a:pt x="6689" y="15079"/>
                    </a:lnTo>
                    <a:lnTo>
                      <a:pt x="7424" y="15156"/>
                    </a:lnTo>
                    <a:lnTo>
                      <a:pt x="8178" y="15195"/>
                    </a:lnTo>
                    <a:lnTo>
                      <a:pt x="8912" y="15214"/>
                    </a:lnTo>
                    <a:lnTo>
                      <a:pt x="9666" y="15214"/>
                    </a:lnTo>
                    <a:lnTo>
                      <a:pt x="10420" y="15195"/>
                    </a:lnTo>
                    <a:lnTo>
                      <a:pt x="11155" y="15176"/>
                    </a:lnTo>
                    <a:lnTo>
                      <a:pt x="12566" y="15098"/>
                    </a:lnTo>
                    <a:lnTo>
                      <a:pt x="13880" y="15021"/>
                    </a:lnTo>
                    <a:lnTo>
                      <a:pt x="14982" y="14963"/>
                    </a:lnTo>
                    <a:lnTo>
                      <a:pt x="16084" y="14886"/>
                    </a:lnTo>
                    <a:lnTo>
                      <a:pt x="18288" y="14712"/>
                    </a:lnTo>
                    <a:lnTo>
                      <a:pt x="22676" y="14306"/>
                    </a:lnTo>
                    <a:lnTo>
                      <a:pt x="24880" y="14112"/>
                    </a:lnTo>
                    <a:lnTo>
                      <a:pt x="25981" y="14035"/>
                    </a:lnTo>
                    <a:lnTo>
                      <a:pt x="27083" y="13958"/>
                    </a:lnTo>
                    <a:lnTo>
                      <a:pt x="28185" y="13900"/>
                    </a:lnTo>
                    <a:lnTo>
                      <a:pt x="29287" y="13861"/>
                    </a:lnTo>
                    <a:lnTo>
                      <a:pt x="30389" y="13842"/>
                    </a:lnTo>
                    <a:lnTo>
                      <a:pt x="34893" y="13842"/>
                    </a:lnTo>
                    <a:lnTo>
                      <a:pt x="35744" y="13823"/>
                    </a:lnTo>
                    <a:lnTo>
                      <a:pt x="36614" y="13784"/>
                    </a:lnTo>
                    <a:lnTo>
                      <a:pt x="37464" y="13726"/>
                    </a:lnTo>
                    <a:lnTo>
                      <a:pt x="38334" y="13649"/>
                    </a:lnTo>
                    <a:lnTo>
                      <a:pt x="39165" y="13533"/>
                    </a:lnTo>
                    <a:lnTo>
                      <a:pt x="40016" y="13397"/>
                    </a:lnTo>
                    <a:lnTo>
                      <a:pt x="40847" y="13204"/>
                    </a:lnTo>
                    <a:lnTo>
                      <a:pt x="41253" y="13088"/>
                    </a:lnTo>
                    <a:lnTo>
                      <a:pt x="41659" y="12972"/>
                    </a:lnTo>
                    <a:lnTo>
                      <a:pt x="42046" y="12856"/>
                    </a:lnTo>
                    <a:lnTo>
                      <a:pt x="42452" y="12701"/>
                    </a:lnTo>
                    <a:lnTo>
                      <a:pt x="42838" y="12547"/>
                    </a:lnTo>
                    <a:lnTo>
                      <a:pt x="43225" y="12392"/>
                    </a:lnTo>
                    <a:lnTo>
                      <a:pt x="43611" y="12199"/>
                    </a:lnTo>
                    <a:lnTo>
                      <a:pt x="43998" y="12005"/>
                    </a:lnTo>
                    <a:lnTo>
                      <a:pt x="44365" y="11793"/>
                    </a:lnTo>
                    <a:lnTo>
                      <a:pt x="44733" y="11580"/>
                    </a:lnTo>
                    <a:lnTo>
                      <a:pt x="45003" y="11387"/>
                    </a:lnTo>
                    <a:lnTo>
                      <a:pt x="45255" y="11213"/>
                    </a:lnTo>
                    <a:lnTo>
                      <a:pt x="45506" y="11000"/>
                    </a:lnTo>
                    <a:lnTo>
                      <a:pt x="45738" y="10807"/>
                    </a:lnTo>
                    <a:lnTo>
                      <a:pt x="45970" y="10594"/>
                    </a:lnTo>
                    <a:lnTo>
                      <a:pt x="46182" y="10362"/>
                    </a:lnTo>
                    <a:lnTo>
                      <a:pt x="46395" y="10150"/>
                    </a:lnTo>
                    <a:lnTo>
                      <a:pt x="46588" y="9918"/>
                    </a:lnTo>
                    <a:lnTo>
                      <a:pt x="46782" y="9666"/>
                    </a:lnTo>
                    <a:lnTo>
                      <a:pt x="46956" y="9415"/>
                    </a:lnTo>
                    <a:lnTo>
                      <a:pt x="47110" y="9164"/>
                    </a:lnTo>
                    <a:lnTo>
                      <a:pt x="47265" y="8912"/>
                    </a:lnTo>
                    <a:lnTo>
                      <a:pt x="47400" y="8642"/>
                    </a:lnTo>
                    <a:lnTo>
                      <a:pt x="47536" y="8390"/>
                    </a:lnTo>
                    <a:lnTo>
                      <a:pt x="47632" y="8120"/>
                    </a:lnTo>
                    <a:lnTo>
                      <a:pt x="47729" y="7830"/>
                    </a:lnTo>
                    <a:lnTo>
                      <a:pt x="47806" y="7559"/>
                    </a:lnTo>
                    <a:lnTo>
                      <a:pt x="47864" y="7269"/>
                    </a:lnTo>
                    <a:lnTo>
                      <a:pt x="47922" y="6999"/>
                    </a:lnTo>
                    <a:lnTo>
                      <a:pt x="47961" y="6709"/>
                    </a:lnTo>
                    <a:lnTo>
                      <a:pt x="47961" y="6419"/>
                    </a:lnTo>
                    <a:lnTo>
                      <a:pt x="47961" y="6129"/>
                    </a:lnTo>
                    <a:lnTo>
                      <a:pt x="47961" y="5839"/>
                    </a:lnTo>
                    <a:lnTo>
                      <a:pt x="47922" y="5549"/>
                    </a:lnTo>
                    <a:lnTo>
                      <a:pt x="47864" y="5278"/>
                    </a:lnTo>
                    <a:lnTo>
                      <a:pt x="47787" y="4988"/>
                    </a:lnTo>
                    <a:lnTo>
                      <a:pt x="47710" y="4698"/>
                    </a:lnTo>
                    <a:lnTo>
                      <a:pt x="47594" y="4408"/>
                    </a:lnTo>
                    <a:lnTo>
                      <a:pt x="47458" y="4118"/>
                    </a:lnTo>
                    <a:lnTo>
                      <a:pt x="47323" y="3828"/>
                    </a:lnTo>
                    <a:lnTo>
                      <a:pt x="47149" y="3558"/>
                    </a:lnTo>
                    <a:lnTo>
                      <a:pt x="46956" y="3268"/>
                    </a:lnTo>
                    <a:lnTo>
                      <a:pt x="46762" y="3016"/>
                    </a:lnTo>
                    <a:lnTo>
                      <a:pt x="46550" y="2784"/>
                    </a:lnTo>
                    <a:lnTo>
                      <a:pt x="46318" y="2552"/>
                    </a:lnTo>
                    <a:lnTo>
                      <a:pt x="46086" y="2340"/>
                    </a:lnTo>
                    <a:lnTo>
                      <a:pt x="45854" y="2146"/>
                    </a:lnTo>
                    <a:lnTo>
                      <a:pt x="45603" y="1953"/>
                    </a:lnTo>
                    <a:lnTo>
                      <a:pt x="45332" y="1779"/>
                    </a:lnTo>
                    <a:lnTo>
                      <a:pt x="45061" y="1625"/>
                    </a:lnTo>
                    <a:lnTo>
                      <a:pt x="44771" y="1470"/>
                    </a:lnTo>
                    <a:lnTo>
                      <a:pt x="44481" y="1335"/>
                    </a:lnTo>
                    <a:lnTo>
                      <a:pt x="44191" y="1199"/>
                    </a:lnTo>
                    <a:lnTo>
                      <a:pt x="43882" y="1083"/>
                    </a:lnTo>
                    <a:lnTo>
                      <a:pt x="43263" y="871"/>
                    </a:lnTo>
                    <a:lnTo>
                      <a:pt x="42626" y="697"/>
                    </a:lnTo>
                    <a:lnTo>
                      <a:pt x="41968" y="542"/>
                    </a:lnTo>
                    <a:lnTo>
                      <a:pt x="41311" y="426"/>
                    </a:lnTo>
                    <a:lnTo>
                      <a:pt x="40654" y="329"/>
                    </a:lnTo>
                    <a:lnTo>
                      <a:pt x="39977" y="252"/>
                    </a:lnTo>
                    <a:lnTo>
                      <a:pt x="39339" y="175"/>
                    </a:lnTo>
                    <a:lnTo>
                      <a:pt x="38682" y="117"/>
                    </a:lnTo>
                    <a:lnTo>
                      <a:pt x="37464" y="39"/>
                    </a:lnTo>
                    <a:lnTo>
                      <a:pt x="367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4154625" y="-3181475"/>
                <a:ext cx="1218850" cy="1315025"/>
              </a:xfrm>
              <a:custGeom>
                <a:rect b="b" l="l" r="r" t="t"/>
                <a:pathLst>
                  <a:path extrusionOk="0" h="52601" w="48754">
                    <a:moveTo>
                      <a:pt x="46125" y="1"/>
                    </a:moveTo>
                    <a:lnTo>
                      <a:pt x="46009" y="39"/>
                    </a:lnTo>
                    <a:lnTo>
                      <a:pt x="45893" y="78"/>
                    </a:lnTo>
                    <a:lnTo>
                      <a:pt x="45796" y="136"/>
                    </a:lnTo>
                    <a:lnTo>
                      <a:pt x="45719" y="213"/>
                    </a:lnTo>
                    <a:lnTo>
                      <a:pt x="45641" y="291"/>
                    </a:lnTo>
                    <a:lnTo>
                      <a:pt x="45583" y="387"/>
                    </a:lnTo>
                    <a:lnTo>
                      <a:pt x="45525" y="484"/>
                    </a:lnTo>
                    <a:lnTo>
                      <a:pt x="45467" y="639"/>
                    </a:lnTo>
                    <a:lnTo>
                      <a:pt x="45371" y="793"/>
                    </a:lnTo>
                    <a:lnTo>
                      <a:pt x="45274" y="909"/>
                    </a:lnTo>
                    <a:lnTo>
                      <a:pt x="45139" y="1045"/>
                    </a:lnTo>
                    <a:lnTo>
                      <a:pt x="44984" y="1141"/>
                    </a:lnTo>
                    <a:lnTo>
                      <a:pt x="44830" y="1238"/>
                    </a:lnTo>
                    <a:lnTo>
                      <a:pt x="44656" y="1334"/>
                    </a:lnTo>
                    <a:lnTo>
                      <a:pt x="44462" y="1412"/>
                    </a:lnTo>
                    <a:lnTo>
                      <a:pt x="44095" y="1547"/>
                    </a:lnTo>
                    <a:lnTo>
                      <a:pt x="43708" y="1663"/>
                    </a:lnTo>
                    <a:lnTo>
                      <a:pt x="43051" y="1818"/>
                    </a:lnTo>
                    <a:lnTo>
                      <a:pt x="42297" y="1992"/>
                    </a:lnTo>
                    <a:lnTo>
                      <a:pt x="41543" y="2127"/>
                    </a:lnTo>
                    <a:lnTo>
                      <a:pt x="40770" y="2224"/>
                    </a:lnTo>
                    <a:lnTo>
                      <a:pt x="39997" y="2301"/>
                    </a:lnTo>
                    <a:lnTo>
                      <a:pt x="39823" y="2320"/>
                    </a:lnTo>
                    <a:lnTo>
                      <a:pt x="39668" y="2398"/>
                    </a:lnTo>
                    <a:lnTo>
                      <a:pt x="39552" y="2494"/>
                    </a:lnTo>
                    <a:lnTo>
                      <a:pt x="39455" y="2610"/>
                    </a:lnTo>
                    <a:lnTo>
                      <a:pt x="37194" y="2630"/>
                    </a:lnTo>
                    <a:lnTo>
                      <a:pt x="34951" y="2649"/>
                    </a:lnTo>
                    <a:lnTo>
                      <a:pt x="32690" y="2707"/>
                    </a:lnTo>
                    <a:lnTo>
                      <a:pt x="30447" y="2784"/>
                    </a:lnTo>
                    <a:lnTo>
                      <a:pt x="29094" y="2842"/>
                    </a:lnTo>
                    <a:lnTo>
                      <a:pt x="27760" y="2958"/>
                    </a:lnTo>
                    <a:lnTo>
                      <a:pt x="26426" y="3094"/>
                    </a:lnTo>
                    <a:lnTo>
                      <a:pt x="25112" y="3229"/>
                    </a:lnTo>
                    <a:lnTo>
                      <a:pt x="22444" y="3558"/>
                    </a:lnTo>
                    <a:lnTo>
                      <a:pt x="21110" y="3693"/>
                    </a:lnTo>
                    <a:lnTo>
                      <a:pt x="19776" y="3828"/>
                    </a:lnTo>
                    <a:lnTo>
                      <a:pt x="19680" y="3751"/>
                    </a:lnTo>
                    <a:lnTo>
                      <a:pt x="19583" y="3654"/>
                    </a:lnTo>
                    <a:lnTo>
                      <a:pt x="19467" y="3596"/>
                    </a:lnTo>
                    <a:lnTo>
                      <a:pt x="19351" y="3538"/>
                    </a:lnTo>
                    <a:lnTo>
                      <a:pt x="19216" y="3480"/>
                    </a:lnTo>
                    <a:lnTo>
                      <a:pt x="19100" y="3461"/>
                    </a:lnTo>
                    <a:lnTo>
                      <a:pt x="18965" y="3442"/>
                    </a:lnTo>
                    <a:lnTo>
                      <a:pt x="18829" y="3442"/>
                    </a:lnTo>
                    <a:lnTo>
                      <a:pt x="18153" y="3519"/>
                    </a:lnTo>
                    <a:lnTo>
                      <a:pt x="17476" y="3596"/>
                    </a:lnTo>
                    <a:lnTo>
                      <a:pt x="17147" y="3635"/>
                    </a:lnTo>
                    <a:lnTo>
                      <a:pt x="16471" y="3635"/>
                    </a:lnTo>
                    <a:lnTo>
                      <a:pt x="16142" y="3596"/>
                    </a:lnTo>
                    <a:lnTo>
                      <a:pt x="15833" y="3577"/>
                    </a:lnTo>
                    <a:lnTo>
                      <a:pt x="15698" y="3577"/>
                    </a:lnTo>
                    <a:lnTo>
                      <a:pt x="15543" y="3596"/>
                    </a:lnTo>
                    <a:lnTo>
                      <a:pt x="15408" y="3616"/>
                    </a:lnTo>
                    <a:lnTo>
                      <a:pt x="15272" y="3654"/>
                    </a:lnTo>
                    <a:lnTo>
                      <a:pt x="15156" y="3712"/>
                    </a:lnTo>
                    <a:lnTo>
                      <a:pt x="15021" y="3770"/>
                    </a:lnTo>
                    <a:lnTo>
                      <a:pt x="13745" y="3616"/>
                    </a:lnTo>
                    <a:lnTo>
                      <a:pt x="12431" y="3442"/>
                    </a:lnTo>
                    <a:lnTo>
                      <a:pt x="11116" y="3287"/>
                    </a:lnTo>
                    <a:lnTo>
                      <a:pt x="10459" y="3210"/>
                    </a:lnTo>
                    <a:lnTo>
                      <a:pt x="9802" y="3152"/>
                    </a:lnTo>
                    <a:lnTo>
                      <a:pt x="9164" y="3113"/>
                    </a:lnTo>
                    <a:lnTo>
                      <a:pt x="8506" y="3074"/>
                    </a:lnTo>
                    <a:lnTo>
                      <a:pt x="7868" y="3074"/>
                    </a:lnTo>
                    <a:lnTo>
                      <a:pt x="7250" y="3094"/>
                    </a:lnTo>
                    <a:lnTo>
                      <a:pt x="6631" y="3132"/>
                    </a:lnTo>
                    <a:lnTo>
                      <a:pt x="6013" y="3210"/>
                    </a:lnTo>
                    <a:lnTo>
                      <a:pt x="5413" y="3326"/>
                    </a:lnTo>
                    <a:lnTo>
                      <a:pt x="4814" y="3461"/>
                    </a:lnTo>
                    <a:lnTo>
                      <a:pt x="4080" y="3364"/>
                    </a:lnTo>
                    <a:lnTo>
                      <a:pt x="3345" y="3229"/>
                    </a:lnTo>
                    <a:lnTo>
                      <a:pt x="2978" y="3152"/>
                    </a:lnTo>
                    <a:lnTo>
                      <a:pt x="2610" y="3074"/>
                    </a:lnTo>
                    <a:lnTo>
                      <a:pt x="2243" y="2958"/>
                    </a:lnTo>
                    <a:lnTo>
                      <a:pt x="1895" y="2842"/>
                    </a:lnTo>
                    <a:lnTo>
                      <a:pt x="1741" y="2804"/>
                    </a:lnTo>
                    <a:lnTo>
                      <a:pt x="1605" y="2784"/>
                    </a:lnTo>
                    <a:lnTo>
                      <a:pt x="1470" y="2765"/>
                    </a:lnTo>
                    <a:lnTo>
                      <a:pt x="1335" y="2765"/>
                    </a:lnTo>
                    <a:lnTo>
                      <a:pt x="1296" y="2668"/>
                    </a:lnTo>
                    <a:lnTo>
                      <a:pt x="1238" y="2591"/>
                    </a:lnTo>
                    <a:lnTo>
                      <a:pt x="1180" y="2494"/>
                    </a:lnTo>
                    <a:lnTo>
                      <a:pt x="1103" y="2436"/>
                    </a:lnTo>
                    <a:lnTo>
                      <a:pt x="1006" y="2378"/>
                    </a:lnTo>
                    <a:lnTo>
                      <a:pt x="909" y="2320"/>
                    </a:lnTo>
                    <a:lnTo>
                      <a:pt x="813" y="2301"/>
                    </a:lnTo>
                    <a:lnTo>
                      <a:pt x="561" y="2301"/>
                    </a:lnTo>
                    <a:lnTo>
                      <a:pt x="426" y="2340"/>
                    </a:lnTo>
                    <a:lnTo>
                      <a:pt x="310" y="2417"/>
                    </a:lnTo>
                    <a:lnTo>
                      <a:pt x="194" y="2494"/>
                    </a:lnTo>
                    <a:lnTo>
                      <a:pt x="117" y="2610"/>
                    </a:lnTo>
                    <a:lnTo>
                      <a:pt x="39" y="2726"/>
                    </a:lnTo>
                    <a:lnTo>
                      <a:pt x="1" y="2842"/>
                    </a:lnTo>
                    <a:lnTo>
                      <a:pt x="1" y="2997"/>
                    </a:lnTo>
                    <a:lnTo>
                      <a:pt x="20" y="3210"/>
                    </a:lnTo>
                    <a:lnTo>
                      <a:pt x="97" y="3403"/>
                    </a:lnTo>
                    <a:lnTo>
                      <a:pt x="175" y="3596"/>
                    </a:lnTo>
                    <a:lnTo>
                      <a:pt x="271" y="3751"/>
                    </a:lnTo>
                    <a:lnTo>
                      <a:pt x="252" y="3944"/>
                    </a:lnTo>
                    <a:lnTo>
                      <a:pt x="233" y="4118"/>
                    </a:lnTo>
                    <a:lnTo>
                      <a:pt x="233" y="4311"/>
                    </a:lnTo>
                    <a:lnTo>
                      <a:pt x="252" y="4485"/>
                    </a:lnTo>
                    <a:lnTo>
                      <a:pt x="291" y="4659"/>
                    </a:lnTo>
                    <a:lnTo>
                      <a:pt x="349" y="4833"/>
                    </a:lnTo>
                    <a:lnTo>
                      <a:pt x="426" y="5007"/>
                    </a:lnTo>
                    <a:lnTo>
                      <a:pt x="542" y="5162"/>
                    </a:lnTo>
                    <a:lnTo>
                      <a:pt x="465" y="5800"/>
                    </a:lnTo>
                    <a:lnTo>
                      <a:pt x="445" y="6419"/>
                    </a:lnTo>
                    <a:lnTo>
                      <a:pt x="445" y="7037"/>
                    </a:lnTo>
                    <a:lnTo>
                      <a:pt x="484" y="7656"/>
                    </a:lnTo>
                    <a:lnTo>
                      <a:pt x="561" y="8274"/>
                    </a:lnTo>
                    <a:lnTo>
                      <a:pt x="639" y="8874"/>
                    </a:lnTo>
                    <a:lnTo>
                      <a:pt x="832" y="10111"/>
                    </a:lnTo>
                    <a:lnTo>
                      <a:pt x="755" y="10575"/>
                    </a:lnTo>
                    <a:lnTo>
                      <a:pt x="697" y="11039"/>
                    </a:lnTo>
                    <a:lnTo>
                      <a:pt x="677" y="11329"/>
                    </a:lnTo>
                    <a:lnTo>
                      <a:pt x="677" y="11638"/>
                    </a:lnTo>
                    <a:lnTo>
                      <a:pt x="697" y="12315"/>
                    </a:lnTo>
                    <a:lnTo>
                      <a:pt x="697" y="12953"/>
                    </a:lnTo>
                    <a:lnTo>
                      <a:pt x="697" y="13436"/>
                    </a:lnTo>
                    <a:lnTo>
                      <a:pt x="677" y="13764"/>
                    </a:lnTo>
                    <a:lnTo>
                      <a:pt x="697" y="14074"/>
                    </a:lnTo>
                    <a:lnTo>
                      <a:pt x="716" y="14383"/>
                    </a:lnTo>
                    <a:lnTo>
                      <a:pt x="774" y="14692"/>
                    </a:lnTo>
                    <a:lnTo>
                      <a:pt x="619" y="15678"/>
                    </a:lnTo>
                    <a:lnTo>
                      <a:pt x="523" y="16664"/>
                    </a:lnTo>
                    <a:lnTo>
                      <a:pt x="445" y="17650"/>
                    </a:lnTo>
                    <a:lnTo>
                      <a:pt x="407" y="18655"/>
                    </a:lnTo>
                    <a:lnTo>
                      <a:pt x="407" y="19641"/>
                    </a:lnTo>
                    <a:lnTo>
                      <a:pt x="407" y="20646"/>
                    </a:lnTo>
                    <a:lnTo>
                      <a:pt x="445" y="21652"/>
                    </a:lnTo>
                    <a:lnTo>
                      <a:pt x="503" y="22637"/>
                    </a:lnTo>
                    <a:lnTo>
                      <a:pt x="639" y="24648"/>
                    </a:lnTo>
                    <a:lnTo>
                      <a:pt x="793" y="26639"/>
                    </a:lnTo>
                    <a:lnTo>
                      <a:pt x="909" y="28630"/>
                    </a:lnTo>
                    <a:lnTo>
                      <a:pt x="967" y="29635"/>
                    </a:lnTo>
                    <a:lnTo>
                      <a:pt x="987" y="30621"/>
                    </a:lnTo>
                    <a:lnTo>
                      <a:pt x="1045" y="32960"/>
                    </a:lnTo>
                    <a:lnTo>
                      <a:pt x="1122" y="35299"/>
                    </a:lnTo>
                    <a:lnTo>
                      <a:pt x="1199" y="36459"/>
                    </a:lnTo>
                    <a:lnTo>
                      <a:pt x="1257" y="37638"/>
                    </a:lnTo>
                    <a:lnTo>
                      <a:pt x="1354" y="38798"/>
                    </a:lnTo>
                    <a:lnTo>
                      <a:pt x="1470" y="39958"/>
                    </a:lnTo>
                    <a:lnTo>
                      <a:pt x="1528" y="40519"/>
                    </a:lnTo>
                    <a:lnTo>
                      <a:pt x="1605" y="41060"/>
                    </a:lnTo>
                    <a:lnTo>
                      <a:pt x="1779" y="42162"/>
                    </a:lnTo>
                    <a:lnTo>
                      <a:pt x="1779" y="42877"/>
                    </a:lnTo>
                    <a:lnTo>
                      <a:pt x="1779" y="43612"/>
                    </a:lnTo>
                    <a:lnTo>
                      <a:pt x="1818" y="45062"/>
                    </a:lnTo>
                    <a:lnTo>
                      <a:pt x="1934" y="48000"/>
                    </a:lnTo>
                    <a:lnTo>
                      <a:pt x="1934" y="48522"/>
                    </a:lnTo>
                    <a:lnTo>
                      <a:pt x="1972" y="49044"/>
                    </a:lnTo>
                    <a:lnTo>
                      <a:pt x="1992" y="49198"/>
                    </a:lnTo>
                    <a:lnTo>
                      <a:pt x="2030" y="49334"/>
                    </a:lnTo>
                    <a:lnTo>
                      <a:pt x="2069" y="49450"/>
                    </a:lnTo>
                    <a:lnTo>
                      <a:pt x="2146" y="49566"/>
                    </a:lnTo>
                    <a:lnTo>
                      <a:pt x="2204" y="49662"/>
                    </a:lnTo>
                    <a:lnTo>
                      <a:pt x="2301" y="49759"/>
                    </a:lnTo>
                    <a:lnTo>
                      <a:pt x="2398" y="49836"/>
                    </a:lnTo>
                    <a:lnTo>
                      <a:pt x="2494" y="49894"/>
                    </a:lnTo>
                    <a:lnTo>
                      <a:pt x="2610" y="49952"/>
                    </a:lnTo>
                    <a:lnTo>
                      <a:pt x="2707" y="49991"/>
                    </a:lnTo>
                    <a:lnTo>
                      <a:pt x="2823" y="50030"/>
                    </a:lnTo>
                    <a:lnTo>
                      <a:pt x="2958" y="50030"/>
                    </a:lnTo>
                    <a:lnTo>
                      <a:pt x="3074" y="50049"/>
                    </a:lnTo>
                    <a:lnTo>
                      <a:pt x="3190" y="50030"/>
                    </a:lnTo>
                    <a:lnTo>
                      <a:pt x="3306" y="50010"/>
                    </a:lnTo>
                    <a:lnTo>
                      <a:pt x="3422" y="49991"/>
                    </a:lnTo>
                    <a:lnTo>
                      <a:pt x="3500" y="50049"/>
                    </a:lnTo>
                    <a:lnTo>
                      <a:pt x="4060" y="50339"/>
                    </a:lnTo>
                    <a:lnTo>
                      <a:pt x="4621" y="50610"/>
                    </a:lnTo>
                    <a:lnTo>
                      <a:pt x="5181" y="50861"/>
                    </a:lnTo>
                    <a:lnTo>
                      <a:pt x="5781" y="51074"/>
                    </a:lnTo>
                    <a:lnTo>
                      <a:pt x="5935" y="51112"/>
                    </a:lnTo>
                    <a:lnTo>
                      <a:pt x="6109" y="51132"/>
                    </a:lnTo>
                    <a:lnTo>
                      <a:pt x="6245" y="51112"/>
                    </a:lnTo>
                    <a:lnTo>
                      <a:pt x="6380" y="51074"/>
                    </a:lnTo>
                    <a:lnTo>
                      <a:pt x="7347" y="51325"/>
                    </a:lnTo>
                    <a:lnTo>
                      <a:pt x="8332" y="51576"/>
                    </a:lnTo>
                    <a:lnTo>
                      <a:pt x="9318" y="51770"/>
                    </a:lnTo>
                    <a:lnTo>
                      <a:pt x="10304" y="51963"/>
                    </a:lnTo>
                    <a:lnTo>
                      <a:pt x="11309" y="52098"/>
                    </a:lnTo>
                    <a:lnTo>
                      <a:pt x="12334" y="52233"/>
                    </a:lnTo>
                    <a:lnTo>
                      <a:pt x="13339" y="52349"/>
                    </a:lnTo>
                    <a:lnTo>
                      <a:pt x="14364" y="52427"/>
                    </a:lnTo>
                    <a:lnTo>
                      <a:pt x="15388" y="52504"/>
                    </a:lnTo>
                    <a:lnTo>
                      <a:pt x="16393" y="52543"/>
                    </a:lnTo>
                    <a:lnTo>
                      <a:pt x="17418" y="52581"/>
                    </a:lnTo>
                    <a:lnTo>
                      <a:pt x="18423" y="52581"/>
                    </a:lnTo>
                    <a:lnTo>
                      <a:pt x="19428" y="52601"/>
                    </a:lnTo>
                    <a:lnTo>
                      <a:pt x="20414" y="52581"/>
                    </a:lnTo>
                    <a:lnTo>
                      <a:pt x="22386" y="52523"/>
                    </a:lnTo>
                    <a:lnTo>
                      <a:pt x="24687" y="52446"/>
                    </a:lnTo>
                    <a:lnTo>
                      <a:pt x="26968" y="52330"/>
                    </a:lnTo>
                    <a:lnTo>
                      <a:pt x="28108" y="52253"/>
                    </a:lnTo>
                    <a:lnTo>
                      <a:pt x="29249" y="52156"/>
                    </a:lnTo>
                    <a:lnTo>
                      <a:pt x="30389" y="52059"/>
                    </a:lnTo>
                    <a:lnTo>
                      <a:pt x="31510" y="51944"/>
                    </a:lnTo>
                    <a:lnTo>
                      <a:pt x="32651" y="51808"/>
                    </a:lnTo>
                    <a:lnTo>
                      <a:pt x="33772" y="51673"/>
                    </a:lnTo>
                    <a:lnTo>
                      <a:pt x="34893" y="51499"/>
                    </a:lnTo>
                    <a:lnTo>
                      <a:pt x="36015" y="51306"/>
                    </a:lnTo>
                    <a:lnTo>
                      <a:pt x="37136" y="51093"/>
                    </a:lnTo>
                    <a:lnTo>
                      <a:pt x="38257" y="50842"/>
                    </a:lnTo>
                    <a:lnTo>
                      <a:pt x="39359" y="50571"/>
                    </a:lnTo>
                    <a:lnTo>
                      <a:pt x="40461" y="50281"/>
                    </a:lnTo>
                    <a:lnTo>
                      <a:pt x="41099" y="50300"/>
                    </a:lnTo>
                    <a:lnTo>
                      <a:pt x="41717" y="50300"/>
                    </a:lnTo>
                    <a:lnTo>
                      <a:pt x="42355" y="50262"/>
                    </a:lnTo>
                    <a:lnTo>
                      <a:pt x="42993" y="50204"/>
                    </a:lnTo>
                    <a:lnTo>
                      <a:pt x="43438" y="50126"/>
                    </a:lnTo>
                    <a:lnTo>
                      <a:pt x="43863" y="50030"/>
                    </a:lnTo>
                    <a:lnTo>
                      <a:pt x="44269" y="49914"/>
                    </a:lnTo>
                    <a:lnTo>
                      <a:pt x="44675" y="49778"/>
                    </a:lnTo>
                    <a:lnTo>
                      <a:pt x="45061" y="49604"/>
                    </a:lnTo>
                    <a:lnTo>
                      <a:pt x="45429" y="49411"/>
                    </a:lnTo>
                    <a:lnTo>
                      <a:pt x="45796" y="49218"/>
                    </a:lnTo>
                    <a:lnTo>
                      <a:pt x="46125" y="48967"/>
                    </a:lnTo>
                    <a:lnTo>
                      <a:pt x="46453" y="48715"/>
                    </a:lnTo>
                    <a:lnTo>
                      <a:pt x="46743" y="48445"/>
                    </a:lnTo>
                    <a:lnTo>
                      <a:pt x="47033" y="48135"/>
                    </a:lnTo>
                    <a:lnTo>
                      <a:pt x="47304" y="47826"/>
                    </a:lnTo>
                    <a:lnTo>
                      <a:pt x="47555" y="47478"/>
                    </a:lnTo>
                    <a:lnTo>
                      <a:pt x="47806" y="47111"/>
                    </a:lnTo>
                    <a:lnTo>
                      <a:pt x="48019" y="46743"/>
                    </a:lnTo>
                    <a:lnTo>
                      <a:pt x="48212" y="46337"/>
                    </a:lnTo>
                    <a:lnTo>
                      <a:pt x="48328" y="46047"/>
                    </a:lnTo>
                    <a:lnTo>
                      <a:pt x="48444" y="45738"/>
                    </a:lnTo>
                    <a:lnTo>
                      <a:pt x="48522" y="45429"/>
                    </a:lnTo>
                    <a:lnTo>
                      <a:pt x="48599" y="45100"/>
                    </a:lnTo>
                    <a:lnTo>
                      <a:pt x="48657" y="44791"/>
                    </a:lnTo>
                    <a:lnTo>
                      <a:pt x="48696" y="44462"/>
                    </a:lnTo>
                    <a:lnTo>
                      <a:pt x="48734" y="43805"/>
                    </a:lnTo>
                    <a:lnTo>
                      <a:pt x="48734" y="43148"/>
                    </a:lnTo>
                    <a:lnTo>
                      <a:pt x="48715" y="42491"/>
                    </a:lnTo>
                    <a:lnTo>
                      <a:pt x="48657" y="41195"/>
                    </a:lnTo>
                    <a:lnTo>
                      <a:pt x="48638" y="40325"/>
                    </a:lnTo>
                    <a:lnTo>
                      <a:pt x="48638" y="39475"/>
                    </a:lnTo>
                    <a:lnTo>
                      <a:pt x="48715" y="37754"/>
                    </a:lnTo>
                    <a:lnTo>
                      <a:pt x="48734" y="36904"/>
                    </a:lnTo>
                    <a:lnTo>
                      <a:pt x="48754" y="36053"/>
                    </a:lnTo>
                    <a:lnTo>
                      <a:pt x="48734" y="35609"/>
                    </a:lnTo>
                    <a:lnTo>
                      <a:pt x="48715" y="35183"/>
                    </a:lnTo>
                    <a:lnTo>
                      <a:pt x="48676" y="34758"/>
                    </a:lnTo>
                    <a:lnTo>
                      <a:pt x="48638" y="34333"/>
                    </a:lnTo>
                    <a:lnTo>
                      <a:pt x="48676" y="34236"/>
                    </a:lnTo>
                    <a:lnTo>
                      <a:pt x="48696" y="34120"/>
                    </a:lnTo>
                    <a:lnTo>
                      <a:pt x="48715" y="34004"/>
                    </a:lnTo>
                    <a:lnTo>
                      <a:pt x="48715" y="33888"/>
                    </a:lnTo>
                    <a:lnTo>
                      <a:pt x="48696" y="32999"/>
                    </a:lnTo>
                    <a:lnTo>
                      <a:pt x="48657" y="32110"/>
                    </a:lnTo>
                    <a:lnTo>
                      <a:pt x="48599" y="31240"/>
                    </a:lnTo>
                    <a:lnTo>
                      <a:pt x="48522" y="30351"/>
                    </a:lnTo>
                    <a:lnTo>
                      <a:pt x="48560" y="29655"/>
                    </a:lnTo>
                    <a:lnTo>
                      <a:pt x="48560" y="28959"/>
                    </a:lnTo>
                    <a:lnTo>
                      <a:pt x="48522" y="28263"/>
                    </a:lnTo>
                    <a:lnTo>
                      <a:pt x="48464" y="27567"/>
                    </a:lnTo>
                    <a:lnTo>
                      <a:pt x="48406" y="26890"/>
                    </a:lnTo>
                    <a:lnTo>
                      <a:pt x="48309" y="26194"/>
                    </a:lnTo>
                    <a:lnTo>
                      <a:pt x="48193" y="25498"/>
                    </a:lnTo>
                    <a:lnTo>
                      <a:pt x="48077" y="24803"/>
                    </a:lnTo>
                    <a:lnTo>
                      <a:pt x="48193" y="24745"/>
                    </a:lnTo>
                    <a:lnTo>
                      <a:pt x="48309" y="24667"/>
                    </a:lnTo>
                    <a:lnTo>
                      <a:pt x="48406" y="24590"/>
                    </a:lnTo>
                    <a:lnTo>
                      <a:pt x="48483" y="24474"/>
                    </a:lnTo>
                    <a:lnTo>
                      <a:pt x="48560" y="24358"/>
                    </a:lnTo>
                    <a:lnTo>
                      <a:pt x="48599" y="24223"/>
                    </a:lnTo>
                    <a:lnTo>
                      <a:pt x="48638" y="24068"/>
                    </a:lnTo>
                    <a:lnTo>
                      <a:pt x="48638" y="23894"/>
                    </a:lnTo>
                    <a:lnTo>
                      <a:pt x="48541" y="22811"/>
                    </a:lnTo>
                    <a:lnTo>
                      <a:pt x="48425" y="21748"/>
                    </a:lnTo>
                    <a:lnTo>
                      <a:pt x="48290" y="20685"/>
                    </a:lnTo>
                    <a:lnTo>
                      <a:pt x="48135" y="19622"/>
                    </a:lnTo>
                    <a:lnTo>
                      <a:pt x="47806" y="17495"/>
                    </a:lnTo>
                    <a:lnTo>
                      <a:pt x="47652" y="16432"/>
                    </a:lnTo>
                    <a:lnTo>
                      <a:pt x="47517" y="15369"/>
                    </a:lnTo>
                    <a:lnTo>
                      <a:pt x="47517" y="15195"/>
                    </a:lnTo>
                    <a:lnTo>
                      <a:pt x="47517" y="15040"/>
                    </a:lnTo>
                    <a:lnTo>
                      <a:pt x="47517" y="14924"/>
                    </a:lnTo>
                    <a:lnTo>
                      <a:pt x="47478" y="14789"/>
                    </a:lnTo>
                    <a:lnTo>
                      <a:pt x="47439" y="14673"/>
                    </a:lnTo>
                    <a:lnTo>
                      <a:pt x="47323" y="13513"/>
                    </a:lnTo>
                    <a:lnTo>
                      <a:pt x="47265" y="12914"/>
                    </a:lnTo>
                    <a:lnTo>
                      <a:pt x="47246" y="12334"/>
                    </a:lnTo>
                    <a:lnTo>
                      <a:pt x="47227" y="12179"/>
                    </a:lnTo>
                    <a:lnTo>
                      <a:pt x="47188" y="12025"/>
                    </a:lnTo>
                    <a:lnTo>
                      <a:pt x="47130" y="11909"/>
                    </a:lnTo>
                    <a:lnTo>
                      <a:pt x="47072" y="11793"/>
                    </a:lnTo>
                    <a:lnTo>
                      <a:pt x="46995" y="10439"/>
                    </a:lnTo>
                    <a:lnTo>
                      <a:pt x="46937" y="9086"/>
                    </a:lnTo>
                    <a:lnTo>
                      <a:pt x="46917" y="8622"/>
                    </a:lnTo>
                    <a:lnTo>
                      <a:pt x="46840" y="8178"/>
                    </a:lnTo>
                    <a:lnTo>
                      <a:pt x="46879" y="7617"/>
                    </a:lnTo>
                    <a:lnTo>
                      <a:pt x="46879" y="7057"/>
                    </a:lnTo>
                    <a:lnTo>
                      <a:pt x="46917" y="6979"/>
                    </a:lnTo>
                    <a:lnTo>
                      <a:pt x="46956" y="6883"/>
                    </a:lnTo>
                    <a:lnTo>
                      <a:pt x="46975" y="6786"/>
                    </a:lnTo>
                    <a:lnTo>
                      <a:pt x="46995" y="6689"/>
                    </a:lnTo>
                    <a:lnTo>
                      <a:pt x="46995" y="5916"/>
                    </a:lnTo>
                    <a:lnTo>
                      <a:pt x="47033" y="5123"/>
                    </a:lnTo>
                    <a:lnTo>
                      <a:pt x="47072" y="3577"/>
                    </a:lnTo>
                    <a:lnTo>
                      <a:pt x="47072" y="2804"/>
                    </a:lnTo>
                    <a:lnTo>
                      <a:pt x="47033" y="2030"/>
                    </a:lnTo>
                    <a:lnTo>
                      <a:pt x="46975" y="1257"/>
                    </a:lnTo>
                    <a:lnTo>
                      <a:pt x="46937" y="871"/>
                    </a:lnTo>
                    <a:lnTo>
                      <a:pt x="46879" y="484"/>
                    </a:lnTo>
                    <a:lnTo>
                      <a:pt x="46840" y="368"/>
                    </a:lnTo>
                    <a:lnTo>
                      <a:pt x="46782" y="252"/>
                    </a:lnTo>
                    <a:lnTo>
                      <a:pt x="46724" y="175"/>
                    </a:lnTo>
                    <a:lnTo>
                      <a:pt x="46627" y="97"/>
                    </a:lnTo>
                    <a:lnTo>
                      <a:pt x="46550" y="59"/>
                    </a:lnTo>
                    <a:lnTo>
                      <a:pt x="46434" y="20"/>
                    </a:lnTo>
                    <a:lnTo>
                      <a:pt x="4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4476975" y="-2886200"/>
                <a:ext cx="601700" cy="621525"/>
              </a:xfrm>
              <a:custGeom>
                <a:rect b="b" l="l" r="r" t="t"/>
                <a:pathLst>
                  <a:path extrusionOk="0" h="24861" w="24068">
                    <a:moveTo>
                      <a:pt x="12585" y="1"/>
                    </a:moveTo>
                    <a:lnTo>
                      <a:pt x="12179" y="20"/>
                    </a:lnTo>
                    <a:lnTo>
                      <a:pt x="11754" y="78"/>
                    </a:lnTo>
                    <a:lnTo>
                      <a:pt x="11348" y="136"/>
                    </a:lnTo>
                    <a:lnTo>
                      <a:pt x="10942" y="233"/>
                    </a:lnTo>
                    <a:lnTo>
                      <a:pt x="10555" y="330"/>
                    </a:lnTo>
                    <a:lnTo>
                      <a:pt x="10149" y="426"/>
                    </a:lnTo>
                    <a:lnTo>
                      <a:pt x="9763" y="562"/>
                    </a:lnTo>
                    <a:lnTo>
                      <a:pt x="9395" y="697"/>
                    </a:lnTo>
                    <a:lnTo>
                      <a:pt x="9009" y="832"/>
                    </a:lnTo>
                    <a:lnTo>
                      <a:pt x="8642" y="987"/>
                    </a:lnTo>
                    <a:lnTo>
                      <a:pt x="8274" y="1161"/>
                    </a:lnTo>
                    <a:lnTo>
                      <a:pt x="7907" y="1354"/>
                    </a:lnTo>
                    <a:lnTo>
                      <a:pt x="7540" y="1547"/>
                    </a:lnTo>
                    <a:lnTo>
                      <a:pt x="7192" y="1741"/>
                    </a:lnTo>
                    <a:lnTo>
                      <a:pt x="6844" y="1953"/>
                    </a:lnTo>
                    <a:lnTo>
                      <a:pt x="6496" y="2185"/>
                    </a:lnTo>
                    <a:lnTo>
                      <a:pt x="6148" y="2417"/>
                    </a:lnTo>
                    <a:lnTo>
                      <a:pt x="5491" y="2920"/>
                    </a:lnTo>
                    <a:lnTo>
                      <a:pt x="4872" y="3461"/>
                    </a:lnTo>
                    <a:lnTo>
                      <a:pt x="4273" y="4022"/>
                    </a:lnTo>
                    <a:lnTo>
                      <a:pt x="3693" y="4621"/>
                    </a:lnTo>
                    <a:lnTo>
                      <a:pt x="3152" y="5259"/>
                    </a:lnTo>
                    <a:lnTo>
                      <a:pt x="2649" y="5916"/>
                    </a:lnTo>
                    <a:lnTo>
                      <a:pt x="2185" y="6593"/>
                    </a:lnTo>
                    <a:lnTo>
                      <a:pt x="1760" y="7289"/>
                    </a:lnTo>
                    <a:lnTo>
                      <a:pt x="1373" y="8023"/>
                    </a:lnTo>
                    <a:lnTo>
                      <a:pt x="1199" y="8391"/>
                    </a:lnTo>
                    <a:lnTo>
                      <a:pt x="1044" y="8758"/>
                    </a:lnTo>
                    <a:lnTo>
                      <a:pt x="890" y="9125"/>
                    </a:lnTo>
                    <a:lnTo>
                      <a:pt x="735" y="9512"/>
                    </a:lnTo>
                    <a:lnTo>
                      <a:pt x="600" y="9899"/>
                    </a:lnTo>
                    <a:lnTo>
                      <a:pt x="484" y="10266"/>
                    </a:lnTo>
                    <a:lnTo>
                      <a:pt x="387" y="10652"/>
                    </a:lnTo>
                    <a:lnTo>
                      <a:pt x="291" y="11039"/>
                    </a:lnTo>
                    <a:lnTo>
                      <a:pt x="213" y="11445"/>
                    </a:lnTo>
                    <a:lnTo>
                      <a:pt x="136" y="11832"/>
                    </a:lnTo>
                    <a:lnTo>
                      <a:pt x="78" y="12218"/>
                    </a:lnTo>
                    <a:lnTo>
                      <a:pt x="39" y="12605"/>
                    </a:lnTo>
                    <a:lnTo>
                      <a:pt x="20" y="13011"/>
                    </a:lnTo>
                    <a:lnTo>
                      <a:pt x="1" y="13397"/>
                    </a:lnTo>
                    <a:lnTo>
                      <a:pt x="1" y="13803"/>
                    </a:lnTo>
                    <a:lnTo>
                      <a:pt x="20" y="14190"/>
                    </a:lnTo>
                    <a:lnTo>
                      <a:pt x="39" y="14577"/>
                    </a:lnTo>
                    <a:lnTo>
                      <a:pt x="97" y="14983"/>
                    </a:lnTo>
                    <a:lnTo>
                      <a:pt x="155" y="15369"/>
                    </a:lnTo>
                    <a:lnTo>
                      <a:pt x="233" y="15756"/>
                    </a:lnTo>
                    <a:lnTo>
                      <a:pt x="310" y="16143"/>
                    </a:lnTo>
                    <a:lnTo>
                      <a:pt x="426" y="16529"/>
                    </a:lnTo>
                    <a:lnTo>
                      <a:pt x="542" y="16916"/>
                    </a:lnTo>
                    <a:lnTo>
                      <a:pt x="677" y="17302"/>
                    </a:lnTo>
                    <a:lnTo>
                      <a:pt x="851" y="17670"/>
                    </a:lnTo>
                    <a:lnTo>
                      <a:pt x="1025" y="18037"/>
                    </a:lnTo>
                    <a:lnTo>
                      <a:pt x="1199" y="18424"/>
                    </a:lnTo>
                    <a:lnTo>
                      <a:pt x="1412" y="18772"/>
                    </a:lnTo>
                    <a:lnTo>
                      <a:pt x="1644" y="19139"/>
                    </a:lnTo>
                    <a:lnTo>
                      <a:pt x="1895" y="19506"/>
                    </a:lnTo>
                    <a:lnTo>
                      <a:pt x="2146" y="19854"/>
                    </a:lnTo>
                    <a:lnTo>
                      <a:pt x="2436" y="20202"/>
                    </a:lnTo>
                    <a:lnTo>
                      <a:pt x="2842" y="20666"/>
                    </a:lnTo>
                    <a:lnTo>
                      <a:pt x="3267" y="21053"/>
                    </a:lnTo>
                    <a:lnTo>
                      <a:pt x="3441" y="21323"/>
                    </a:lnTo>
                    <a:lnTo>
                      <a:pt x="3635" y="21594"/>
                    </a:lnTo>
                    <a:lnTo>
                      <a:pt x="3828" y="21845"/>
                    </a:lnTo>
                    <a:lnTo>
                      <a:pt x="4041" y="22077"/>
                    </a:lnTo>
                    <a:lnTo>
                      <a:pt x="4253" y="22309"/>
                    </a:lnTo>
                    <a:lnTo>
                      <a:pt x="4466" y="22522"/>
                    </a:lnTo>
                    <a:lnTo>
                      <a:pt x="4698" y="22734"/>
                    </a:lnTo>
                    <a:lnTo>
                      <a:pt x="4930" y="22928"/>
                    </a:lnTo>
                    <a:lnTo>
                      <a:pt x="5162" y="23102"/>
                    </a:lnTo>
                    <a:lnTo>
                      <a:pt x="5413" y="23276"/>
                    </a:lnTo>
                    <a:lnTo>
                      <a:pt x="5897" y="23604"/>
                    </a:lnTo>
                    <a:lnTo>
                      <a:pt x="6418" y="23875"/>
                    </a:lnTo>
                    <a:lnTo>
                      <a:pt x="6960" y="24126"/>
                    </a:lnTo>
                    <a:lnTo>
                      <a:pt x="7520" y="24320"/>
                    </a:lnTo>
                    <a:lnTo>
                      <a:pt x="8100" y="24494"/>
                    </a:lnTo>
                    <a:lnTo>
                      <a:pt x="8680" y="24610"/>
                    </a:lnTo>
                    <a:lnTo>
                      <a:pt x="9279" y="24706"/>
                    </a:lnTo>
                    <a:lnTo>
                      <a:pt x="9879" y="24764"/>
                    </a:lnTo>
                    <a:lnTo>
                      <a:pt x="10497" y="24784"/>
                    </a:lnTo>
                    <a:lnTo>
                      <a:pt x="11116" y="24784"/>
                    </a:lnTo>
                    <a:lnTo>
                      <a:pt x="11754" y="24745"/>
                    </a:lnTo>
                    <a:lnTo>
                      <a:pt x="11986" y="24803"/>
                    </a:lnTo>
                    <a:lnTo>
                      <a:pt x="12218" y="24842"/>
                    </a:lnTo>
                    <a:lnTo>
                      <a:pt x="12643" y="24861"/>
                    </a:lnTo>
                    <a:lnTo>
                      <a:pt x="13068" y="24842"/>
                    </a:lnTo>
                    <a:lnTo>
                      <a:pt x="13474" y="24784"/>
                    </a:lnTo>
                    <a:lnTo>
                      <a:pt x="13880" y="24706"/>
                    </a:lnTo>
                    <a:lnTo>
                      <a:pt x="14267" y="24610"/>
                    </a:lnTo>
                    <a:lnTo>
                      <a:pt x="14654" y="24474"/>
                    </a:lnTo>
                    <a:lnTo>
                      <a:pt x="15021" y="24300"/>
                    </a:lnTo>
                    <a:lnTo>
                      <a:pt x="15388" y="24107"/>
                    </a:lnTo>
                    <a:lnTo>
                      <a:pt x="15697" y="24049"/>
                    </a:lnTo>
                    <a:lnTo>
                      <a:pt x="16007" y="23991"/>
                    </a:lnTo>
                    <a:lnTo>
                      <a:pt x="16316" y="23894"/>
                    </a:lnTo>
                    <a:lnTo>
                      <a:pt x="16625" y="23798"/>
                    </a:lnTo>
                    <a:lnTo>
                      <a:pt x="16915" y="23701"/>
                    </a:lnTo>
                    <a:lnTo>
                      <a:pt x="17225" y="23566"/>
                    </a:lnTo>
                    <a:lnTo>
                      <a:pt x="17495" y="23430"/>
                    </a:lnTo>
                    <a:lnTo>
                      <a:pt x="17785" y="23295"/>
                    </a:lnTo>
                    <a:lnTo>
                      <a:pt x="18056" y="23121"/>
                    </a:lnTo>
                    <a:lnTo>
                      <a:pt x="18326" y="22947"/>
                    </a:lnTo>
                    <a:lnTo>
                      <a:pt x="18597" y="22754"/>
                    </a:lnTo>
                    <a:lnTo>
                      <a:pt x="18848" y="22541"/>
                    </a:lnTo>
                    <a:lnTo>
                      <a:pt x="19080" y="22328"/>
                    </a:lnTo>
                    <a:lnTo>
                      <a:pt x="19312" y="22097"/>
                    </a:lnTo>
                    <a:lnTo>
                      <a:pt x="19544" y="21845"/>
                    </a:lnTo>
                    <a:lnTo>
                      <a:pt x="19757" y="21575"/>
                    </a:lnTo>
                    <a:lnTo>
                      <a:pt x="19834" y="21478"/>
                    </a:lnTo>
                    <a:lnTo>
                      <a:pt x="19892" y="21381"/>
                    </a:lnTo>
                    <a:lnTo>
                      <a:pt x="20221" y="21111"/>
                    </a:lnTo>
                    <a:lnTo>
                      <a:pt x="20530" y="20821"/>
                    </a:lnTo>
                    <a:lnTo>
                      <a:pt x="20859" y="20531"/>
                    </a:lnTo>
                    <a:lnTo>
                      <a:pt x="21149" y="20241"/>
                    </a:lnTo>
                    <a:lnTo>
                      <a:pt x="21439" y="19931"/>
                    </a:lnTo>
                    <a:lnTo>
                      <a:pt x="21729" y="19622"/>
                    </a:lnTo>
                    <a:lnTo>
                      <a:pt x="21999" y="19293"/>
                    </a:lnTo>
                    <a:lnTo>
                      <a:pt x="22251" y="18965"/>
                    </a:lnTo>
                    <a:lnTo>
                      <a:pt x="22483" y="18636"/>
                    </a:lnTo>
                    <a:lnTo>
                      <a:pt x="22695" y="18308"/>
                    </a:lnTo>
                    <a:lnTo>
                      <a:pt x="22889" y="17940"/>
                    </a:lnTo>
                    <a:lnTo>
                      <a:pt x="23063" y="17592"/>
                    </a:lnTo>
                    <a:lnTo>
                      <a:pt x="23237" y="17206"/>
                    </a:lnTo>
                    <a:lnTo>
                      <a:pt x="23372" y="16838"/>
                    </a:lnTo>
                    <a:lnTo>
                      <a:pt x="23507" y="16432"/>
                    </a:lnTo>
                    <a:lnTo>
                      <a:pt x="23623" y="16027"/>
                    </a:lnTo>
                    <a:lnTo>
                      <a:pt x="23739" y="15621"/>
                    </a:lnTo>
                    <a:lnTo>
                      <a:pt x="23816" y="15215"/>
                    </a:lnTo>
                    <a:lnTo>
                      <a:pt x="23894" y="14789"/>
                    </a:lnTo>
                    <a:lnTo>
                      <a:pt x="23952" y="14364"/>
                    </a:lnTo>
                    <a:lnTo>
                      <a:pt x="24010" y="13939"/>
                    </a:lnTo>
                    <a:lnTo>
                      <a:pt x="24029" y="13513"/>
                    </a:lnTo>
                    <a:lnTo>
                      <a:pt x="24048" y="13069"/>
                    </a:lnTo>
                    <a:lnTo>
                      <a:pt x="24068" y="12624"/>
                    </a:lnTo>
                    <a:lnTo>
                      <a:pt x="24048" y="12199"/>
                    </a:lnTo>
                    <a:lnTo>
                      <a:pt x="24029" y="11754"/>
                    </a:lnTo>
                    <a:lnTo>
                      <a:pt x="24010" y="11329"/>
                    </a:lnTo>
                    <a:lnTo>
                      <a:pt x="23952" y="10884"/>
                    </a:lnTo>
                    <a:lnTo>
                      <a:pt x="23913" y="10459"/>
                    </a:lnTo>
                    <a:lnTo>
                      <a:pt x="23836" y="10034"/>
                    </a:lnTo>
                    <a:lnTo>
                      <a:pt x="23758" y="9609"/>
                    </a:lnTo>
                    <a:lnTo>
                      <a:pt x="23681" y="9183"/>
                    </a:lnTo>
                    <a:lnTo>
                      <a:pt x="23565" y="8777"/>
                    </a:lnTo>
                    <a:lnTo>
                      <a:pt x="23468" y="8371"/>
                    </a:lnTo>
                    <a:lnTo>
                      <a:pt x="23353" y="7965"/>
                    </a:lnTo>
                    <a:lnTo>
                      <a:pt x="23217" y="7579"/>
                    </a:lnTo>
                    <a:lnTo>
                      <a:pt x="23082" y="7192"/>
                    </a:lnTo>
                    <a:lnTo>
                      <a:pt x="22927" y="6825"/>
                    </a:lnTo>
                    <a:lnTo>
                      <a:pt x="22773" y="6458"/>
                    </a:lnTo>
                    <a:lnTo>
                      <a:pt x="22599" y="6110"/>
                    </a:lnTo>
                    <a:lnTo>
                      <a:pt x="22405" y="5742"/>
                    </a:lnTo>
                    <a:lnTo>
                      <a:pt x="22193" y="5375"/>
                    </a:lnTo>
                    <a:lnTo>
                      <a:pt x="21980" y="5027"/>
                    </a:lnTo>
                    <a:lnTo>
                      <a:pt x="21729" y="4679"/>
                    </a:lnTo>
                    <a:lnTo>
                      <a:pt x="21477" y="4350"/>
                    </a:lnTo>
                    <a:lnTo>
                      <a:pt x="21207" y="4022"/>
                    </a:lnTo>
                    <a:lnTo>
                      <a:pt x="20917" y="3693"/>
                    </a:lnTo>
                    <a:lnTo>
                      <a:pt x="20627" y="3384"/>
                    </a:lnTo>
                    <a:lnTo>
                      <a:pt x="20318" y="3094"/>
                    </a:lnTo>
                    <a:lnTo>
                      <a:pt x="20008" y="2804"/>
                    </a:lnTo>
                    <a:lnTo>
                      <a:pt x="19680" y="2514"/>
                    </a:lnTo>
                    <a:lnTo>
                      <a:pt x="19332" y="2263"/>
                    </a:lnTo>
                    <a:lnTo>
                      <a:pt x="18984" y="2011"/>
                    </a:lnTo>
                    <a:lnTo>
                      <a:pt x="18616" y="1760"/>
                    </a:lnTo>
                    <a:lnTo>
                      <a:pt x="18249" y="1528"/>
                    </a:lnTo>
                    <a:lnTo>
                      <a:pt x="17882" y="1315"/>
                    </a:lnTo>
                    <a:lnTo>
                      <a:pt x="17495" y="1122"/>
                    </a:lnTo>
                    <a:lnTo>
                      <a:pt x="17109" y="948"/>
                    </a:lnTo>
                    <a:lnTo>
                      <a:pt x="16722" y="774"/>
                    </a:lnTo>
                    <a:lnTo>
                      <a:pt x="16316" y="620"/>
                    </a:lnTo>
                    <a:lnTo>
                      <a:pt x="15910" y="484"/>
                    </a:lnTo>
                    <a:lnTo>
                      <a:pt x="15504" y="349"/>
                    </a:lnTo>
                    <a:lnTo>
                      <a:pt x="15098" y="252"/>
                    </a:lnTo>
                    <a:lnTo>
                      <a:pt x="14692" y="156"/>
                    </a:lnTo>
                    <a:lnTo>
                      <a:pt x="14267" y="98"/>
                    </a:lnTo>
                    <a:lnTo>
                      <a:pt x="13842" y="40"/>
                    </a:lnTo>
                    <a:lnTo>
                      <a:pt x="13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4127075" y="-3432300"/>
                <a:ext cx="1212100" cy="259550"/>
              </a:xfrm>
              <a:custGeom>
                <a:rect b="b" l="l" r="r" t="t"/>
                <a:pathLst>
                  <a:path extrusionOk="0" h="10382" w="48484">
                    <a:moveTo>
                      <a:pt x="27335" y="1"/>
                    </a:moveTo>
                    <a:lnTo>
                      <a:pt x="27277" y="20"/>
                    </a:lnTo>
                    <a:lnTo>
                      <a:pt x="27219" y="59"/>
                    </a:lnTo>
                    <a:lnTo>
                      <a:pt x="27161" y="97"/>
                    </a:lnTo>
                    <a:lnTo>
                      <a:pt x="27122" y="155"/>
                    </a:lnTo>
                    <a:lnTo>
                      <a:pt x="27103" y="213"/>
                    </a:lnTo>
                    <a:lnTo>
                      <a:pt x="27084" y="329"/>
                    </a:lnTo>
                    <a:lnTo>
                      <a:pt x="27103" y="465"/>
                    </a:lnTo>
                    <a:lnTo>
                      <a:pt x="27122" y="523"/>
                    </a:lnTo>
                    <a:lnTo>
                      <a:pt x="27161" y="581"/>
                    </a:lnTo>
                    <a:lnTo>
                      <a:pt x="27219" y="619"/>
                    </a:lnTo>
                    <a:lnTo>
                      <a:pt x="27277" y="658"/>
                    </a:lnTo>
                    <a:lnTo>
                      <a:pt x="27335" y="677"/>
                    </a:lnTo>
                    <a:lnTo>
                      <a:pt x="27412" y="697"/>
                    </a:lnTo>
                    <a:lnTo>
                      <a:pt x="29481" y="774"/>
                    </a:lnTo>
                    <a:lnTo>
                      <a:pt x="31530" y="813"/>
                    </a:lnTo>
                    <a:lnTo>
                      <a:pt x="33598" y="832"/>
                    </a:lnTo>
                    <a:lnTo>
                      <a:pt x="37097" y="832"/>
                    </a:lnTo>
                    <a:lnTo>
                      <a:pt x="37832" y="851"/>
                    </a:lnTo>
                    <a:lnTo>
                      <a:pt x="38566" y="871"/>
                    </a:lnTo>
                    <a:lnTo>
                      <a:pt x="39282" y="909"/>
                    </a:lnTo>
                    <a:lnTo>
                      <a:pt x="40016" y="948"/>
                    </a:lnTo>
                    <a:lnTo>
                      <a:pt x="40731" y="1045"/>
                    </a:lnTo>
                    <a:lnTo>
                      <a:pt x="41447" y="1141"/>
                    </a:lnTo>
                    <a:lnTo>
                      <a:pt x="42046" y="1257"/>
                    </a:lnTo>
                    <a:lnTo>
                      <a:pt x="42607" y="1393"/>
                    </a:lnTo>
                    <a:lnTo>
                      <a:pt x="43186" y="1567"/>
                    </a:lnTo>
                    <a:lnTo>
                      <a:pt x="43728" y="1779"/>
                    </a:lnTo>
                    <a:lnTo>
                      <a:pt x="44269" y="1992"/>
                    </a:lnTo>
                    <a:lnTo>
                      <a:pt x="44810" y="2262"/>
                    </a:lnTo>
                    <a:lnTo>
                      <a:pt x="45313" y="2552"/>
                    </a:lnTo>
                    <a:lnTo>
                      <a:pt x="45816" y="2881"/>
                    </a:lnTo>
                    <a:lnTo>
                      <a:pt x="46395" y="3268"/>
                    </a:lnTo>
                    <a:lnTo>
                      <a:pt x="46724" y="3519"/>
                    </a:lnTo>
                    <a:lnTo>
                      <a:pt x="47072" y="3790"/>
                    </a:lnTo>
                    <a:lnTo>
                      <a:pt x="47227" y="3925"/>
                    </a:lnTo>
                    <a:lnTo>
                      <a:pt x="47362" y="4080"/>
                    </a:lnTo>
                    <a:lnTo>
                      <a:pt x="47497" y="4234"/>
                    </a:lnTo>
                    <a:lnTo>
                      <a:pt x="47594" y="4389"/>
                    </a:lnTo>
                    <a:lnTo>
                      <a:pt x="47671" y="4544"/>
                    </a:lnTo>
                    <a:lnTo>
                      <a:pt x="47729" y="4679"/>
                    </a:lnTo>
                    <a:lnTo>
                      <a:pt x="47729" y="4834"/>
                    </a:lnTo>
                    <a:lnTo>
                      <a:pt x="47710" y="4988"/>
                    </a:lnTo>
                    <a:lnTo>
                      <a:pt x="47594" y="5259"/>
                    </a:lnTo>
                    <a:lnTo>
                      <a:pt x="47459" y="5529"/>
                    </a:lnTo>
                    <a:lnTo>
                      <a:pt x="47304" y="5742"/>
                    </a:lnTo>
                    <a:lnTo>
                      <a:pt x="47111" y="5955"/>
                    </a:lnTo>
                    <a:lnTo>
                      <a:pt x="46879" y="6129"/>
                    </a:lnTo>
                    <a:lnTo>
                      <a:pt x="46647" y="6283"/>
                    </a:lnTo>
                    <a:lnTo>
                      <a:pt x="46395" y="6438"/>
                    </a:lnTo>
                    <a:lnTo>
                      <a:pt x="46144" y="6554"/>
                    </a:lnTo>
                    <a:lnTo>
                      <a:pt x="45854" y="6670"/>
                    </a:lnTo>
                    <a:lnTo>
                      <a:pt x="45584" y="6767"/>
                    </a:lnTo>
                    <a:lnTo>
                      <a:pt x="45004" y="6941"/>
                    </a:lnTo>
                    <a:lnTo>
                      <a:pt x="43902" y="7211"/>
                    </a:lnTo>
                    <a:lnTo>
                      <a:pt x="42684" y="7540"/>
                    </a:lnTo>
                    <a:lnTo>
                      <a:pt x="41466" y="7830"/>
                    </a:lnTo>
                    <a:lnTo>
                      <a:pt x="40229" y="8101"/>
                    </a:lnTo>
                    <a:lnTo>
                      <a:pt x="38992" y="8332"/>
                    </a:lnTo>
                    <a:lnTo>
                      <a:pt x="37754" y="8564"/>
                    </a:lnTo>
                    <a:lnTo>
                      <a:pt x="36517" y="8758"/>
                    </a:lnTo>
                    <a:lnTo>
                      <a:pt x="35280" y="8932"/>
                    </a:lnTo>
                    <a:lnTo>
                      <a:pt x="34043" y="9086"/>
                    </a:lnTo>
                    <a:lnTo>
                      <a:pt x="32786" y="9222"/>
                    </a:lnTo>
                    <a:lnTo>
                      <a:pt x="31549" y="9338"/>
                    </a:lnTo>
                    <a:lnTo>
                      <a:pt x="30293" y="9454"/>
                    </a:lnTo>
                    <a:lnTo>
                      <a:pt x="29055" y="9531"/>
                    </a:lnTo>
                    <a:lnTo>
                      <a:pt x="27799" y="9589"/>
                    </a:lnTo>
                    <a:lnTo>
                      <a:pt x="26542" y="9647"/>
                    </a:lnTo>
                    <a:lnTo>
                      <a:pt x="25286" y="9666"/>
                    </a:lnTo>
                    <a:lnTo>
                      <a:pt x="24029" y="9686"/>
                    </a:lnTo>
                    <a:lnTo>
                      <a:pt x="22773" y="9705"/>
                    </a:lnTo>
                    <a:lnTo>
                      <a:pt x="21516" y="9686"/>
                    </a:lnTo>
                    <a:lnTo>
                      <a:pt x="19003" y="9647"/>
                    </a:lnTo>
                    <a:lnTo>
                      <a:pt x="16471" y="9570"/>
                    </a:lnTo>
                    <a:lnTo>
                      <a:pt x="13958" y="9434"/>
                    </a:lnTo>
                    <a:lnTo>
                      <a:pt x="11445" y="9299"/>
                    </a:lnTo>
                    <a:lnTo>
                      <a:pt x="8951" y="9125"/>
                    </a:lnTo>
                    <a:lnTo>
                      <a:pt x="3944" y="8758"/>
                    </a:lnTo>
                    <a:lnTo>
                      <a:pt x="3306" y="8719"/>
                    </a:lnTo>
                    <a:lnTo>
                      <a:pt x="2997" y="8680"/>
                    </a:lnTo>
                    <a:lnTo>
                      <a:pt x="2688" y="8642"/>
                    </a:lnTo>
                    <a:lnTo>
                      <a:pt x="2379" y="8564"/>
                    </a:lnTo>
                    <a:lnTo>
                      <a:pt x="2089" y="8468"/>
                    </a:lnTo>
                    <a:lnTo>
                      <a:pt x="1799" y="8352"/>
                    </a:lnTo>
                    <a:lnTo>
                      <a:pt x="1644" y="8255"/>
                    </a:lnTo>
                    <a:lnTo>
                      <a:pt x="1509" y="8159"/>
                    </a:lnTo>
                    <a:lnTo>
                      <a:pt x="1277" y="7965"/>
                    </a:lnTo>
                    <a:lnTo>
                      <a:pt x="1083" y="7772"/>
                    </a:lnTo>
                    <a:lnTo>
                      <a:pt x="929" y="7559"/>
                    </a:lnTo>
                    <a:lnTo>
                      <a:pt x="832" y="7327"/>
                    </a:lnTo>
                    <a:lnTo>
                      <a:pt x="793" y="7095"/>
                    </a:lnTo>
                    <a:lnTo>
                      <a:pt x="774" y="6844"/>
                    </a:lnTo>
                    <a:lnTo>
                      <a:pt x="774" y="6573"/>
                    </a:lnTo>
                    <a:lnTo>
                      <a:pt x="832" y="6264"/>
                    </a:lnTo>
                    <a:lnTo>
                      <a:pt x="871" y="6109"/>
                    </a:lnTo>
                    <a:lnTo>
                      <a:pt x="929" y="5955"/>
                    </a:lnTo>
                    <a:lnTo>
                      <a:pt x="987" y="5800"/>
                    </a:lnTo>
                    <a:lnTo>
                      <a:pt x="1083" y="5684"/>
                    </a:lnTo>
                    <a:lnTo>
                      <a:pt x="1161" y="5549"/>
                    </a:lnTo>
                    <a:lnTo>
                      <a:pt x="1277" y="5452"/>
                    </a:lnTo>
                    <a:lnTo>
                      <a:pt x="1509" y="5239"/>
                    </a:lnTo>
                    <a:lnTo>
                      <a:pt x="1760" y="5066"/>
                    </a:lnTo>
                    <a:lnTo>
                      <a:pt x="2031" y="4911"/>
                    </a:lnTo>
                    <a:lnTo>
                      <a:pt x="2611" y="4621"/>
                    </a:lnTo>
                    <a:lnTo>
                      <a:pt x="3248" y="4312"/>
                    </a:lnTo>
                    <a:lnTo>
                      <a:pt x="3867" y="4022"/>
                    </a:lnTo>
                    <a:lnTo>
                      <a:pt x="4524" y="3751"/>
                    </a:lnTo>
                    <a:lnTo>
                      <a:pt x="5162" y="3500"/>
                    </a:lnTo>
                    <a:lnTo>
                      <a:pt x="5800" y="3268"/>
                    </a:lnTo>
                    <a:lnTo>
                      <a:pt x="6419" y="3074"/>
                    </a:lnTo>
                    <a:lnTo>
                      <a:pt x="7057" y="2881"/>
                    </a:lnTo>
                    <a:lnTo>
                      <a:pt x="7695" y="2707"/>
                    </a:lnTo>
                    <a:lnTo>
                      <a:pt x="8333" y="2533"/>
                    </a:lnTo>
                    <a:lnTo>
                      <a:pt x="8970" y="2378"/>
                    </a:lnTo>
                    <a:lnTo>
                      <a:pt x="10266" y="2108"/>
                    </a:lnTo>
                    <a:lnTo>
                      <a:pt x="11561" y="1876"/>
                    </a:lnTo>
                    <a:lnTo>
                      <a:pt x="12856" y="1683"/>
                    </a:lnTo>
                    <a:lnTo>
                      <a:pt x="14171" y="1509"/>
                    </a:lnTo>
                    <a:lnTo>
                      <a:pt x="15485" y="1335"/>
                    </a:lnTo>
                    <a:lnTo>
                      <a:pt x="15562" y="1335"/>
                    </a:lnTo>
                    <a:lnTo>
                      <a:pt x="15620" y="1296"/>
                    </a:lnTo>
                    <a:lnTo>
                      <a:pt x="15678" y="1257"/>
                    </a:lnTo>
                    <a:lnTo>
                      <a:pt x="15736" y="1199"/>
                    </a:lnTo>
                    <a:lnTo>
                      <a:pt x="15775" y="1141"/>
                    </a:lnTo>
                    <a:lnTo>
                      <a:pt x="15794" y="1083"/>
                    </a:lnTo>
                    <a:lnTo>
                      <a:pt x="15814" y="967"/>
                    </a:lnTo>
                    <a:lnTo>
                      <a:pt x="15794" y="832"/>
                    </a:lnTo>
                    <a:lnTo>
                      <a:pt x="15775" y="774"/>
                    </a:lnTo>
                    <a:lnTo>
                      <a:pt x="15736" y="735"/>
                    </a:lnTo>
                    <a:lnTo>
                      <a:pt x="15678" y="697"/>
                    </a:lnTo>
                    <a:lnTo>
                      <a:pt x="15620" y="658"/>
                    </a:lnTo>
                    <a:lnTo>
                      <a:pt x="15562" y="639"/>
                    </a:lnTo>
                    <a:lnTo>
                      <a:pt x="15485" y="658"/>
                    </a:lnTo>
                    <a:lnTo>
                      <a:pt x="14209" y="793"/>
                    </a:lnTo>
                    <a:lnTo>
                      <a:pt x="12933" y="967"/>
                    </a:lnTo>
                    <a:lnTo>
                      <a:pt x="11657" y="1161"/>
                    </a:lnTo>
                    <a:lnTo>
                      <a:pt x="10401" y="1373"/>
                    </a:lnTo>
                    <a:lnTo>
                      <a:pt x="9144" y="1625"/>
                    </a:lnTo>
                    <a:lnTo>
                      <a:pt x="8507" y="1779"/>
                    </a:lnTo>
                    <a:lnTo>
                      <a:pt x="7888" y="1934"/>
                    </a:lnTo>
                    <a:lnTo>
                      <a:pt x="7269" y="2089"/>
                    </a:lnTo>
                    <a:lnTo>
                      <a:pt x="6651" y="2262"/>
                    </a:lnTo>
                    <a:lnTo>
                      <a:pt x="6051" y="2456"/>
                    </a:lnTo>
                    <a:lnTo>
                      <a:pt x="5433" y="2668"/>
                    </a:lnTo>
                    <a:lnTo>
                      <a:pt x="4853" y="2862"/>
                    </a:lnTo>
                    <a:lnTo>
                      <a:pt x="4292" y="3094"/>
                    </a:lnTo>
                    <a:lnTo>
                      <a:pt x="3712" y="3326"/>
                    </a:lnTo>
                    <a:lnTo>
                      <a:pt x="3152" y="3577"/>
                    </a:lnTo>
                    <a:lnTo>
                      <a:pt x="2611" y="3828"/>
                    </a:lnTo>
                    <a:lnTo>
                      <a:pt x="2050" y="4118"/>
                    </a:lnTo>
                    <a:lnTo>
                      <a:pt x="1528" y="4408"/>
                    </a:lnTo>
                    <a:lnTo>
                      <a:pt x="987" y="4737"/>
                    </a:lnTo>
                    <a:lnTo>
                      <a:pt x="851" y="4834"/>
                    </a:lnTo>
                    <a:lnTo>
                      <a:pt x="716" y="4969"/>
                    </a:lnTo>
                    <a:lnTo>
                      <a:pt x="581" y="5124"/>
                    </a:lnTo>
                    <a:lnTo>
                      <a:pt x="465" y="5297"/>
                    </a:lnTo>
                    <a:lnTo>
                      <a:pt x="349" y="5491"/>
                    </a:lnTo>
                    <a:lnTo>
                      <a:pt x="252" y="5684"/>
                    </a:lnTo>
                    <a:lnTo>
                      <a:pt x="175" y="5897"/>
                    </a:lnTo>
                    <a:lnTo>
                      <a:pt x="117" y="6109"/>
                    </a:lnTo>
                    <a:lnTo>
                      <a:pt x="59" y="6322"/>
                    </a:lnTo>
                    <a:lnTo>
                      <a:pt x="20" y="6554"/>
                    </a:lnTo>
                    <a:lnTo>
                      <a:pt x="1" y="6767"/>
                    </a:lnTo>
                    <a:lnTo>
                      <a:pt x="20" y="6979"/>
                    </a:lnTo>
                    <a:lnTo>
                      <a:pt x="39" y="7192"/>
                    </a:lnTo>
                    <a:lnTo>
                      <a:pt x="78" y="7385"/>
                    </a:lnTo>
                    <a:lnTo>
                      <a:pt x="136" y="7579"/>
                    </a:lnTo>
                    <a:lnTo>
                      <a:pt x="213" y="7733"/>
                    </a:lnTo>
                    <a:lnTo>
                      <a:pt x="349" y="7965"/>
                    </a:lnTo>
                    <a:lnTo>
                      <a:pt x="503" y="8178"/>
                    </a:lnTo>
                    <a:lnTo>
                      <a:pt x="677" y="8352"/>
                    </a:lnTo>
                    <a:lnTo>
                      <a:pt x="851" y="8526"/>
                    </a:lnTo>
                    <a:lnTo>
                      <a:pt x="1045" y="8680"/>
                    </a:lnTo>
                    <a:lnTo>
                      <a:pt x="1238" y="8796"/>
                    </a:lnTo>
                    <a:lnTo>
                      <a:pt x="1451" y="8912"/>
                    </a:lnTo>
                    <a:lnTo>
                      <a:pt x="1663" y="9009"/>
                    </a:lnTo>
                    <a:lnTo>
                      <a:pt x="1876" y="9106"/>
                    </a:lnTo>
                    <a:lnTo>
                      <a:pt x="2108" y="9183"/>
                    </a:lnTo>
                    <a:lnTo>
                      <a:pt x="2340" y="9241"/>
                    </a:lnTo>
                    <a:lnTo>
                      <a:pt x="2572" y="9299"/>
                    </a:lnTo>
                    <a:lnTo>
                      <a:pt x="3055" y="9376"/>
                    </a:lnTo>
                    <a:lnTo>
                      <a:pt x="3558" y="9415"/>
                    </a:lnTo>
                    <a:lnTo>
                      <a:pt x="6341" y="9628"/>
                    </a:lnTo>
                    <a:lnTo>
                      <a:pt x="9106" y="9821"/>
                    </a:lnTo>
                    <a:lnTo>
                      <a:pt x="11909" y="10014"/>
                    </a:lnTo>
                    <a:lnTo>
                      <a:pt x="14731" y="10169"/>
                    </a:lnTo>
                    <a:lnTo>
                      <a:pt x="17553" y="10285"/>
                    </a:lnTo>
                    <a:lnTo>
                      <a:pt x="18965" y="10324"/>
                    </a:lnTo>
                    <a:lnTo>
                      <a:pt x="20376" y="10362"/>
                    </a:lnTo>
                    <a:lnTo>
                      <a:pt x="21748" y="10382"/>
                    </a:lnTo>
                    <a:lnTo>
                      <a:pt x="23140" y="10382"/>
                    </a:lnTo>
                    <a:lnTo>
                      <a:pt x="24513" y="10362"/>
                    </a:lnTo>
                    <a:lnTo>
                      <a:pt x="25904" y="10343"/>
                    </a:lnTo>
                    <a:lnTo>
                      <a:pt x="27277" y="10285"/>
                    </a:lnTo>
                    <a:lnTo>
                      <a:pt x="28669" y="10227"/>
                    </a:lnTo>
                    <a:lnTo>
                      <a:pt x="30041" y="10150"/>
                    </a:lnTo>
                    <a:lnTo>
                      <a:pt x="31433" y="10034"/>
                    </a:lnTo>
                    <a:lnTo>
                      <a:pt x="32806" y="9918"/>
                    </a:lnTo>
                    <a:lnTo>
                      <a:pt x="34178" y="9763"/>
                    </a:lnTo>
                    <a:lnTo>
                      <a:pt x="35551" y="9589"/>
                    </a:lnTo>
                    <a:lnTo>
                      <a:pt x="36923" y="9396"/>
                    </a:lnTo>
                    <a:lnTo>
                      <a:pt x="38276" y="9164"/>
                    </a:lnTo>
                    <a:lnTo>
                      <a:pt x="39649" y="8912"/>
                    </a:lnTo>
                    <a:lnTo>
                      <a:pt x="41002" y="8642"/>
                    </a:lnTo>
                    <a:lnTo>
                      <a:pt x="42336" y="8332"/>
                    </a:lnTo>
                    <a:lnTo>
                      <a:pt x="43592" y="8023"/>
                    </a:lnTo>
                    <a:lnTo>
                      <a:pt x="44830" y="7675"/>
                    </a:lnTo>
                    <a:lnTo>
                      <a:pt x="45448" y="7521"/>
                    </a:lnTo>
                    <a:lnTo>
                      <a:pt x="46067" y="7327"/>
                    </a:lnTo>
                    <a:lnTo>
                      <a:pt x="46376" y="7231"/>
                    </a:lnTo>
                    <a:lnTo>
                      <a:pt x="46666" y="7095"/>
                    </a:lnTo>
                    <a:lnTo>
                      <a:pt x="46937" y="6941"/>
                    </a:lnTo>
                    <a:lnTo>
                      <a:pt x="47207" y="6767"/>
                    </a:lnTo>
                    <a:lnTo>
                      <a:pt x="47459" y="6535"/>
                    </a:lnTo>
                    <a:lnTo>
                      <a:pt x="47729" y="6264"/>
                    </a:lnTo>
                    <a:lnTo>
                      <a:pt x="47981" y="5955"/>
                    </a:lnTo>
                    <a:lnTo>
                      <a:pt x="48097" y="5781"/>
                    </a:lnTo>
                    <a:lnTo>
                      <a:pt x="48213" y="5607"/>
                    </a:lnTo>
                    <a:lnTo>
                      <a:pt x="48309" y="5413"/>
                    </a:lnTo>
                    <a:lnTo>
                      <a:pt x="48387" y="5239"/>
                    </a:lnTo>
                    <a:lnTo>
                      <a:pt x="48425" y="5046"/>
                    </a:lnTo>
                    <a:lnTo>
                      <a:pt x="48464" y="4872"/>
                    </a:lnTo>
                    <a:lnTo>
                      <a:pt x="48483" y="4679"/>
                    </a:lnTo>
                    <a:lnTo>
                      <a:pt x="48464" y="4505"/>
                    </a:lnTo>
                    <a:lnTo>
                      <a:pt x="48406" y="4312"/>
                    </a:lnTo>
                    <a:lnTo>
                      <a:pt x="48329" y="4157"/>
                    </a:lnTo>
                    <a:lnTo>
                      <a:pt x="48213" y="4002"/>
                    </a:lnTo>
                    <a:lnTo>
                      <a:pt x="48097" y="3848"/>
                    </a:lnTo>
                    <a:lnTo>
                      <a:pt x="47961" y="3712"/>
                    </a:lnTo>
                    <a:lnTo>
                      <a:pt x="47807" y="3577"/>
                    </a:lnTo>
                    <a:lnTo>
                      <a:pt x="47497" y="3326"/>
                    </a:lnTo>
                    <a:lnTo>
                      <a:pt x="47207" y="3074"/>
                    </a:lnTo>
                    <a:lnTo>
                      <a:pt x="46647" y="2630"/>
                    </a:lnTo>
                    <a:lnTo>
                      <a:pt x="46067" y="2204"/>
                    </a:lnTo>
                    <a:lnTo>
                      <a:pt x="45506" y="1857"/>
                    </a:lnTo>
                    <a:lnTo>
                      <a:pt x="44926" y="1547"/>
                    </a:lnTo>
                    <a:lnTo>
                      <a:pt x="44327" y="1257"/>
                    </a:lnTo>
                    <a:lnTo>
                      <a:pt x="43728" y="1006"/>
                    </a:lnTo>
                    <a:lnTo>
                      <a:pt x="43341" y="890"/>
                    </a:lnTo>
                    <a:lnTo>
                      <a:pt x="42955" y="774"/>
                    </a:lnTo>
                    <a:lnTo>
                      <a:pt x="42568" y="658"/>
                    </a:lnTo>
                    <a:lnTo>
                      <a:pt x="42162" y="581"/>
                    </a:lnTo>
                    <a:lnTo>
                      <a:pt x="41369" y="426"/>
                    </a:lnTo>
                    <a:lnTo>
                      <a:pt x="40557" y="310"/>
                    </a:lnTo>
                    <a:lnTo>
                      <a:pt x="39746" y="252"/>
                    </a:lnTo>
                    <a:lnTo>
                      <a:pt x="38934" y="194"/>
                    </a:lnTo>
                    <a:lnTo>
                      <a:pt x="38122" y="175"/>
                    </a:lnTo>
                    <a:lnTo>
                      <a:pt x="37329" y="155"/>
                    </a:lnTo>
                    <a:lnTo>
                      <a:pt x="34835" y="136"/>
                    </a:lnTo>
                    <a:lnTo>
                      <a:pt x="32361" y="117"/>
                    </a:lnTo>
                    <a:lnTo>
                      <a:pt x="29887" y="78"/>
                    </a:lnTo>
                    <a:lnTo>
                      <a:pt x="28650" y="59"/>
                    </a:lnTo>
                    <a:lnTo>
                      <a:pt x="274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4656275" y="-3432300"/>
                <a:ext cx="164825" cy="24200"/>
              </a:xfrm>
              <a:custGeom>
                <a:rect b="b" l="l" r="r" t="t"/>
                <a:pathLst>
                  <a:path extrusionOk="0" h="968" w="6593">
                    <a:moveTo>
                      <a:pt x="5510" y="1"/>
                    </a:moveTo>
                    <a:lnTo>
                      <a:pt x="4775" y="20"/>
                    </a:lnTo>
                    <a:lnTo>
                      <a:pt x="3287" y="97"/>
                    </a:lnTo>
                    <a:lnTo>
                      <a:pt x="1798" y="175"/>
                    </a:lnTo>
                    <a:lnTo>
                      <a:pt x="329" y="271"/>
                    </a:lnTo>
                    <a:lnTo>
                      <a:pt x="252" y="291"/>
                    </a:lnTo>
                    <a:lnTo>
                      <a:pt x="174" y="310"/>
                    </a:lnTo>
                    <a:lnTo>
                      <a:pt x="116" y="349"/>
                    </a:lnTo>
                    <a:lnTo>
                      <a:pt x="78" y="407"/>
                    </a:lnTo>
                    <a:lnTo>
                      <a:pt x="39" y="465"/>
                    </a:lnTo>
                    <a:lnTo>
                      <a:pt x="20" y="523"/>
                    </a:lnTo>
                    <a:lnTo>
                      <a:pt x="0" y="658"/>
                    </a:lnTo>
                    <a:lnTo>
                      <a:pt x="20" y="774"/>
                    </a:lnTo>
                    <a:lnTo>
                      <a:pt x="39" y="832"/>
                    </a:lnTo>
                    <a:lnTo>
                      <a:pt x="78" y="890"/>
                    </a:lnTo>
                    <a:lnTo>
                      <a:pt x="116" y="929"/>
                    </a:lnTo>
                    <a:lnTo>
                      <a:pt x="174" y="948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798" y="871"/>
                    </a:lnTo>
                    <a:lnTo>
                      <a:pt x="3287" y="774"/>
                    </a:lnTo>
                    <a:lnTo>
                      <a:pt x="4775" y="716"/>
                    </a:lnTo>
                    <a:lnTo>
                      <a:pt x="5510" y="697"/>
                    </a:lnTo>
                    <a:lnTo>
                      <a:pt x="6244" y="697"/>
                    </a:lnTo>
                    <a:lnTo>
                      <a:pt x="6322" y="677"/>
                    </a:lnTo>
                    <a:lnTo>
                      <a:pt x="6399" y="658"/>
                    </a:lnTo>
                    <a:lnTo>
                      <a:pt x="6457" y="639"/>
                    </a:lnTo>
                    <a:lnTo>
                      <a:pt x="6496" y="581"/>
                    </a:lnTo>
                    <a:lnTo>
                      <a:pt x="6534" y="542"/>
                    </a:lnTo>
                    <a:lnTo>
                      <a:pt x="6554" y="484"/>
                    </a:lnTo>
                    <a:lnTo>
                      <a:pt x="6592" y="349"/>
                    </a:lnTo>
                    <a:lnTo>
                      <a:pt x="6554" y="213"/>
                    </a:lnTo>
                    <a:lnTo>
                      <a:pt x="6534" y="155"/>
                    </a:lnTo>
                    <a:lnTo>
                      <a:pt x="6496" y="117"/>
                    </a:lnTo>
                    <a:lnTo>
                      <a:pt x="6457" y="59"/>
                    </a:lnTo>
                    <a:lnTo>
                      <a:pt x="6399" y="39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4128525" y="-3313900"/>
                <a:ext cx="1208225" cy="229600"/>
              </a:xfrm>
              <a:custGeom>
                <a:rect b="b" l="l" r="r" t="t"/>
                <a:pathLst>
                  <a:path extrusionOk="0" h="9184" w="48329">
                    <a:moveTo>
                      <a:pt x="47710" y="1"/>
                    </a:moveTo>
                    <a:lnTo>
                      <a:pt x="47594" y="59"/>
                    </a:lnTo>
                    <a:lnTo>
                      <a:pt x="47555" y="98"/>
                    </a:lnTo>
                    <a:lnTo>
                      <a:pt x="47497" y="156"/>
                    </a:lnTo>
                    <a:lnTo>
                      <a:pt x="47478" y="214"/>
                    </a:lnTo>
                    <a:lnTo>
                      <a:pt x="47459" y="272"/>
                    </a:lnTo>
                    <a:lnTo>
                      <a:pt x="47459" y="349"/>
                    </a:lnTo>
                    <a:lnTo>
                      <a:pt x="47459" y="426"/>
                    </a:lnTo>
                    <a:lnTo>
                      <a:pt x="47536" y="716"/>
                    </a:lnTo>
                    <a:lnTo>
                      <a:pt x="47575" y="1025"/>
                    </a:lnTo>
                    <a:lnTo>
                      <a:pt x="47613" y="1335"/>
                    </a:lnTo>
                    <a:lnTo>
                      <a:pt x="47633" y="1663"/>
                    </a:lnTo>
                    <a:lnTo>
                      <a:pt x="47633" y="2282"/>
                    </a:lnTo>
                    <a:lnTo>
                      <a:pt x="47613" y="2901"/>
                    </a:lnTo>
                    <a:lnTo>
                      <a:pt x="47575" y="3403"/>
                    </a:lnTo>
                    <a:lnTo>
                      <a:pt x="47536" y="3906"/>
                    </a:lnTo>
                    <a:lnTo>
                      <a:pt x="47497" y="4157"/>
                    </a:lnTo>
                    <a:lnTo>
                      <a:pt x="47439" y="4389"/>
                    </a:lnTo>
                    <a:lnTo>
                      <a:pt x="47362" y="4621"/>
                    </a:lnTo>
                    <a:lnTo>
                      <a:pt x="47246" y="4853"/>
                    </a:lnTo>
                    <a:lnTo>
                      <a:pt x="47149" y="5027"/>
                    </a:lnTo>
                    <a:lnTo>
                      <a:pt x="47014" y="5201"/>
                    </a:lnTo>
                    <a:lnTo>
                      <a:pt x="46879" y="5375"/>
                    </a:lnTo>
                    <a:lnTo>
                      <a:pt x="46724" y="5510"/>
                    </a:lnTo>
                    <a:lnTo>
                      <a:pt x="46550" y="5665"/>
                    </a:lnTo>
                    <a:lnTo>
                      <a:pt x="46376" y="5781"/>
                    </a:lnTo>
                    <a:lnTo>
                      <a:pt x="46009" y="6013"/>
                    </a:lnTo>
                    <a:lnTo>
                      <a:pt x="45622" y="6226"/>
                    </a:lnTo>
                    <a:lnTo>
                      <a:pt x="45216" y="6400"/>
                    </a:lnTo>
                    <a:lnTo>
                      <a:pt x="44810" y="6554"/>
                    </a:lnTo>
                    <a:lnTo>
                      <a:pt x="44404" y="6670"/>
                    </a:lnTo>
                    <a:lnTo>
                      <a:pt x="43921" y="6825"/>
                    </a:lnTo>
                    <a:lnTo>
                      <a:pt x="43418" y="6941"/>
                    </a:lnTo>
                    <a:lnTo>
                      <a:pt x="42916" y="7057"/>
                    </a:lnTo>
                    <a:lnTo>
                      <a:pt x="42413" y="7153"/>
                    </a:lnTo>
                    <a:lnTo>
                      <a:pt x="41911" y="7250"/>
                    </a:lnTo>
                    <a:lnTo>
                      <a:pt x="41408" y="7327"/>
                    </a:lnTo>
                    <a:lnTo>
                      <a:pt x="40383" y="7443"/>
                    </a:lnTo>
                    <a:lnTo>
                      <a:pt x="39340" y="7540"/>
                    </a:lnTo>
                    <a:lnTo>
                      <a:pt x="38315" y="7598"/>
                    </a:lnTo>
                    <a:lnTo>
                      <a:pt x="36266" y="7695"/>
                    </a:lnTo>
                    <a:lnTo>
                      <a:pt x="29848" y="7946"/>
                    </a:lnTo>
                    <a:lnTo>
                      <a:pt x="26639" y="8043"/>
                    </a:lnTo>
                    <a:lnTo>
                      <a:pt x="23449" y="8139"/>
                    </a:lnTo>
                    <a:lnTo>
                      <a:pt x="21748" y="8197"/>
                    </a:lnTo>
                    <a:lnTo>
                      <a:pt x="20066" y="8275"/>
                    </a:lnTo>
                    <a:lnTo>
                      <a:pt x="16703" y="8410"/>
                    </a:lnTo>
                    <a:lnTo>
                      <a:pt x="15021" y="8468"/>
                    </a:lnTo>
                    <a:lnTo>
                      <a:pt x="13339" y="8487"/>
                    </a:lnTo>
                    <a:lnTo>
                      <a:pt x="11657" y="8487"/>
                    </a:lnTo>
                    <a:lnTo>
                      <a:pt x="10807" y="8468"/>
                    </a:lnTo>
                    <a:lnTo>
                      <a:pt x="9976" y="8449"/>
                    </a:lnTo>
                    <a:lnTo>
                      <a:pt x="9048" y="8410"/>
                    </a:lnTo>
                    <a:lnTo>
                      <a:pt x="8120" y="8333"/>
                    </a:lnTo>
                    <a:lnTo>
                      <a:pt x="7192" y="8255"/>
                    </a:lnTo>
                    <a:lnTo>
                      <a:pt x="6264" y="8159"/>
                    </a:lnTo>
                    <a:lnTo>
                      <a:pt x="5336" y="8043"/>
                    </a:lnTo>
                    <a:lnTo>
                      <a:pt x="4408" y="7869"/>
                    </a:lnTo>
                    <a:lnTo>
                      <a:pt x="3500" y="7675"/>
                    </a:lnTo>
                    <a:lnTo>
                      <a:pt x="2591" y="7443"/>
                    </a:lnTo>
                    <a:lnTo>
                      <a:pt x="2417" y="7385"/>
                    </a:lnTo>
                    <a:lnTo>
                      <a:pt x="2243" y="7327"/>
                    </a:lnTo>
                    <a:lnTo>
                      <a:pt x="2069" y="7231"/>
                    </a:lnTo>
                    <a:lnTo>
                      <a:pt x="1915" y="7153"/>
                    </a:lnTo>
                    <a:lnTo>
                      <a:pt x="1779" y="7057"/>
                    </a:lnTo>
                    <a:lnTo>
                      <a:pt x="1644" y="6941"/>
                    </a:lnTo>
                    <a:lnTo>
                      <a:pt x="1528" y="6825"/>
                    </a:lnTo>
                    <a:lnTo>
                      <a:pt x="1431" y="6689"/>
                    </a:lnTo>
                    <a:lnTo>
                      <a:pt x="1335" y="6573"/>
                    </a:lnTo>
                    <a:lnTo>
                      <a:pt x="1238" y="6419"/>
                    </a:lnTo>
                    <a:lnTo>
                      <a:pt x="1083" y="6129"/>
                    </a:lnTo>
                    <a:lnTo>
                      <a:pt x="967" y="5820"/>
                    </a:lnTo>
                    <a:lnTo>
                      <a:pt x="871" y="5472"/>
                    </a:lnTo>
                    <a:lnTo>
                      <a:pt x="793" y="5124"/>
                    </a:lnTo>
                    <a:lnTo>
                      <a:pt x="755" y="4776"/>
                    </a:lnTo>
                    <a:lnTo>
                      <a:pt x="716" y="4408"/>
                    </a:lnTo>
                    <a:lnTo>
                      <a:pt x="697" y="4041"/>
                    </a:lnTo>
                    <a:lnTo>
                      <a:pt x="697" y="3326"/>
                    </a:lnTo>
                    <a:lnTo>
                      <a:pt x="697" y="2649"/>
                    </a:lnTo>
                    <a:lnTo>
                      <a:pt x="697" y="2572"/>
                    </a:lnTo>
                    <a:lnTo>
                      <a:pt x="658" y="2495"/>
                    </a:lnTo>
                    <a:lnTo>
                      <a:pt x="639" y="2437"/>
                    </a:lnTo>
                    <a:lnTo>
                      <a:pt x="581" y="2398"/>
                    </a:lnTo>
                    <a:lnTo>
                      <a:pt x="542" y="2359"/>
                    </a:lnTo>
                    <a:lnTo>
                      <a:pt x="484" y="2321"/>
                    </a:lnTo>
                    <a:lnTo>
                      <a:pt x="349" y="2301"/>
                    </a:lnTo>
                    <a:lnTo>
                      <a:pt x="213" y="2321"/>
                    </a:lnTo>
                    <a:lnTo>
                      <a:pt x="155" y="2359"/>
                    </a:lnTo>
                    <a:lnTo>
                      <a:pt x="117" y="2398"/>
                    </a:lnTo>
                    <a:lnTo>
                      <a:pt x="59" y="2437"/>
                    </a:lnTo>
                    <a:lnTo>
                      <a:pt x="39" y="2495"/>
                    </a:lnTo>
                    <a:lnTo>
                      <a:pt x="1" y="2572"/>
                    </a:lnTo>
                    <a:lnTo>
                      <a:pt x="1" y="2649"/>
                    </a:lnTo>
                    <a:lnTo>
                      <a:pt x="1" y="3828"/>
                    </a:lnTo>
                    <a:lnTo>
                      <a:pt x="20" y="4447"/>
                    </a:lnTo>
                    <a:lnTo>
                      <a:pt x="78" y="5066"/>
                    </a:lnTo>
                    <a:lnTo>
                      <a:pt x="117" y="5375"/>
                    </a:lnTo>
                    <a:lnTo>
                      <a:pt x="175" y="5665"/>
                    </a:lnTo>
                    <a:lnTo>
                      <a:pt x="252" y="5955"/>
                    </a:lnTo>
                    <a:lnTo>
                      <a:pt x="349" y="6245"/>
                    </a:lnTo>
                    <a:lnTo>
                      <a:pt x="465" y="6515"/>
                    </a:lnTo>
                    <a:lnTo>
                      <a:pt x="600" y="6786"/>
                    </a:lnTo>
                    <a:lnTo>
                      <a:pt x="774" y="7037"/>
                    </a:lnTo>
                    <a:lnTo>
                      <a:pt x="967" y="7269"/>
                    </a:lnTo>
                    <a:lnTo>
                      <a:pt x="1083" y="7385"/>
                    </a:lnTo>
                    <a:lnTo>
                      <a:pt x="1199" y="7501"/>
                    </a:lnTo>
                    <a:lnTo>
                      <a:pt x="1451" y="7695"/>
                    </a:lnTo>
                    <a:lnTo>
                      <a:pt x="1741" y="7869"/>
                    </a:lnTo>
                    <a:lnTo>
                      <a:pt x="2031" y="7985"/>
                    </a:lnTo>
                    <a:lnTo>
                      <a:pt x="2340" y="8101"/>
                    </a:lnTo>
                    <a:lnTo>
                      <a:pt x="2649" y="8178"/>
                    </a:lnTo>
                    <a:lnTo>
                      <a:pt x="3287" y="8333"/>
                    </a:lnTo>
                    <a:lnTo>
                      <a:pt x="4118" y="8507"/>
                    </a:lnTo>
                    <a:lnTo>
                      <a:pt x="4950" y="8642"/>
                    </a:lnTo>
                    <a:lnTo>
                      <a:pt x="5781" y="8777"/>
                    </a:lnTo>
                    <a:lnTo>
                      <a:pt x="6612" y="8874"/>
                    </a:lnTo>
                    <a:lnTo>
                      <a:pt x="7521" y="8971"/>
                    </a:lnTo>
                    <a:lnTo>
                      <a:pt x="8410" y="9048"/>
                    </a:lnTo>
                    <a:lnTo>
                      <a:pt x="9318" y="9106"/>
                    </a:lnTo>
                    <a:lnTo>
                      <a:pt x="10227" y="9145"/>
                    </a:lnTo>
                    <a:lnTo>
                      <a:pt x="11136" y="9164"/>
                    </a:lnTo>
                    <a:lnTo>
                      <a:pt x="12044" y="9183"/>
                    </a:lnTo>
                    <a:lnTo>
                      <a:pt x="13861" y="9164"/>
                    </a:lnTo>
                    <a:lnTo>
                      <a:pt x="15678" y="9125"/>
                    </a:lnTo>
                    <a:lnTo>
                      <a:pt x="17495" y="9048"/>
                    </a:lnTo>
                    <a:lnTo>
                      <a:pt x="21130" y="8913"/>
                    </a:lnTo>
                    <a:lnTo>
                      <a:pt x="23159" y="8835"/>
                    </a:lnTo>
                    <a:lnTo>
                      <a:pt x="25209" y="8797"/>
                    </a:lnTo>
                    <a:lnTo>
                      <a:pt x="29287" y="8700"/>
                    </a:lnTo>
                    <a:lnTo>
                      <a:pt x="30911" y="8642"/>
                    </a:lnTo>
                    <a:lnTo>
                      <a:pt x="32535" y="8565"/>
                    </a:lnTo>
                    <a:lnTo>
                      <a:pt x="35802" y="8410"/>
                    </a:lnTo>
                    <a:lnTo>
                      <a:pt x="37986" y="8313"/>
                    </a:lnTo>
                    <a:lnTo>
                      <a:pt x="39088" y="8236"/>
                    </a:lnTo>
                    <a:lnTo>
                      <a:pt x="40190" y="8159"/>
                    </a:lnTo>
                    <a:lnTo>
                      <a:pt x="41292" y="8043"/>
                    </a:lnTo>
                    <a:lnTo>
                      <a:pt x="41833" y="7965"/>
                    </a:lnTo>
                    <a:lnTo>
                      <a:pt x="42394" y="7869"/>
                    </a:lnTo>
                    <a:lnTo>
                      <a:pt x="42935" y="7772"/>
                    </a:lnTo>
                    <a:lnTo>
                      <a:pt x="43457" y="7656"/>
                    </a:lnTo>
                    <a:lnTo>
                      <a:pt x="43998" y="7521"/>
                    </a:lnTo>
                    <a:lnTo>
                      <a:pt x="44520" y="7366"/>
                    </a:lnTo>
                    <a:lnTo>
                      <a:pt x="44984" y="7211"/>
                    </a:lnTo>
                    <a:lnTo>
                      <a:pt x="45468" y="7037"/>
                    </a:lnTo>
                    <a:lnTo>
                      <a:pt x="45931" y="6844"/>
                    </a:lnTo>
                    <a:lnTo>
                      <a:pt x="46376" y="6593"/>
                    </a:lnTo>
                    <a:lnTo>
                      <a:pt x="46589" y="6477"/>
                    </a:lnTo>
                    <a:lnTo>
                      <a:pt x="46801" y="6322"/>
                    </a:lnTo>
                    <a:lnTo>
                      <a:pt x="47014" y="6187"/>
                    </a:lnTo>
                    <a:lnTo>
                      <a:pt x="47188" y="6013"/>
                    </a:lnTo>
                    <a:lnTo>
                      <a:pt x="47381" y="5839"/>
                    </a:lnTo>
                    <a:lnTo>
                      <a:pt x="47536" y="5665"/>
                    </a:lnTo>
                    <a:lnTo>
                      <a:pt x="47691" y="5452"/>
                    </a:lnTo>
                    <a:lnTo>
                      <a:pt x="47826" y="5240"/>
                    </a:lnTo>
                    <a:lnTo>
                      <a:pt x="47961" y="5008"/>
                    </a:lnTo>
                    <a:lnTo>
                      <a:pt x="48058" y="4737"/>
                    </a:lnTo>
                    <a:lnTo>
                      <a:pt x="48135" y="4486"/>
                    </a:lnTo>
                    <a:lnTo>
                      <a:pt x="48193" y="4196"/>
                    </a:lnTo>
                    <a:lnTo>
                      <a:pt x="48232" y="3925"/>
                    </a:lnTo>
                    <a:lnTo>
                      <a:pt x="48251" y="3654"/>
                    </a:lnTo>
                    <a:lnTo>
                      <a:pt x="48290" y="3094"/>
                    </a:lnTo>
                    <a:lnTo>
                      <a:pt x="48329" y="2379"/>
                    </a:lnTo>
                    <a:lnTo>
                      <a:pt x="48329" y="2031"/>
                    </a:lnTo>
                    <a:lnTo>
                      <a:pt x="48329" y="1663"/>
                    </a:lnTo>
                    <a:lnTo>
                      <a:pt x="48309" y="1296"/>
                    </a:lnTo>
                    <a:lnTo>
                      <a:pt x="48271" y="948"/>
                    </a:lnTo>
                    <a:lnTo>
                      <a:pt x="48213" y="581"/>
                    </a:lnTo>
                    <a:lnTo>
                      <a:pt x="48135" y="233"/>
                    </a:lnTo>
                    <a:lnTo>
                      <a:pt x="48116" y="156"/>
                    </a:lnTo>
                    <a:lnTo>
                      <a:pt x="48077" y="98"/>
                    </a:lnTo>
                    <a:lnTo>
                      <a:pt x="48019" y="59"/>
                    </a:lnTo>
                    <a:lnTo>
                      <a:pt x="47961" y="20"/>
                    </a:lnTo>
                    <a:lnTo>
                      <a:pt x="479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4232450" y="-3208050"/>
                <a:ext cx="21750" cy="68175"/>
              </a:xfrm>
              <a:custGeom>
                <a:rect b="b" l="l" r="r" t="t"/>
                <a:pathLst>
                  <a:path extrusionOk="0" h="2727" w="870">
                    <a:moveTo>
                      <a:pt x="348" y="0"/>
                    </a:moveTo>
                    <a:lnTo>
                      <a:pt x="290" y="20"/>
                    </a:lnTo>
                    <a:lnTo>
                      <a:pt x="213" y="39"/>
                    </a:lnTo>
                    <a:lnTo>
                      <a:pt x="155" y="58"/>
                    </a:lnTo>
                    <a:lnTo>
                      <a:pt x="116" y="116"/>
                    </a:lnTo>
                    <a:lnTo>
                      <a:pt x="77" y="155"/>
                    </a:lnTo>
                    <a:lnTo>
                      <a:pt x="39" y="213"/>
                    </a:lnTo>
                    <a:lnTo>
                      <a:pt x="19" y="271"/>
                    </a:lnTo>
                    <a:lnTo>
                      <a:pt x="0" y="348"/>
                    </a:lnTo>
                    <a:lnTo>
                      <a:pt x="19" y="890"/>
                    </a:lnTo>
                    <a:lnTo>
                      <a:pt x="77" y="1412"/>
                    </a:lnTo>
                    <a:lnTo>
                      <a:pt x="135" y="1953"/>
                    </a:lnTo>
                    <a:lnTo>
                      <a:pt x="213" y="2475"/>
                    </a:lnTo>
                    <a:lnTo>
                      <a:pt x="232" y="2533"/>
                    </a:lnTo>
                    <a:lnTo>
                      <a:pt x="251" y="2591"/>
                    </a:lnTo>
                    <a:lnTo>
                      <a:pt x="309" y="2649"/>
                    </a:lnTo>
                    <a:lnTo>
                      <a:pt x="367" y="2687"/>
                    </a:lnTo>
                    <a:lnTo>
                      <a:pt x="425" y="2707"/>
                    </a:lnTo>
                    <a:lnTo>
                      <a:pt x="503" y="2726"/>
                    </a:lnTo>
                    <a:lnTo>
                      <a:pt x="638" y="2726"/>
                    </a:lnTo>
                    <a:lnTo>
                      <a:pt x="696" y="2687"/>
                    </a:lnTo>
                    <a:lnTo>
                      <a:pt x="754" y="2649"/>
                    </a:lnTo>
                    <a:lnTo>
                      <a:pt x="812" y="2610"/>
                    </a:lnTo>
                    <a:lnTo>
                      <a:pt x="831" y="2552"/>
                    </a:lnTo>
                    <a:lnTo>
                      <a:pt x="870" y="2436"/>
                    </a:lnTo>
                    <a:lnTo>
                      <a:pt x="870" y="2301"/>
                    </a:lnTo>
                    <a:lnTo>
                      <a:pt x="831" y="2050"/>
                    </a:lnTo>
                    <a:lnTo>
                      <a:pt x="831" y="1934"/>
                    </a:lnTo>
                    <a:lnTo>
                      <a:pt x="812" y="1876"/>
                    </a:lnTo>
                    <a:lnTo>
                      <a:pt x="812" y="1856"/>
                    </a:lnTo>
                    <a:lnTo>
                      <a:pt x="754" y="1392"/>
                    </a:lnTo>
                    <a:lnTo>
                      <a:pt x="715" y="870"/>
                    </a:lnTo>
                    <a:lnTo>
                      <a:pt x="696" y="348"/>
                    </a:lnTo>
                    <a:lnTo>
                      <a:pt x="696" y="290"/>
                    </a:lnTo>
                    <a:lnTo>
                      <a:pt x="677" y="213"/>
                    </a:lnTo>
                    <a:lnTo>
                      <a:pt x="638" y="155"/>
                    </a:lnTo>
                    <a:lnTo>
                      <a:pt x="599" y="97"/>
                    </a:lnTo>
                    <a:lnTo>
                      <a:pt x="541" y="58"/>
                    </a:lnTo>
                    <a:lnTo>
                      <a:pt x="483" y="2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4375975" y="-3200800"/>
                <a:ext cx="21775" cy="79775"/>
              </a:xfrm>
              <a:custGeom>
                <a:rect b="b" l="l" r="r" t="t"/>
                <a:pathLst>
                  <a:path extrusionOk="0" h="3191" w="871">
                    <a:moveTo>
                      <a:pt x="252" y="0"/>
                    </a:moveTo>
                    <a:lnTo>
                      <a:pt x="194" y="39"/>
                    </a:lnTo>
                    <a:lnTo>
                      <a:pt x="136" y="58"/>
                    </a:lnTo>
                    <a:lnTo>
                      <a:pt x="78" y="116"/>
                    </a:lnTo>
                    <a:lnTo>
                      <a:pt x="58" y="174"/>
                    </a:lnTo>
                    <a:lnTo>
                      <a:pt x="20" y="232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20" y="426"/>
                    </a:lnTo>
                    <a:lnTo>
                      <a:pt x="58" y="735"/>
                    </a:lnTo>
                    <a:lnTo>
                      <a:pt x="78" y="1025"/>
                    </a:lnTo>
                    <a:lnTo>
                      <a:pt x="97" y="1644"/>
                    </a:lnTo>
                    <a:lnTo>
                      <a:pt x="97" y="1953"/>
                    </a:lnTo>
                    <a:lnTo>
                      <a:pt x="116" y="2281"/>
                    </a:lnTo>
                    <a:lnTo>
                      <a:pt x="136" y="2610"/>
                    </a:lnTo>
                    <a:lnTo>
                      <a:pt x="194" y="2919"/>
                    </a:lnTo>
                    <a:lnTo>
                      <a:pt x="213" y="2997"/>
                    </a:lnTo>
                    <a:lnTo>
                      <a:pt x="252" y="3055"/>
                    </a:lnTo>
                    <a:lnTo>
                      <a:pt x="310" y="3093"/>
                    </a:lnTo>
                    <a:lnTo>
                      <a:pt x="368" y="3132"/>
                    </a:lnTo>
                    <a:lnTo>
                      <a:pt x="426" y="3171"/>
                    </a:lnTo>
                    <a:lnTo>
                      <a:pt x="484" y="3171"/>
                    </a:lnTo>
                    <a:lnTo>
                      <a:pt x="561" y="3190"/>
                    </a:lnTo>
                    <a:lnTo>
                      <a:pt x="619" y="3171"/>
                    </a:lnTo>
                    <a:lnTo>
                      <a:pt x="696" y="3151"/>
                    </a:lnTo>
                    <a:lnTo>
                      <a:pt x="754" y="3113"/>
                    </a:lnTo>
                    <a:lnTo>
                      <a:pt x="793" y="3055"/>
                    </a:lnTo>
                    <a:lnTo>
                      <a:pt x="832" y="2997"/>
                    </a:lnTo>
                    <a:lnTo>
                      <a:pt x="851" y="2939"/>
                    </a:lnTo>
                    <a:lnTo>
                      <a:pt x="870" y="2881"/>
                    </a:lnTo>
                    <a:lnTo>
                      <a:pt x="870" y="2803"/>
                    </a:lnTo>
                    <a:lnTo>
                      <a:pt x="870" y="2745"/>
                    </a:lnTo>
                    <a:lnTo>
                      <a:pt x="812" y="2436"/>
                    </a:lnTo>
                    <a:lnTo>
                      <a:pt x="793" y="2146"/>
                    </a:lnTo>
                    <a:lnTo>
                      <a:pt x="793" y="1547"/>
                    </a:lnTo>
                    <a:lnTo>
                      <a:pt x="793" y="1218"/>
                    </a:lnTo>
                    <a:lnTo>
                      <a:pt x="774" y="890"/>
                    </a:lnTo>
                    <a:lnTo>
                      <a:pt x="735" y="561"/>
                    </a:lnTo>
                    <a:lnTo>
                      <a:pt x="677" y="252"/>
                    </a:lnTo>
                    <a:lnTo>
                      <a:pt x="658" y="174"/>
                    </a:lnTo>
                    <a:lnTo>
                      <a:pt x="619" y="11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64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4484700" y="-3189700"/>
                <a:ext cx="19850" cy="49825"/>
              </a:xfrm>
              <a:custGeom>
                <a:rect b="b" l="l" r="r" t="t"/>
                <a:pathLst>
                  <a:path extrusionOk="0" h="1993" w="794">
                    <a:moveTo>
                      <a:pt x="34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9" y="156"/>
                    </a:lnTo>
                    <a:lnTo>
                      <a:pt x="20" y="214"/>
                    </a:lnTo>
                    <a:lnTo>
                      <a:pt x="1" y="291"/>
                    </a:lnTo>
                    <a:lnTo>
                      <a:pt x="1" y="349"/>
                    </a:lnTo>
                    <a:lnTo>
                      <a:pt x="1" y="697"/>
                    </a:lnTo>
                    <a:lnTo>
                      <a:pt x="20" y="1045"/>
                    </a:lnTo>
                    <a:lnTo>
                      <a:pt x="40" y="1393"/>
                    </a:lnTo>
                    <a:lnTo>
                      <a:pt x="97" y="1741"/>
                    </a:lnTo>
                    <a:lnTo>
                      <a:pt x="136" y="1799"/>
                    </a:lnTo>
                    <a:lnTo>
                      <a:pt x="155" y="1857"/>
                    </a:lnTo>
                    <a:lnTo>
                      <a:pt x="213" y="1915"/>
                    </a:lnTo>
                    <a:lnTo>
                      <a:pt x="271" y="1953"/>
                    </a:lnTo>
                    <a:lnTo>
                      <a:pt x="329" y="1973"/>
                    </a:lnTo>
                    <a:lnTo>
                      <a:pt x="387" y="1992"/>
                    </a:lnTo>
                    <a:lnTo>
                      <a:pt x="523" y="1992"/>
                    </a:lnTo>
                    <a:lnTo>
                      <a:pt x="600" y="1953"/>
                    </a:lnTo>
                    <a:lnTo>
                      <a:pt x="658" y="1915"/>
                    </a:lnTo>
                    <a:lnTo>
                      <a:pt x="697" y="1876"/>
                    </a:lnTo>
                    <a:lnTo>
                      <a:pt x="735" y="1818"/>
                    </a:lnTo>
                    <a:lnTo>
                      <a:pt x="774" y="1760"/>
                    </a:lnTo>
                    <a:lnTo>
                      <a:pt x="774" y="1702"/>
                    </a:lnTo>
                    <a:lnTo>
                      <a:pt x="793" y="1625"/>
                    </a:lnTo>
                    <a:lnTo>
                      <a:pt x="774" y="1567"/>
                    </a:lnTo>
                    <a:lnTo>
                      <a:pt x="735" y="1412"/>
                    </a:lnTo>
                    <a:lnTo>
                      <a:pt x="735" y="1354"/>
                    </a:lnTo>
                    <a:lnTo>
                      <a:pt x="716" y="1296"/>
                    </a:lnTo>
                    <a:lnTo>
                      <a:pt x="735" y="1335"/>
                    </a:lnTo>
                    <a:lnTo>
                      <a:pt x="697" y="1026"/>
                    </a:lnTo>
                    <a:lnTo>
                      <a:pt x="697" y="349"/>
                    </a:lnTo>
                    <a:lnTo>
                      <a:pt x="677" y="291"/>
                    </a:lnTo>
                    <a:lnTo>
                      <a:pt x="658" y="233"/>
                    </a:lnTo>
                    <a:lnTo>
                      <a:pt x="639" y="156"/>
                    </a:lnTo>
                    <a:lnTo>
                      <a:pt x="581" y="117"/>
                    </a:lnTo>
                    <a:lnTo>
                      <a:pt x="542" y="59"/>
                    </a:lnTo>
                    <a:lnTo>
                      <a:pt x="484" y="40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4639850" y="-3189700"/>
                <a:ext cx="19350" cy="63825"/>
              </a:xfrm>
              <a:custGeom>
                <a:rect b="b" l="l" r="r" t="t"/>
                <a:pathLst>
                  <a:path extrusionOk="0" h="2553" w="774">
                    <a:moveTo>
                      <a:pt x="32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8" y="156"/>
                    </a:lnTo>
                    <a:lnTo>
                      <a:pt x="19" y="214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852"/>
                    </a:lnTo>
                    <a:lnTo>
                      <a:pt x="0" y="1335"/>
                    </a:lnTo>
                    <a:lnTo>
                      <a:pt x="39" y="1818"/>
                    </a:lnTo>
                    <a:lnTo>
                      <a:pt x="97" y="2301"/>
                    </a:lnTo>
                    <a:lnTo>
                      <a:pt x="116" y="2359"/>
                    </a:lnTo>
                    <a:lnTo>
                      <a:pt x="155" y="2417"/>
                    </a:lnTo>
                    <a:lnTo>
                      <a:pt x="193" y="2475"/>
                    </a:lnTo>
                    <a:lnTo>
                      <a:pt x="251" y="2514"/>
                    </a:lnTo>
                    <a:lnTo>
                      <a:pt x="329" y="2533"/>
                    </a:lnTo>
                    <a:lnTo>
                      <a:pt x="387" y="2553"/>
                    </a:lnTo>
                    <a:lnTo>
                      <a:pt x="464" y="2553"/>
                    </a:lnTo>
                    <a:lnTo>
                      <a:pt x="522" y="2533"/>
                    </a:lnTo>
                    <a:lnTo>
                      <a:pt x="599" y="2514"/>
                    </a:lnTo>
                    <a:lnTo>
                      <a:pt x="638" y="2475"/>
                    </a:lnTo>
                    <a:lnTo>
                      <a:pt x="696" y="2437"/>
                    </a:lnTo>
                    <a:lnTo>
                      <a:pt x="735" y="2379"/>
                    </a:lnTo>
                    <a:lnTo>
                      <a:pt x="773" y="2263"/>
                    </a:lnTo>
                    <a:lnTo>
                      <a:pt x="773" y="2108"/>
                    </a:lnTo>
                    <a:lnTo>
                      <a:pt x="754" y="2108"/>
                    </a:lnTo>
                    <a:lnTo>
                      <a:pt x="754" y="2050"/>
                    </a:lnTo>
                    <a:lnTo>
                      <a:pt x="735" y="1915"/>
                    </a:lnTo>
                    <a:lnTo>
                      <a:pt x="715" y="1721"/>
                    </a:lnTo>
                    <a:lnTo>
                      <a:pt x="696" y="1258"/>
                    </a:lnTo>
                    <a:lnTo>
                      <a:pt x="677" y="349"/>
                    </a:lnTo>
                    <a:lnTo>
                      <a:pt x="677" y="291"/>
                    </a:lnTo>
                    <a:lnTo>
                      <a:pt x="657" y="233"/>
                    </a:lnTo>
                    <a:lnTo>
                      <a:pt x="619" y="156"/>
                    </a:lnTo>
                    <a:lnTo>
                      <a:pt x="580" y="117"/>
                    </a:lnTo>
                    <a:lnTo>
                      <a:pt x="522" y="59"/>
                    </a:lnTo>
                    <a:lnTo>
                      <a:pt x="464" y="40"/>
                    </a:lnTo>
                    <a:lnTo>
                      <a:pt x="406" y="20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4782900" y="-3182450"/>
                <a:ext cx="17425" cy="38225"/>
              </a:xfrm>
              <a:custGeom>
                <a:rect b="b" l="l" r="r" t="t"/>
                <a:pathLst>
                  <a:path extrusionOk="0" h="1529" w="697">
                    <a:moveTo>
                      <a:pt x="290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116" y="98"/>
                    </a:lnTo>
                    <a:lnTo>
                      <a:pt x="58" y="156"/>
                    </a:lnTo>
                    <a:lnTo>
                      <a:pt x="39" y="214"/>
                    </a:lnTo>
                    <a:lnTo>
                      <a:pt x="19" y="272"/>
                    </a:lnTo>
                    <a:lnTo>
                      <a:pt x="0" y="349"/>
                    </a:lnTo>
                    <a:lnTo>
                      <a:pt x="0" y="1180"/>
                    </a:lnTo>
                    <a:lnTo>
                      <a:pt x="19" y="1238"/>
                    </a:lnTo>
                    <a:lnTo>
                      <a:pt x="39" y="1315"/>
                    </a:lnTo>
                    <a:lnTo>
                      <a:pt x="58" y="1373"/>
                    </a:lnTo>
                    <a:lnTo>
                      <a:pt x="97" y="1412"/>
                    </a:lnTo>
                    <a:lnTo>
                      <a:pt x="155" y="1470"/>
                    </a:lnTo>
                    <a:lnTo>
                      <a:pt x="213" y="1489"/>
                    </a:lnTo>
                    <a:lnTo>
                      <a:pt x="290" y="1509"/>
                    </a:lnTo>
                    <a:lnTo>
                      <a:pt x="348" y="1528"/>
                    </a:lnTo>
                    <a:lnTo>
                      <a:pt x="425" y="1509"/>
                    </a:lnTo>
                    <a:lnTo>
                      <a:pt x="483" y="1489"/>
                    </a:lnTo>
                    <a:lnTo>
                      <a:pt x="541" y="1470"/>
                    </a:lnTo>
                    <a:lnTo>
                      <a:pt x="599" y="1412"/>
                    </a:lnTo>
                    <a:lnTo>
                      <a:pt x="638" y="1373"/>
                    </a:lnTo>
                    <a:lnTo>
                      <a:pt x="677" y="1315"/>
                    </a:lnTo>
                    <a:lnTo>
                      <a:pt x="696" y="1238"/>
                    </a:lnTo>
                    <a:lnTo>
                      <a:pt x="696" y="1180"/>
                    </a:lnTo>
                    <a:lnTo>
                      <a:pt x="696" y="349"/>
                    </a:lnTo>
                    <a:lnTo>
                      <a:pt x="696" y="272"/>
                    </a:lnTo>
                    <a:lnTo>
                      <a:pt x="677" y="214"/>
                    </a:lnTo>
                    <a:lnTo>
                      <a:pt x="638" y="156"/>
                    </a:lnTo>
                    <a:lnTo>
                      <a:pt x="599" y="98"/>
                    </a:lnTo>
                    <a:lnTo>
                      <a:pt x="541" y="59"/>
                    </a:lnTo>
                    <a:lnTo>
                      <a:pt x="483" y="2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4963625" y="-3203225"/>
                <a:ext cx="19375" cy="63350"/>
              </a:xfrm>
              <a:custGeom>
                <a:rect b="b" l="l" r="r" t="t"/>
                <a:pathLst>
                  <a:path extrusionOk="0" h="2534" w="775">
                    <a:moveTo>
                      <a:pt x="368" y="1"/>
                    </a:moveTo>
                    <a:lnTo>
                      <a:pt x="291" y="20"/>
                    </a:lnTo>
                    <a:lnTo>
                      <a:pt x="233" y="59"/>
                    </a:lnTo>
                    <a:lnTo>
                      <a:pt x="194" y="97"/>
                    </a:lnTo>
                    <a:lnTo>
                      <a:pt x="136" y="155"/>
                    </a:lnTo>
                    <a:lnTo>
                      <a:pt x="117" y="213"/>
                    </a:lnTo>
                    <a:lnTo>
                      <a:pt x="98" y="271"/>
                    </a:lnTo>
                    <a:lnTo>
                      <a:pt x="78" y="349"/>
                    </a:lnTo>
                    <a:lnTo>
                      <a:pt x="78" y="1257"/>
                    </a:lnTo>
                    <a:lnTo>
                      <a:pt x="40" y="1683"/>
                    </a:lnTo>
                    <a:lnTo>
                      <a:pt x="20" y="1915"/>
                    </a:lnTo>
                    <a:lnTo>
                      <a:pt x="20" y="2011"/>
                    </a:lnTo>
                    <a:lnTo>
                      <a:pt x="1" y="2088"/>
                    </a:lnTo>
                    <a:lnTo>
                      <a:pt x="1" y="2108"/>
                    </a:lnTo>
                    <a:lnTo>
                      <a:pt x="1" y="2243"/>
                    </a:lnTo>
                    <a:lnTo>
                      <a:pt x="40" y="2359"/>
                    </a:lnTo>
                    <a:lnTo>
                      <a:pt x="78" y="2417"/>
                    </a:lnTo>
                    <a:lnTo>
                      <a:pt x="117" y="2475"/>
                    </a:lnTo>
                    <a:lnTo>
                      <a:pt x="175" y="2494"/>
                    </a:lnTo>
                    <a:lnTo>
                      <a:pt x="252" y="2533"/>
                    </a:lnTo>
                    <a:lnTo>
                      <a:pt x="368" y="2533"/>
                    </a:lnTo>
                    <a:lnTo>
                      <a:pt x="446" y="2514"/>
                    </a:lnTo>
                    <a:lnTo>
                      <a:pt x="504" y="2494"/>
                    </a:lnTo>
                    <a:lnTo>
                      <a:pt x="562" y="2456"/>
                    </a:lnTo>
                    <a:lnTo>
                      <a:pt x="620" y="2417"/>
                    </a:lnTo>
                    <a:lnTo>
                      <a:pt x="658" y="2359"/>
                    </a:lnTo>
                    <a:lnTo>
                      <a:pt x="678" y="2282"/>
                    </a:lnTo>
                    <a:lnTo>
                      <a:pt x="736" y="1799"/>
                    </a:lnTo>
                    <a:lnTo>
                      <a:pt x="755" y="1315"/>
                    </a:lnTo>
                    <a:lnTo>
                      <a:pt x="774" y="832"/>
                    </a:lnTo>
                    <a:lnTo>
                      <a:pt x="774" y="349"/>
                    </a:lnTo>
                    <a:lnTo>
                      <a:pt x="774" y="271"/>
                    </a:lnTo>
                    <a:lnTo>
                      <a:pt x="755" y="213"/>
                    </a:lnTo>
                    <a:lnTo>
                      <a:pt x="716" y="155"/>
                    </a:lnTo>
                    <a:lnTo>
                      <a:pt x="678" y="97"/>
                    </a:lnTo>
                    <a:lnTo>
                      <a:pt x="620" y="59"/>
                    </a:lnTo>
                    <a:lnTo>
                      <a:pt x="562" y="20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5076725" y="-3214825"/>
                <a:ext cx="26600" cy="61400"/>
              </a:xfrm>
              <a:custGeom>
                <a:rect b="b" l="l" r="r" t="t"/>
                <a:pathLst>
                  <a:path extrusionOk="0" h="2456" w="1064">
                    <a:moveTo>
                      <a:pt x="252" y="1"/>
                    </a:move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0" y="291"/>
                    </a:lnTo>
                    <a:lnTo>
                      <a:pt x="20" y="445"/>
                    </a:lnTo>
                    <a:lnTo>
                      <a:pt x="78" y="890"/>
                    </a:lnTo>
                    <a:lnTo>
                      <a:pt x="155" y="1315"/>
                    </a:lnTo>
                    <a:lnTo>
                      <a:pt x="252" y="1760"/>
                    </a:lnTo>
                    <a:lnTo>
                      <a:pt x="387" y="2185"/>
                    </a:lnTo>
                    <a:lnTo>
                      <a:pt x="406" y="2263"/>
                    </a:lnTo>
                    <a:lnTo>
                      <a:pt x="445" y="2321"/>
                    </a:lnTo>
                    <a:lnTo>
                      <a:pt x="484" y="2359"/>
                    </a:lnTo>
                    <a:lnTo>
                      <a:pt x="542" y="2398"/>
                    </a:lnTo>
                    <a:lnTo>
                      <a:pt x="600" y="2437"/>
                    </a:lnTo>
                    <a:lnTo>
                      <a:pt x="677" y="2456"/>
                    </a:lnTo>
                    <a:lnTo>
                      <a:pt x="735" y="2456"/>
                    </a:lnTo>
                    <a:lnTo>
                      <a:pt x="812" y="2437"/>
                    </a:lnTo>
                    <a:lnTo>
                      <a:pt x="870" y="2417"/>
                    </a:lnTo>
                    <a:lnTo>
                      <a:pt x="928" y="2379"/>
                    </a:lnTo>
                    <a:lnTo>
                      <a:pt x="967" y="2321"/>
                    </a:lnTo>
                    <a:lnTo>
                      <a:pt x="1025" y="2263"/>
                    </a:lnTo>
                    <a:lnTo>
                      <a:pt x="1044" y="2205"/>
                    </a:lnTo>
                    <a:lnTo>
                      <a:pt x="1064" y="2147"/>
                    </a:lnTo>
                    <a:lnTo>
                      <a:pt x="1064" y="2069"/>
                    </a:lnTo>
                    <a:lnTo>
                      <a:pt x="1044" y="2011"/>
                    </a:lnTo>
                    <a:lnTo>
                      <a:pt x="928" y="1586"/>
                    </a:lnTo>
                    <a:lnTo>
                      <a:pt x="832" y="1141"/>
                    </a:lnTo>
                    <a:lnTo>
                      <a:pt x="754" y="697"/>
                    </a:lnTo>
                    <a:lnTo>
                      <a:pt x="677" y="252"/>
                    </a:lnTo>
                    <a:lnTo>
                      <a:pt x="658" y="194"/>
                    </a:lnTo>
                    <a:lnTo>
                      <a:pt x="619" y="13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4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5234275" y="-3247200"/>
                <a:ext cx="19350" cy="58975"/>
              </a:xfrm>
              <a:custGeom>
                <a:rect b="b" l="l" r="r" t="t"/>
                <a:pathLst>
                  <a:path extrusionOk="0" h="2359" w="774">
                    <a:moveTo>
                      <a:pt x="232" y="1"/>
                    </a:moveTo>
                    <a:lnTo>
                      <a:pt x="174" y="39"/>
                    </a:lnTo>
                    <a:lnTo>
                      <a:pt x="11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20" y="233"/>
                    </a:lnTo>
                    <a:lnTo>
                      <a:pt x="0" y="291"/>
                    </a:lnTo>
                    <a:lnTo>
                      <a:pt x="0" y="445"/>
                    </a:lnTo>
                    <a:lnTo>
                      <a:pt x="20" y="542"/>
                    </a:lnTo>
                    <a:lnTo>
                      <a:pt x="20" y="581"/>
                    </a:lnTo>
                    <a:lnTo>
                      <a:pt x="39" y="793"/>
                    </a:lnTo>
                    <a:lnTo>
                      <a:pt x="58" y="1199"/>
                    </a:lnTo>
                    <a:lnTo>
                      <a:pt x="78" y="2011"/>
                    </a:lnTo>
                    <a:lnTo>
                      <a:pt x="78" y="2069"/>
                    </a:lnTo>
                    <a:lnTo>
                      <a:pt x="97" y="2146"/>
                    </a:lnTo>
                    <a:lnTo>
                      <a:pt x="136" y="2204"/>
                    </a:lnTo>
                    <a:lnTo>
                      <a:pt x="174" y="2262"/>
                    </a:lnTo>
                    <a:lnTo>
                      <a:pt x="232" y="2301"/>
                    </a:lnTo>
                    <a:lnTo>
                      <a:pt x="290" y="2340"/>
                    </a:lnTo>
                    <a:lnTo>
                      <a:pt x="348" y="2359"/>
                    </a:lnTo>
                    <a:lnTo>
                      <a:pt x="426" y="2359"/>
                    </a:lnTo>
                    <a:lnTo>
                      <a:pt x="503" y="2340"/>
                    </a:lnTo>
                    <a:lnTo>
                      <a:pt x="561" y="2320"/>
                    </a:lnTo>
                    <a:lnTo>
                      <a:pt x="619" y="2301"/>
                    </a:lnTo>
                    <a:lnTo>
                      <a:pt x="677" y="2243"/>
                    </a:lnTo>
                    <a:lnTo>
                      <a:pt x="716" y="2204"/>
                    </a:lnTo>
                    <a:lnTo>
                      <a:pt x="754" y="2146"/>
                    </a:lnTo>
                    <a:lnTo>
                      <a:pt x="774" y="2088"/>
                    </a:lnTo>
                    <a:lnTo>
                      <a:pt x="774" y="2011"/>
                    </a:lnTo>
                    <a:lnTo>
                      <a:pt x="774" y="1566"/>
                    </a:lnTo>
                    <a:lnTo>
                      <a:pt x="754" y="1122"/>
                    </a:lnTo>
                    <a:lnTo>
                      <a:pt x="716" y="697"/>
                    </a:lnTo>
                    <a:lnTo>
                      <a:pt x="677" y="252"/>
                    </a:lnTo>
                    <a:lnTo>
                      <a:pt x="638" y="194"/>
                    </a:lnTo>
                    <a:lnTo>
                      <a:pt x="619" y="136"/>
                    </a:lnTo>
                    <a:lnTo>
                      <a:pt x="561" y="78"/>
                    </a:lnTo>
                    <a:lnTo>
                      <a:pt x="503" y="39"/>
                    </a:lnTo>
                    <a:lnTo>
                      <a:pt x="445" y="20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4352300" y="-4463600"/>
                <a:ext cx="630700" cy="1199025"/>
              </a:xfrm>
              <a:custGeom>
                <a:rect b="b" l="l" r="r" t="t"/>
                <a:pathLst>
                  <a:path extrusionOk="0" h="47961" w="25228">
                    <a:moveTo>
                      <a:pt x="23565" y="0"/>
                    </a:moveTo>
                    <a:lnTo>
                      <a:pt x="23487" y="19"/>
                    </a:lnTo>
                    <a:lnTo>
                      <a:pt x="22018" y="599"/>
                    </a:lnTo>
                    <a:lnTo>
                      <a:pt x="20549" y="1160"/>
                    </a:lnTo>
                    <a:lnTo>
                      <a:pt x="17611" y="2300"/>
                    </a:lnTo>
                    <a:lnTo>
                      <a:pt x="16142" y="2880"/>
                    </a:lnTo>
                    <a:lnTo>
                      <a:pt x="14692" y="3480"/>
                    </a:lnTo>
                    <a:lnTo>
                      <a:pt x="13242" y="4118"/>
                    </a:lnTo>
                    <a:lnTo>
                      <a:pt x="11811" y="4794"/>
                    </a:lnTo>
                    <a:lnTo>
                      <a:pt x="10903" y="5239"/>
                    </a:lnTo>
                    <a:lnTo>
                      <a:pt x="9994" y="5703"/>
                    </a:lnTo>
                    <a:lnTo>
                      <a:pt x="9105" y="6186"/>
                    </a:lnTo>
                    <a:lnTo>
                      <a:pt x="8216" y="6689"/>
                    </a:lnTo>
                    <a:lnTo>
                      <a:pt x="7346" y="7191"/>
                    </a:lnTo>
                    <a:lnTo>
                      <a:pt x="6495" y="7752"/>
                    </a:lnTo>
                    <a:lnTo>
                      <a:pt x="5645" y="8312"/>
                    </a:lnTo>
                    <a:lnTo>
                      <a:pt x="4833" y="8912"/>
                    </a:lnTo>
                    <a:lnTo>
                      <a:pt x="4195" y="9414"/>
                    </a:lnTo>
                    <a:lnTo>
                      <a:pt x="3557" y="9936"/>
                    </a:lnTo>
                    <a:lnTo>
                      <a:pt x="2938" y="10478"/>
                    </a:lnTo>
                    <a:lnTo>
                      <a:pt x="2359" y="11077"/>
                    </a:lnTo>
                    <a:lnTo>
                      <a:pt x="2088" y="11367"/>
                    </a:lnTo>
                    <a:lnTo>
                      <a:pt x="1817" y="11676"/>
                    </a:lnTo>
                    <a:lnTo>
                      <a:pt x="1566" y="12005"/>
                    </a:lnTo>
                    <a:lnTo>
                      <a:pt x="1315" y="12333"/>
                    </a:lnTo>
                    <a:lnTo>
                      <a:pt x="1083" y="12662"/>
                    </a:lnTo>
                    <a:lnTo>
                      <a:pt x="870" y="13010"/>
                    </a:lnTo>
                    <a:lnTo>
                      <a:pt x="677" y="13377"/>
                    </a:lnTo>
                    <a:lnTo>
                      <a:pt x="503" y="13744"/>
                    </a:lnTo>
                    <a:lnTo>
                      <a:pt x="387" y="13957"/>
                    </a:lnTo>
                    <a:lnTo>
                      <a:pt x="309" y="14189"/>
                    </a:lnTo>
                    <a:lnTo>
                      <a:pt x="174" y="14653"/>
                    </a:lnTo>
                    <a:lnTo>
                      <a:pt x="77" y="15117"/>
                    </a:lnTo>
                    <a:lnTo>
                      <a:pt x="19" y="15562"/>
                    </a:lnTo>
                    <a:lnTo>
                      <a:pt x="0" y="16026"/>
                    </a:lnTo>
                    <a:lnTo>
                      <a:pt x="19" y="16509"/>
                    </a:lnTo>
                    <a:lnTo>
                      <a:pt x="58" y="16992"/>
                    </a:lnTo>
                    <a:lnTo>
                      <a:pt x="97" y="17475"/>
                    </a:lnTo>
                    <a:lnTo>
                      <a:pt x="174" y="18171"/>
                    </a:lnTo>
                    <a:lnTo>
                      <a:pt x="290" y="18867"/>
                    </a:lnTo>
                    <a:lnTo>
                      <a:pt x="522" y="20278"/>
                    </a:lnTo>
                    <a:lnTo>
                      <a:pt x="793" y="21651"/>
                    </a:lnTo>
                    <a:lnTo>
                      <a:pt x="1083" y="23043"/>
                    </a:lnTo>
                    <a:lnTo>
                      <a:pt x="1469" y="24841"/>
                    </a:lnTo>
                    <a:lnTo>
                      <a:pt x="1895" y="26638"/>
                    </a:lnTo>
                    <a:lnTo>
                      <a:pt x="2339" y="28417"/>
                    </a:lnTo>
                    <a:lnTo>
                      <a:pt x="2784" y="30215"/>
                    </a:lnTo>
                    <a:lnTo>
                      <a:pt x="3267" y="31993"/>
                    </a:lnTo>
                    <a:lnTo>
                      <a:pt x="3750" y="33772"/>
                    </a:lnTo>
                    <a:lnTo>
                      <a:pt x="4717" y="37329"/>
                    </a:lnTo>
                    <a:lnTo>
                      <a:pt x="5664" y="40692"/>
                    </a:lnTo>
                    <a:lnTo>
                      <a:pt x="6611" y="44036"/>
                    </a:lnTo>
                    <a:lnTo>
                      <a:pt x="7153" y="45873"/>
                    </a:lnTo>
                    <a:lnTo>
                      <a:pt x="7404" y="46781"/>
                    </a:lnTo>
                    <a:lnTo>
                      <a:pt x="7617" y="47709"/>
                    </a:lnTo>
                    <a:lnTo>
                      <a:pt x="7636" y="47787"/>
                    </a:lnTo>
                    <a:lnTo>
                      <a:pt x="7675" y="47845"/>
                    </a:lnTo>
                    <a:lnTo>
                      <a:pt x="7733" y="47883"/>
                    </a:lnTo>
                    <a:lnTo>
                      <a:pt x="7771" y="47922"/>
                    </a:lnTo>
                    <a:lnTo>
                      <a:pt x="7829" y="47941"/>
                    </a:lnTo>
                    <a:lnTo>
                      <a:pt x="7907" y="47961"/>
                    </a:lnTo>
                    <a:lnTo>
                      <a:pt x="8023" y="47941"/>
                    </a:lnTo>
                    <a:lnTo>
                      <a:pt x="8139" y="47883"/>
                    </a:lnTo>
                    <a:lnTo>
                      <a:pt x="8197" y="47845"/>
                    </a:lnTo>
                    <a:lnTo>
                      <a:pt x="8235" y="47787"/>
                    </a:lnTo>
                    <a:lnTo>
                      <a:pt x="8274" y="47729"/>
                    </a:lnTo>
                    <a:lnTo>
                      <a:pt x="8293" y="47671"/>
                    </a:lnTo>
                    <a:lnTo>
                      <a:pt x="8293" y="47593"/>
                    </a:lnTo>
                    <a:lnTo>
                      <a:pt x="8293" y="47516"/>
                    </a:lnTo>
                    <a:lnTo>
                      <a:pt x="8042" y="46453"/>
                    </a:lnTo>
                    <a:lnTo>
                      <a:pt x="7771" y="45390"/>
                    </a:lnTo>
                    <a:lnTo>
                      <a:pt x="7481" y="44326"/>
                    </a:lnTo>
                    <a:lnTo>
                      <a:pt x="7172" y="43263"/>
                    </a:lnTo>
                    <a:lnTo>
                      <a:pt x="6534" y="41156"/>
                    </a:lnTo>
                    <a:lnTo>
                      <a:pt x="5915" y="39049"/>
                    </a:lnTo>
                    <a:lnTo>
                      <a:pt x="4949" y="35589"/>
                    </a:lnTo>
                    <a:lnTo>
                      <a:pt x="4021" y="32128"/>
                    </a:lnTo>
                    <a:lnTo>
                      <a:pt x="3557" y="30408"/>
                    </a:lnTo>
                    <a:lnTo>
                      <a:pt x="3112" y="28668"/>
                    </a:lnTo>
                    <a:lnTo>
                      <a:pt x="2687" y="26928"/>
                    </a:lnTo>
                    <a:lnTo>
                      <a:pt x="2262" y="25189"/>
                    </a:lnTo>
                    <a:lnTo>
                      <a:pt x="1914" y="23642"/>
                    </a:lnTo>
                    <a:lnTo>
                      <a:pt x="1585" y="22096"/>
                    </a:lnTo>
                    <a:lnTo>
                      <a:pt x="1276" y="20549"/>
                    </a:lnTo>
                    <a:lnTo>
                      <a:pt x="1005" y="18983"/>
                    </a:lnTo>
                    <a:lnTo>
                      <a:pt x="851" y="18036"/>
                    </a:lnTo>
                    <a:lnTo>
                      <a:pt x="773" y="17553"/>
                    </a:lnTo>
                    <a:lnTo>
                      <a:pt x="715" y="17069"/>
                    </a:lnTo>
                    <a:lnTo>
                      <a:pt x="677" y="16567"/>
                    </a:lnTo>
                    <a:lnTo>
                      <a:pt x="657" y="16084"/>
                    </a:lnTo>
                    <a:lnTo>
                      <a:pt x="677" y="15600"/>
                    </a:lnTo>
                    <a:lnTo>
                      <a:pt x="735" y="15136"/>
                    </a:lnTo>
                    <a:lnTo>
                      <a:pt x="812" y="14788"/>
                    </a:lnTo>
                    <a:lnTo>
                      <a:pt x="909" y="14460"/>
                    </a:lnTo>
                    <a:lnTo>
                      <a:pt x="1044" y="14131"/>
                    </a:lnTo>
                    <a:lnTo>
                      <a:pt x="1179" y="13802"/>
                    </a:lnTo>
                    <a:lnTo>
                      <a:pt x="1353" y="13474"/>
                    </a:lnTo>
                    <a:lnTo>
                      <a:pt x="1547" y="13165"/>
                    </a:lnTo>
                    <a:lnTo>
                      <a:pt x="1740" y="12855"/>
                    </a:lnTo>
                    <a:lnTo>
                      <a:pt x="1972" y="12565"/>
                    </a:lnTo>
                    <a:lnTo>
                      <a:pt x="2204" y="12275"/>
                    </a:lnTo>
                    <a:lnTo>
                      <a:pt x="2436" y="11985"/>
                    </a:lnTo>
                    <a:lnTo>
                      <a:pt x="2938" y="11463"/>
                    </a:lnTo>
                    <a:lnTo>
                      <a:pt x="3460" y="10961"/>
                    </a:lnTo>
                    <a:lnTo>
                      <a:pt x="3982" y="10497"/>
                    </a:lnTo>
                    <a:lnTo>
                      <a:pt x="4717" y="9878"/>
                    </a:lnTo>
                    <a:lnTo>
                      <a:pt x="5471" y="9298"/>
                    </a:lnTo>
                    <a:lnTo>
                      <a:pt x="6244" y="8738"/>
                    </a:lnTo>
                    <a:lnTo>
                      <a:pt x="7056" y="8196"/>
                    </a:lnTo>
                    <a:lnTo>
                      <a:pt x="7868" y="7694"/>
                    </a:lnTo>
                    <a:lnTo>
                      <a:pt x="8699" y="7211"/>
                    </a:lnTo>
                    <a:lnTo>
                      <a:pt x="9530" y="6727"/>
                    </a:lnTo>
                    <a:lnTo>
                      <a:pt x="10381" y="6283"/>
                    </a:lnTo>
                    <a:lnTo>
                      <a:pt x="11193" y="5877"/>
                    </a:lnTo>
                    <a:lnTo>
                      <a:pt x="12005" y="5471"/>
                    </a:lnTo>
                    <a:lnTo>
                      <a:pt x="12817" y="5084"/>
                    </a:lnTo>
                    <a:lnTo>
                      <a:pt x="13648" y="4717"/>
                    </a:lnTo>
                    <a:lnTo>
                      <a:pt x="15291" y="4002"/>
                    </a:lnTo>
                    <a:lnTo>
                      <a:pt x="16953" y="3306"/>
                    </a:lnTo>
                    <a:lnTo>
                      <a:pt x="18635" y="2648"/>
                    </a:lnTo>
                    <a:lnTo>
                      <a:pt x="20317" y="1991"/>
                    </a:lnTo>
                    <a:lnTo>
                      <a:pt x="21999" y="1334"/>
                    </a:lnTo>
                    <a:lnTo>
                      <a:pt x="23373" y="797"/>
                    </a:lnTo>
                    <a:lnTo>
                      <a:pt x="23449" y="1025"/>
                    </a:lnTo>
                    <a:lnTo>
                      <a:pt x="23623" y="1624"/>
                    </a:lnTo>
                    <a:lnTo>
                      <a:pt x="23777" y="2242"/>
                    </a:lnTo>
                    <a:lnTo>
                      <a:pt x="23893" y="2842"/>
                    </a:lnTo>
                    <a:lnTo>
                      <a:pt x="24029" y="3460"/>
                    </a:lnTo>
                    <a:lnTo>
                      <a:pt x="24183" y="4060"/>
                    </a:lnTo>
                    <a:lnTo>
                      <a:pt x="24338" y="4659"/>
                    </a:lnTo>
                    <a:lnTo>
                      <a:pt x="24436" y="4934"/>
                    </a:lnTo>
                    <a:lnTo>
                      <a:pt x="22888" y="5471"/>
                    </a:lnTo>
                    <a:lnTo>
                      <a:pt x="20994" y="6128"/>
                    </a:lnTo>
                    <a:lnTo>
                      <a:pt x="19119" y="6843"/>
                    </a:lnTo>
                    <a:lnTo>
                      <a:pt x="18171" y="7211"/>
                    </a:lnTo>
                    <a:lnTo>
                      <a:pt x="17243" y="7597"/>
                    </a:lnTo>
                    <a:lnTo>
                      <a:pt x="16316" y="7984"/>
                    </a:lnTo>
                    <a:lnTo>
                      <a:pt x="15388" y="8390"/>
                    </a:lnTo>
                    <a:lnTo>
                      <a:pt x="14479" y="8815"/>
                    </a:lnTo>
                    <a:lnTo>
                      <a:pt x="13590" y="9260"/>
                    </a:lnTo>
                    <a:lnTo>
                      <a:pt x="12681" y="9704"/>
                    </a:lnTo>
                    <a:lnTo>
                      <a:pt x="11811" y="10188"/>
                    </a:lnTo>
                    <a:lnTo>
                      <a:pt x="10942" y="10671"/>
                    </a:lnTo>
                    <a:lnTo>
                      <a:pt x="10072" y="11193"/>
                    </a:lnTo>
                    <a:lnTo>
                      <a:pt x="9395" y="11618"/>
                    </a:lnTo>
                    <a:lnTo>
                      <a:pt x="8738" y="12063"/>
                    </a:lnTo>
                    <a:lnTo>
                      <a:pt x="8061" y="12546"/>
                    </a:lnTo>
                    <a:lnTo>
                      <a:pt x="7423" y="13049"/>
                    </a:lnTo>
                    <a:lnTo>
                      <a:pt x="7114" y="13300"/>
                    </a:lnTo>
                    <a:lnTo>
                      <a:pt x="6824" y="13570"/>
                    </a:lnTo>
                    <a:lnTo>
                      <a:pt x="6534" y="13860"/>
                    </a:lnTo>
                    <a:lnTo>
                      <a:pt x="6244" y="14150"/>
                    </a:lnTo>
                    <a:lnTo>
                      <a:pt x="5973" y="14440"/>
                    </a:lnTo>
                    <a:lnTo>
                      <a:pt x="5722" y="14750"/>
                    </a:lnTo>
                    <a:lnTo>
                      <a:pt x="5471" y="15059"/>
                    </a:lnTo>
                    <a:lnTo>
                      <a:pt x="5239" y="15388"/>
                    </a:lnTo>
                    <a:lnTo>
                      <a:pt x="5104" y="15620"/>
                    </a:lnTo>
                    <a:lnTo>
                      <a:pt x="4968" y="15852"/>
                    </a:lnTo>
                    <a:lnTo>
                      <a:pt x="4852" y="16064"/>
                    </a:lnTo>
                    <a:lnTo>
                      <a:pt x="4756" y="16296"/>
                    </a:lnTo>
                    <a:lnTo>
                      <a:pt x="4659" y="16528"/>
                    </a:lnTo>
                    <a:lnTo>
                      <a:pt x="4582" y="16760"/>
                    </a:lnTo>
                    <a:lnTo>
                      <a:pt x="4524" y="16992"/>
                    </a:lnTo>
                    <a:lnTo>
                      <a:pt x="4466" y="17243"/>
                    </a:lnTo>
                    <a:lnTo>
                      <a:pt x="4388" y="17707"/>
                    </a:lnTo>
                    <a:lnTo>
                      <a:pt x="4350" y="18210"/>
                    </a:lnTo>
                    <a:lnTo>
                      <a:pt x="4369" y="18713"/>
                    </a:lnTo>
                    <a:lnTo>
                      <a:pt x="4408" y="19235"/>
                    </a:lnTo>
                    <a:lnTo>
                      <a:pt x="4485" y="19679"/>
                    </a:lnTo>
                    <a:lnTo>
                      <a:pt x="4562" y="20143"/>
                    </a:lnTo>
                    <a:lnTo>
                      <a:pt x="4659" y="20588"/>
                    </a:lnTo>
                    <a:lnTo>
                      <a:pt x="4775" y="21032"/>
                    </a:lnTo>
                    <a:lnTo>
                      <a:pt x="5007" y="21922"/>
                    </a:lnTo>
                    <a:lnTo>
                      <a:pt x="5258" y="22811"/>
                    </a:lnTo>
                    <a:lnTo>
                      <a:pt x="5664" y="24106"/>
                    </a:lnTo>
                    <a:lnTo>
                      <a:pt x="6070" y="25401"/>
                    </a:lnTo>
                    <a:lnTo>
                      <a:pt x="6495" y="26696"/>
                    </a:lnTo>
                    <a:lnTo>
                      <a:pt x="6940" y="27972"/>
                    </a:lnTo>
                    <a:lnTo>
                      <a:pt x="7965" y="30911"/>
                    </a:lnTo>
                    <a:lnTo>
                      <a:pt x="9028" y="33830"/>
                    </a:lnTo>
                    <a:lnTo>
                      <a:pt x="10110" y="36749"/>
                    </a:lnTo>
                    <a:lnTo>
                      <a:pt x="11212" y="39648"/>
                    </a:lnTo>
                    <a:lnTo>
                      <a:pt x="11947" y="41601"/>
                    </a:lnTo>
                    <a:lnTo>
                      <a:pt x="12701" y="43572"/>
                    </a:lnTo>
                    <a:lnTo>
                      <a:pt x="13068" y="44539"/>
                    </a:lnTo>
                    <a:lnTo>
                      <a:pt x="13474" y="45506"/>
                    </a:lnTo>
                    <a:lnTo>
                      <a:pt x="13880" y="46472"/>
                    </a:lnTo>
                    <a:lnTo>
                      <a:pt x="14324" y="47419"/>
                    </a:lnTo>
                    <a:lnTo>
                      <a:pt x="14363" y="47477"/>
                    </a:lnTo>
                    <a:lnTo>
                      <a:pt x="14402" y="47535"/>
                    </a:lnTo>
                    <a:lnTo>
                      <a:pt x="14460" y="47574"/>
                    </a:lnTo>
                    <a:lnTo>
                      <a:pt x="14518" y="47593"/>
                    </a:lnTo>
                    <a:lnTo>
                      <a:pt x="14634" y="47593"/>
                    </a:lnTo>
                    <a:lnTo>
                      <a:pt x="14750" y="47555"/>
                    </a:lnTo>
                    <a:lnTo>
                      <a:pt x="14866" y="47458"/>
                    </a:lnTo>
                    <a:lnTo>
                      <a:pt x="14904" y="47400"/>
                    </a:lnTo>
                    <a:lnTo>
                      <a:pt x="14924" y="47342"/>
                    </a:lnTo>
                    <a:lnTo>
                      <a:pt x="14943" y="47284"/>
                    </a:lnTo>
                    <a:lnTo>
                      <a:pt x="14943" y="47207"/>
                    </a:lnTo>
                    <a:lnTo>
                      <a:pt x="14943" y="47149"/>
                    </a:lnTo>
                    <a:lnTo>
                      <a:pt x="14924" y="47071"/>
                    </a:lnTo>
                    <a:lnTo>
                      <a:pt x="14556" y="46298"/>
                    </a:lnTo>
                    <a:lnTo>
                      <a:pt x="14228" y="45525"/>
                    </a:lnTo>
                    <a:lnTo>
                      <a:pt x="13919" y="44732"/>
                    </a:lnTo>
                    <a:lnTo>
                      <a:pt x="13590" y="43959"/>
                    </a:lnTo>
                    <a:lnTo>
                      <a:pt x="12391" y="40789"/>
                    </a:lnTo>
                    <a:lnTo>
                      <a:pt x="11328" y="38024"/>
                    </a:lnTo>
                    <a:lnTo>
                      <a:pt x="10284" y="35260"/>
                    </a:lnTo>
                    <a:lnTo>
                      <a:pt x="9260" y="32476"/>
                    </a:lnTo>
                    <a:lnTo>
                      <a:pt x="8254" y="29693"/>
                    </a:lnTo>
                    <a:lnTo>
                      <a:pt x="7443" y="27334"/>
                    </a:lnTo>
                    <a:lnTo>
                      <a:pt x="7037" y="26155"/>
                    </a:lnTo>
                    <a:lnTo>
                      <a:pt x="6631" y="24976"/>
                    </a:lnTo>
                    <a:lnTo>
                      <a:pt x="6263" y="23797"/>
                    </a:lnTo>
                    <a:lnTo>
                      <a:pt x="5896" y="22598"/>
                    </a:lnTo>
                    <a:lnTo>
                      <a:pt x="5587" y="21400"/>
                    </a:lnTo>
                    <a:lnTo>
                      <a:pt x="5297" y="20182"/>
                    </a:lnTo>
                    <a:lnTo>
                      <a:pt x="5200" y="19795"/>
                    </a:lnTo>
                    <a:lnTo>
                      <a:pt x="5142" y="19389"/>
                    </a:lnTo>
                    <a:lnTo>
                      <a:pt x="5084" y="18983"/>
                    </a:lnTo>
                    <a:lnTo>
                      <a:pt x="5046" y="18577"/>
                    </a:lnTo>
                    <a:lnTo>
                      <a:pt x="5026" y="18171"/>
                    </a:lnTo>
                    <a:lnTo>
                      <a:pt x="5065" y="17765"/>
                    </a:lnTo>
                    <a:lnTo>
                      <a:pt x="5123" y="17359"/>
                    </a:lnTo>
                    <a:lnTo>
                      <a:pt x="5162" y="17166"/>
                    </a:lnTo>
                    <a:lnTo>
                      <a:pt x="5220" y="16973"/>
                    </a:lnTo>
                    <a:lnTo>
                      <a:pt x="5355" y="16625"/>
                    </a:lnTo>
                    <a:lnTo>
                      <a:pt x="5509" y="16296"/>
                    </a:lnTo>
                    <a:lnTo>
                      <a:pt x="5683" y="15987"/>
                    </a:lnTo>
                    <a:lnTo>
                      <a:pt x="5877" y="15678"/>
                    </a:lnTo>
                    <a:lnTo>
                      <a:pt x="6089" y="15368"/>
                    </a:lnTo>
                    <a:lnTo>
                      <a:pt x="6321" y="15078"/>
                    </a:lnTo>
                    <a:lnTo>
                      <a:pt x="6553" y="14808"/>
                    </a:lnTo>
                    <a:lnTo>
                      <a:pt x="6824" y="14537"/>
                    </a:lnTo>
                    <a:lnTo>
                      <a:pt x="7075" y="14266"/>
                    </a:lnTo>
                    <a:lnTo>
                      <a:pt x="7365" y="14015"/>
                    </a:lnTo>
                    <a:lnTo>
                      <a:pt x="7926" y="13532"/>
                    </a:lnTo>
                    <a:lnTo>
                      <a:pt x="8506" y="13087"/>
                    </a:lnTo>
                    <a:lnTo>
                      <a:pt x="9086" y="12662"/>
                    </a:lnTo>
                    <a:lnTo>
                      <a:pt x="9994" y="12063"/>
                    </a:lnTo>
                    <a:lnTo>
                      <a:pt x="10903" y="11483"/>
                    </a:lnTo>
                    <a:lnTo>
                      <a:pt x="11850" y="10922"/>
                    </a:lnTo>
                    <a:lnTo>
                      <a:pt x="12797" y="10400"/>
                    </a:lnTo>
                    <a:lnTo>
                      <a:pt x="13783" y="9898"/>
                    </a:lnTo>
                    <a:lnTo>
                      <a:pt x="14769" y="9414"/>
                    </a:lnTo>
                    <a:lnTo>
                      <a:pt x="15755" y="8950"/>
                    </a:lnTo>
                    <a:lnTo>
                      <a:pt x="16760" y="8506"/>
                    </a:lnTo>
                    <a:lnTo>
                      <a:pt x="17785" y="8100"/>
                    </a:lnTo>
                    <a:lnTo>
                      <a:pt x="18809" y="7694"/>
                    </a:lnTo>
                    <a:lnTo>
                      <a:pt x="19834" y="7288"/>
                    </a:lnTo>
                    <a:lnTo>
                      <a:pt x="20858" y="6921"/>
                    </a:lnTo>
                    <a:lnTo>
                      <a:pt x="22927" y="6186"/>
                    </a:lnTo>
                    <a:lnTo>
                      <a:pt x="24976" y="5490"/>
                    </a:lnTo>
                    <a:lnTo>
                      <a:pt x="25092" y="5432"/>
                    </a:lnTo>
                    <a:lnTo>
                      <a:pt x="25150" y="5374"/>
                    </a:lnTo>
                    <a:lnTo>
                      <a:pt x="25189" y="5316"/>
                    </a:lnTo>
                    <a:lnTo>
                      <a:pt x="25208" y="5258"/>
                    </a:lnTo>
                    <a:lnTo>
                      <a:pt x="25227" y="5200"/>
                    </a:lnTo>
                    <a:lnTo>
                      <a:pt x="25227" y="5142"/>
                    </a:lnTo>
                    <a:lnTo>
                      <a:pt x="25208" y="5065"/>
                    </a:lnTo>
                    <a:lnTo>
                      <a:pt x="25015" y="4466"/>
                    </a:lnTo>
                    <a:lnTo>
                      <a:pt x="24841" y="3866"/>
                    </a:lnTo>
                    <a:lnTo>
                      <a:pt x="24705" y="3267"/>
                    </a:lnTo>
                    <a:lnTo>
                      <a:pt x="24570" y="2668"/>
                    </a:lnTo>
                    <a:lnTo>
                      <a:pt x="24435" y="2049"/>
                    </a:lnTo>
                    <a:lnTo>
                      <a:pt x="24299" y="1450"/>
                    </a:lnTo>
                    <a:lnTo>
                      <a:pt x="24125" y="851"/>
                    </a:lnTo>
                    <a:lnTo>
                      <a:pt x="23913" y="251"/>
                    </a:lnTo>
                    <a:lnTo>
                      <a:pt x="23855" y="135"/>
                    </a:lnTo>
                    <a:lnTo>
                      <a:pt x="23758" y="39"/>
                    </a:lnTo>
                    <a:lnTo>
                      <a:pt x="23700" y="19"/>
                    </a:lnTo>
                    <a:lnTo>
                      <a:pt x="236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4374050" y="-4133050"/>
                <a:ext cx="114075" cy="89425"/>
              </a:xfrm>
              <a:custGeom>
                <a:rect b="b" l="l" r="r" t="t"/>
                <a:pathLst>
                  <a:path extrusionOk="0" h="3577" w="4563">
                    <a:moveTo>
                      <a:pt x="309" y="1"/>
                    </a:moveTo>
                    <a:lnTo>
                      <a:pt x="232" y="20"/>
                    </a:lnTo>
                    <a:lnTo>
                      <a:pt x="174" y="39"/>
                    </a:lnTo>
                    <a:lnTo>
                      <a:pt x="135" y="78"/>
                    </a:lnTo>
                    <a:lnTo>
                      <a:pt x="39" y="175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39" y="542"/>
                    </a:lnTo>
                    <a:lnTo>
                      <a:pt x="97" y="600"/>
                    </a:lnTo>
                    <a:lnTo>
                      <a:pt x="155" y="658"/>
                    </a:lnTo>
                    <a:lnTo>
                      <a:pt x="657" y="986"/>
                    </a:lnTo>
                    <a:lnTo>
                      <a:pt x="1160" y="1334"/>
                    </a:lnTo>
                    <a:lnTo>
                      <a:pt x="1624" y="1702"/>
                    </a:lnTo>
                    <a:lnTo>
                      <a:pt x="2107" y="2088"/>
                    </a:lnTo>
                    <a:lnTo>
                      <a:pt x="2571" y="2456"/>
                    </a:lnTo>
                    <a:lnTo>
                      <a:pt x="3054" y="2842"/>
                    </a:lnTo>
                    <a:lnTo>
                      <a:pt x="3538" y="3190"/>
                    </a:lnTo>
                    <a:lnTo>
                      <a:pt x="4040" y="3519"/>
                    </a:lnTo>
                    <a:lnTo>
                      <a:pt x="4118" y="3557"/>
                    </a:lnTo>
                    <a:lnTo>
                      <a:pt x="4176" y="3577"/>
                    </a:lnTo>
                    <a:lnTo>
                      <a:pt x="4253" y="3577"/>
                    </a:lnTo>
                    <a:lnTo>
                      <a:pt x="4311" y="3557"/>
                    </a:lnTo>
                    <a:lnTo>
                      <a:pt x="4369" y="3538"/>
                    </a:lnTo>
                    <a:lnTo>
                      <a:pt x="4427" y="3499"/>
                    </a:lnTo>
                    <a:lnTo>
                      <a:pt x="4504" y="3383"/>
                    </a:lnTo>
                    <a:lnTo>
                      <a:pt x="4543" y="3267"/>
                    </a:lnTo>
                    <a:lnTo>
                      <a:pt x="4562" y="3210"/>
                    </a:lnTo>
                    <a:lnTo>
                      <a:pt x="4562" y="3152"/>
                    </a:lnTo>
                    <a:lnTo>
                      <a:pt x="4543" y="3074"/>
                    </a:lnTo>
                    <a:lnTo>
                      <a:pt x="4504" y="3016"/>
                    </a:lnTo>
                    <a:lnTo>
                      <a:pt x="4466" y="2958"/>
                    </a:lnTo>
                    <a:lnTo>
                      <a:pt x="4388" y="2920"/>
                    </a:lnTo>
                    <a:lnTo>
                      <a:pt x="3886" y="2591"/>
                    </a:lnTo>
                    <a:lnTo>
                      <a:pt x="3402" y="2243"/>
                    </a:lnTo>
                    <a:lnTo>
                      <a:pt x="2919" y="1856"/>
                    </a:lnTo>
                    <a:lnTo>
                      <a:pt x="2455" y="1489"/>
                    </a:lnTo>
                    <a:lnTo>
                      <a:pt x="1972" y="1102"/>
                    </a:lnTo>
                    <a:lnTo>
                      <a:pt x="1508" y="735"/>
                    </a:lnTo>
                    <a:lnTo>
                      <a:pt x="1005" y="387"/>
                    </a:lnTo>
                    <a:lnTo>
                      <a:pt x="503" y="59"/>
                    </a:lnTo>
                    <a:lnTo>
                      <a:pt x="445" y="2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4422375" y="-4188150"/>
                <a:ext cx="93775" cy="98150"/>
              </a:xfrm>
              <a:custGeom>
                <a:rect b="b" l="l" r="r" t="t"/>
                <a:pathLst>
                  <a:path extrusionOk="0" h="3926" w="3751">
                    <a:moveTo>
                      <a:pt x="251" y="1"/>
                    </a:moveTo>
                    <a:lnTo>
                      <a:pt x="193" y="39"/>
                    </a:lnTo>
                    <a:lnTo>
                      <a:pt x="135" y="78"/>
                    </a:lnTo>
                    <a:lnTo>
                      <a:pt x="58" y="175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58" y="542"/>
                    </a:lnTo>
                    <a:lnTo>
                      <a:pt x="97" y="600"/>
                    </a:lnTo>
                    <a:lnTo>
                      <a:pt x="174" y="639"/>
                    </a:lnTo>
                    <a:lnTo>
                      <a:pt x="406" y="774"/>
                    </a:lnTo>
                    <a:lnTo>
                      <a:pt x="619" y="929"/>
                    </a:lnTo>
                    <a:lnTo>
                      <a:pt x="831" y="1103"/>
                    </a:lnTo>
                    <a:lnTo>
                      <a:pt x="1044" y="1277"/>
                    </a:lnTo>
                    <a:lnTo>
                      <a:pt x="1431" y="1663"/>
                    </a:lnTo>
                    <a:lnTo>
                      <a:pt x="1798" y="2069"/>
                    </a:lnTo>
                    <a:lnTo>
                      <a:pt x="2146" y="2475"/>
                    </a:lnTo>
                    <a:lnTo>
                      <a:pt x="2455" y="2881"/>
                    </a:lnTo>
                    <a:lnTo>
                      <a:pt x="3093" y="3751"/>
                    </a:lnTo>
                    <a:lnTo>
                      <a:pt x="3190" y="3848"/>
                    </a:lnTo>
                    <a:lnTo>
                      <a:pt x="3306" y="3906"/>
                    </a:lnTo>
                    <a:lnTo>
                      <a:pt x="3364" y="3925"/>
                    </a:lnTo>
                    <a:lnTo>
                      <a:pt x="3441" y="3925"/>
                    </a:lnTo>
                    <a:lnTo>
                      <a:pt x="3499" y="3906"/>
                    </a:lnTo>
                    <a:lnTo>
                      <a:pt x="3576" y="3867"/>
                    </a:lnTo>
                    <a:lnTo>
                      <a:pt x="3615" y="3828"/>
                    </a:lnTo>
                    <a:lnTo>
                      <a:pt x="3673" y="3790"/>
                    </a:lnTo>
                    <a:lnTo>
                      <a:pt x="3712" y="3732"/>
                    </a:lnTo>
                    <a:lnTo>
                      <a:pt x="3731" y="3654"/>
                    </a:lnTo>
                    <a:lnTo>
                      <a:pt x="3750" y="3596"/>
                    </a:lnTo>
                    <a:lnTo>
                      <a:pt x="3750" y="3519"/>
                    </a:lnTo>
                    <a:lnTo>
                      <a:pt x="3731" y="3461"/>
                    </a:lnTo>
                    <a:lnTo>
                      <a:pt x="3692" y="3403"/>
                    </a:lnTo>
                    <a:lnTo>
                      <a:pt x="3016" y="2475"/>
                    </a:lnTo>
                    <a:lnTo>
                      <a:pt x="2648" y="2011"/>
                    </a:lnTo>
                    <a:lnTo>
                      <a:pt x="2281" y="1567"/>
                    </a:lnTo>
                    <a:lnTo>
                      <a:pt x="1895" y="1141"/>
                    </a:lnTo>
                    <a:lnTo>
                      <a:pt x="1682" y="929"/>
                    </a:lnTo>
                    <a:lnTo>
                      <a:pt x="1469" y="716"/>
                    </a:lnTo>
                    <a:lnTo>
                      <a:pt x="1237" y="523"/>
                    </a:lnTo>
                    <a:lnTo>
                      <a:pt x="1005" y="349"/>
                    </a:lnTo>
                    <a:lnTo>
                      <a:pt x="773" y="194"/>
                    </a:lnTo>
                    <a:lnTo>
                      <a:pt x="522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4482775" y="-4252900"/>
                <a:ext cx="81700" cy="118900"/>
              </a:xfrm>
              <a:custGeom>
                <a:rect b="b" l="l" r="r" t="t"/>
                <a:pathLst>
                  <a:path extrusionOk="0" h="4756" w="3268">
                    <a:moveTo>
                      <a:pt x="213" y="0"/>
                    </a:moveTo>
                    <a:lnTo>
                      <a:pt x="155" y="39"/>
                    </a:lnTo>
                    <a:lnTo>
                      <a:pt x="97" y="78"/>
                    </a:lnTo>
                    <a:lnTo>
                      <a:pt x="59" y="136"/>
                    </a:lnTo>
                    <a:lnTo>
                      <a:pt x="20" y="194"/>
                    </a:lnTo>
                    <a:lnTo>
                      <a:pt x="1" y="252"/>
                    </a:lnTo>
                    <a:lnTo>
                      <a:pt x="1" y="387"/>
                    </a:lnTo>
                    <a:lnTo>
                      <a:pt x="39" y="503"/>
                    </a:lnTo>
                    <a:lnTo>
                      <a:pt x="155" y="793"/>
                    </a:lnTo>
                    <a:lnTo>
                      <a:pt x="310" y="1044"/>
                    </a:lnTo>
                    <a:lnTo>
                      <a:pt x="619" y="1566"/>
                    </a:lnTo>
                    <a:lnTo>
                      <a:pt x="967" y="2069"/>
                    </a:lnTo>
                    <a:lnTo>
                      <a:pt x="1334" y="2552"/>
                    </a:lnTo>
                    <a:lnTo>
                      <a:pt x="1682" y="3035"/>
                    </a:lnTo>
                    <a:lnTo>
                      <a:pt x="2030" y="3519"/>
                    </a:lnTo>
                    <a:lnTo>
                      <a:pt x="2340" y="4041"/>
                    </a:lnTo>
                    <a:lnTo>
                      <a:pt x="2494" y="4311"/>
                    </a:lnTo>
                    <a:lnTo>
                      <a:pt x="2630" y="4582"/>
                    </a:lnTo>
                    <a:lnTo>
                      <a:pt x="2649" y="4640"/>
                    </a:lnTo>
                    <a:lnTo>
                      <a:pt x="2707" y="4679"/>
                    </a:lnTo>
                    <a:lnTo>
                      <a:pt x="2765" y="4717"/>
                    </a:lnTo>
                    <a:lnTo>
                      <a:pt x="2823" y="4737"/>
                    </a:lnTo>
                    <a:lnTo>
                      <a:pt x="2900" y="4756"/>
                    </a:lnTo>
                    <a:lnTo>
                      <a:pt x="2978" y="4756"/>
                    </a:lnTo>
                    <a:lnTo>
                      <a:pt x="3035" y="4737"/>
                    </a:lnTo>
                    <a:lnTo>
                      <a:pt x="3093" y="4698"/>
                    </a:lnTo>
                    <a:lnTo>
                      <a:pt x="3151" y="4659"/>
                    </a:lnTo>
                    <a:lnTo>
                      <a:pt x="3209" y="4621"/>
                    </a:lnTo>
                    <a:lnTo>
                      <a:pt x="3229" y="4563"/>
                    </a:lnTo>
                    <a:lnTo>
                      <a:pt x="3248" y="4485"/>
                    </a:lnTo>
                    <a:lnTo>
                      <a:pt x="3267" y="4369"/>
                    </a:lnTo>
                    <a:lnTo>
                      <a:pt x="3229" y="4234"/>
                    </a:lnTo>
                    <a:lnTo>
                      <a:pt x="3093" y="3963"/>
                    </a:lnTo>
                    <a:lnTo>
                      <a:pt x="2939" y="3693"/>
                    </a:lnTo>
                    <a:lnTo>
                      <a:pt x="2630" y="3171"/>
                    </a:lnTo>
                    <a:lnTo>
                      <a:pt x="2282" y="2687"/>
                    </a:lnTo>
                    <a:lnTo>
                      <a:pt x="1934" y="2204"/>
                    </a:lnTo>
                    <a:lnTo>
                      <a:pt x="1566" y="1702"/>
                    </a:lnTo>
                    <a:lnTo>
                      <a:pt x="1218" y="1218"/>
                    </a:lnTo>
                    <a:lnTo>
                      <a:pt x="909" y="696"/>
                    </a:lnTo>
                    <a:lnTo>
                      <a:pt x="754" y="426"/>
                    </a:lnTo>
                    <a:lnTo>
                      <a:pt x="638" y="155"/>
                    </a:lnTo>
                    <a:lnTo>
                      <a:pt x="600" y="97"/>
                    </a:lnTo>
                    <a:lnTo>
                      <a:pt x="542" y="58"/>
                    </a:lnTo>
                    <a:lnTo>
                      <a:pt x="484" y="20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4360025" y="-4044600"/>
                <a:ext cx="112150" cy="37700"/>
              </a:xfrm>
              <a:custGeom>
                <a:rect b="b" l="l" r="r" t="t"/>
                <a:pathLst>
                  <a:path extrusionOk="0" h="1508" w="4486">
                    <a:moveTo>
                      <a:pt x="290" y="0"/>
                    </a:moveTo>
                    <a:lnTo>
                      <a:pt x="174" y="39"/>
                    </a:lnTo>
                    <a:lnTo>
                      <a:pt x="116" y="58"/>
                    </a:lnTo>
                    <a:lnTo>
                      <a:pt x="58" y="116"/>
                    </a:lnTo>
                    <a:lnTo>
                      <a:pt x="39" y="174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0" y="367"/>
                    </a:lnTo>
                    <a:lnTo>
                      <a:pt x="20" y="445"/>
                    </a:lnTo>
                    <a:lnTo>
                      <a:pt x="39" y="503"/>
                    </a:lnTo>
                    <a:lnTo>
                      <a:pt x="78" y="561"/>
                    </a:lnTo>
                    <a:lnTo>
                      <a:pt x="116" y="599"/>
                    </a:lnTo>
                    <a:lnTo>
                      <a:pt x="174" y="638"/>
                    </a:lnTo>
                    <a:lnTo>
                      <a:pt x="252" y="657"/>
                    </a:lnTo>
                    <a:lnTo>
                      <a:pt x="1199" y="812"/>
                    </a:lnTo>
                    <a:lnTo>
                      <a:pt x="2166" y="967"/>
                    </a:lnTo>
                    <a:lnTo>
                      <a:pt x="2649" y="1063"/>
                    </a:lnTo>
                    <a:lnTo>
                      <a:pt x="3113" y="1179"/>
                    </a:lnTo>
                    <a:lnTo>
                      <a:pt x="3577" y="1334"/>
                    </a:lnTo>
                    <a:lnTo>
                      <a:pt x="4041" y="1489"/>
                    </a:lnTo>
                    <a:lnTo>
                      <a:pt x="4099" y="1508"/>
                    </a:lnTo>
                    <a:lnTo>
                      <a:pt x="4176" y="1508"/>
                    </a:lnTo>
                    <a:lnTo>
                      <a:pt x="4234" y="1489"/>
                    </a:lnTo>
                    <a:lnTo>
                      <a:pt x="4292" y="1469"/>
                    </a:lnTo>
                    <a:lnTo>
                      <a:pt x="4350" y="1431"/>
                    </a:lnTo>
                    <a:lnTo>
                      <a:pt x="4408" y="1373"/>
                    </a:lnTo>
                    <a:lnTo>
                      <a:pt x="4447" y="1315"/>
                    </a:lnTo>
                    <a:lnTo>
                      <a:pt x="4466" y="1257"/>
                    </a:lnTo>
                    <a:lnTo>
                      <a:pt x="4485" y="1179"/>
                    </a:lnTo>
                    <a:lnTo>
                      <a:pt x="4466" y="1121"/>
                    </a:lnTo>
                    <a:lnTo>
                      <a:pt x="4466" y="1044"/>
                    </a:lnTo>
                    <a:lnTo>
                      <a:pt x="4427" y="986"/>
                    </a:lnTo>
                    <a:lnTo>
                      <a:pt x="4350" y="889"/>
                    </a:lnTo>
                    <a:lnTo>
                      <a:pt x="4215" y="831"/>
                    </a:lnTo>
                    <a:lnTo>
                      <a:pt x="3770" y="657"/>
                    </a:lnTo>
                    <a:lnTo>
                      <a:pt x="3306" y="522"/>
                    </a:lnTo>
                    <a:lnTo>
                      <a:pt x="2823" y="406"/>
                    </a:lnTo>
                    <a:lnTo>
                      <a:pt x="2359" y="290"/>
                    </a:lnTo>
                    <a:lnTo>
                      <a:pt x="1392" y="13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4371625" y="-3957125"/>
                <a:ext cx="107300" cy="24175"/>
              </a:xfrm>
              <a:custGeom>
                <a:rect b="b" l="l" r="r" t="t"/>
                <a:pathLst>
                  <a:path extrusionOk="0" h="967" w="4292">
                    <a:moveTo>
                      <a:pt x="3983" y="0"/>
                    </a:moveTo>
                    <a:lnTo>
                      <a:pt x="3847" y="19"/>
                    </a:lnTo>
                    <a:lnTo>
                      <a:pt x="2977" y="135"/>
                    </a:lnTo>
                    <a:lnTo>
                      <a:pt x="2107" y="213"/>
                    </a:lnTo>
                    <a:lnTo>
                      <a:pt x="1218" y="251"/>
                    </a:lnTo>
                    <a:lnTo>
                      <a:pt x="329" y="271"/>
                    </a:lnTo>
                    <a:lnTo>
                      <a:pt x="252" y="290"/>
                    </a:lnTo>
                    <a:lnTo>
                      <a:pt x="194" y="309"/>
                    </a:lnTo>
                    <a:lnTo>
                      <a:pt x="136" y="348"/>
                    </a:lnTo>
                    <a:lnTo>
                      <a:pt x="78" y="387"/>
                    </a:lnTo>
                    <a:lnTo>
                      <a:pt x="58" y="445"/>
                    </a:lnTo>
                    <a:lnTo>
                      <a:pt x="20" y="503"/>
                    </a:lnTo>
                    <a:lnTo>
                      <a:pt x="0" y="619"/>
                    </a:lnTo>
                    <a:lnTo>
                      <a:pt x="20" y="754"/>
                    </a:lnTo>
                    <a:lnTo>
                      <a:pt x="58" y="812"/>
                    </a:lnTo>
                    <a:lnTo>
                      <a:pt x="78" y="870"/>
                    </a:lnTo>
                    <a:lnTo>
                      <a:pt x="136" y="909"/>
                    </a:lnTo>
                    <a:lnTo>
                      <a:pt x="194" y="947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257" y="947"/>
                    </a:lnTo>
                    <a:lnTo>
                      <a:pt x="2185" y="889"/>
                    </a:lnTo>
                    <a:lnTo>
                      <a:pt x="3113" y="812"/>
                    </a:lnTo>
                    <a:lnTo>
                      <a:pt x="4041" y="677"/>
                    </a:lnTo>
                    <a:lnTo>
                      <a:pt x="4099" y="657"/>
                    </a:lnTo>
                    <a:lnTo>
                      <a:pt x="4157" y="619"/>
                    </a:lnTo>
                    <a:lnTo>
                      <a:pt x="4215" y="580"/>
                    </a:lnTo>
                    <a:lnTo>
                      <a:pt x="4253" y="522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92" y="309"/>
                    </a:lnTo>
                    <a:lnTo>
                      <a:pt x="4273" y="251"/>
                    </a:lnTo>
                    <a:lnTo>
                      <a:pt x="4253" y="193"/>
                    </a:lnTo>
                    <a:lnTo>
                      <a:pt x="4215" y="135"/>
                    </a:lnTo>
                    <a:lnTo>
                      <a:pt x="4176" y="77"/>
                    </a:lnTo>
                    <a:lnTo>
                      <a:pt x="4118" y="39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4389975" y="-3906400"/>
                <a:ext cx="107325" cy="35800"/>
              </a:xfrm>
              <a:custGeom>
                <a:rect b="b" l="l" r="r" t="t"/>
                <a:pathLst>
                  <a:path extrusionOk="0" h="1432" w="4293">
                    <a:moveTo>
                      <a:pt x="3944" y="1"/>
                    </a:moveTo>
                    <a:lnTo>
                      <a:pt x="3867" y="20"/>
                    </a:lnTo>
                    <a:lnTo>
                      <a:pt x="2997" y="252"/>
                    </a:lnTo>
                    <a:lnTo>
                      <a:pt x="2127" y="503"/>
                    </a:lnTo>
                    <a:lnTo>
                      <a:pt x="1683" y="600"/>
                    </a:lnTo>
                    <a:lnTo>
                      <a:pt x="1238" y="677"/>
                    </a:lnTo>
                    <a:lnTo>
                      <a:pt x="794" y="716"/>
                    </a:lnTo>
                    <a:lnTo>
                      <a:pt x="349" y="735"/>
                    </a:lnTo>
                    <a:lnTo>
                      <a:pt x="272" y="755"/>
                    </a:lnTo>
                    <a:lnTo>
                      <a:pt x="194" y="774"/>
                    </a:lnTo>
                    <a:lnTo>
                      <a:pt x="136" y="813"/>
                    </a:lnTo>
                    <a:lnTo>
                      <a:pt x="98" y="851"/>
                    </a:lnTo>
                    <a:lnTo>
                      <a:pt x="59" y="909"/>
                    </a:lnTo>
                    <a:lnTo>
                      <a:pt x="20" y="967"/>
                    </a:lnTo>
                    <a:lnTo>
                      <a:pt x="1" y="1083"/>
                    </a:lnTo>
                    <a:lnTo>
                      <a:pt x="20" y="1219"/>
                    </a:lnTo>
                    <a:lnTo>
                      <a:pt x="59" y="1277"/>
                    </a:lnTo>
                    <a:lnTo>
                      <a:pt x="98" y="1335"/>
                    </a:lnTo>
                    <a:lnTo>
                      <a:pt x="136" y="1373"/>
                    </a:lnTo>
                    <a:lnTo>
                      <a:pt x="194" y="1412"/>
                    </a:lnTo>
                    <a:lnTo>
                      <a:pt x="272" y="1431"/>
                    </a:lnTo>
                    <a:lnTo>
                      <a:pt x="349" y="1431"/>
                    </a:lnTo>
                    <a:lnTo>
                      <a:pt x="813" y="1412"/>
                    </a:lnTo>
                    <a:lnTo>
                      <a:pt x="1277" y="1354"/>
                    </a:lnTo>
                    <a:lnTo>
                      <a:pt x="1760" y="1277"/>
                    </a:lnTo>
                    <a:lnTo>
                      <a:pt x="2224" y="1180"/>
                    </a:lnTo>
                    <a:lnTo>
                      <a:pt x="2669" y="1064"/>
                    </a:lnTo>
                    <a:lnTo>
                      <a:pt x="3133" y="948"/>
                    </a:lnTo>
                    <a:lnTo>
                      <a:pt x="4041" y="677"/>
                    </a:lnTo>
                    <a:lnTo>
                      <a:pt x="4118" y="658"/>
                    </a:lnTo>
                    <a:lnTo>
                      <a:pt x="4176" y="619"/>
                    </a:lnTo>
                    <a:lnTo>
                      <a:pt x="4215" y="561"/>
                    </a:lnTo>
                    <a:lnTo>
                      <a:pt x="4254" y="523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73" y="271"/>
                    </a:lnTo>
                    <a:lnTo>
                      <a:pt x="4215" y="136"/>
                    </a:lnTo>
                    <a:lnTo>
                      <a:pt x="4176" y="98"/>
                    </a:lnTo>
                    <a:lnTo>
                      <a:pt x="4138" y="59"/>
                    </a:lnTo>
                    <a:lnTo>
                      <a:pt x="4080" y="20"/>
                    </a:lnTo>
                    <a:lnTo>
                      <a:pt x="4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4467800" y="-3355925"/>
                <a:ext cx="312225" cy="96675"/>
              </a:xfrm>
              <a:custGeom>
                <a:rect b="b" l="l" r="r" t="t"/>
                <a:pathLst>
                  <a:path extrusionOk="0" h="3867" w="12489">
                    <a:moveTo>
                      <a:pt x="8680" y="0"/>
                    </a:moveTo>
                    <a:lnTo>
                      <a:pt x="8622" y="39"/>
                    </a:lnTo>
                    <a:lnTo>
                      <a:pt x="8564" y="77"/>
                    </a:lnTo>
                    <a:lnTo>
                      <a:pt x="8525" y="116"/>
                    </a:lnTo>
                    <a:lnTo>
                      <a:pt x="8467" y="251"/>
                    </a:lnTo>
                    <a:lnTo>
                      <a:pt x="8467" y="367"/>
                    </a:lnTo>
                    <a:lnTo>
                      <a:pt x="8467" y="445"/>
                    </a:lnTo>
                    <a:lnTo>
                      <a:pt x="8487" y="503"/>
                    </a:lnTo>
                    <a:lnTo>
                      <a:pt x="8525" y="561"/>
                    </a:lnTo>
                    <a:lnTo>
                      <a:pt x="8564" y="599"/>
                    </a:lnTo>
                    <a:lnTo>
                      <a:pt x="8622" y="657"/>
                    </a:lnTo>
                    <a:lnTo>
                      <a:pt x="8699" y="677"/>
                    </a:lnTo>
                    <a:lnTo>
                      <a:pt x="8912" y="735"/>
                    </a:lnTo>
                    <a:lnTo>
                      <a:pt x="9125" y="773"/>
                    </a:lnTo>
                    <a:lnTo>
                      <a:pt x="9337" y="793"/>
                    </a:lnTo>
                    <a:lnTo>
                      <a:pt x="9569" y="793"/>
                    </a:lnTo>
                    <a:lnTo>
                      <a:pt x="10014" y="773"/>
                    </a:lnTo>
                    <a:lnTo>
                      <a:pt x="10458" y="773"/>
                    </a:lnTo>
                    <a:lnTo>
                      <a:pt x="10632" y="793"/>
                    </a:lnTo>
                    <a:lnTo>
                      <a:pt x="10864" y="831"/>
                    </a:lnTo>
                    <a:lnTo>
                      <a:pt x="11116" y="889"/>
                    </a:lnTo>
                    <a:lnTo>
                      <a:pt x="11367" y="967"/>
                    </a:lnTo>
                    <a:lnTo>
                      <a:pt x="11483" y="1025"/>
                    </a:lnTo>
                    <a:lnTo>
                      <a:pt x="11580" y="1083"/>
                    </a:lnTo>
                    <a:lnTo>
                      <a:pt x="11657" y="1141"/>
                    </a:lnTo>
                    <a:lnTo>
                      <a:pt x="11715" y="1218"/>
                    </a:lnTo>
                    <a:lnTo>
                      <a:pt x="11754" y="1295"/>
                    </a:lnTo>
                    <a:lnTo>
                      <a:pt x="11773" y="1392"/>
                    </a:lnTo>
                    <a:lnTo>
                      <a:pt x="11754" y="1489"/>
                    </a:lnTo>
                    <a:lnTo>
                      <a:pt x="11696" y="1585"/>
                    </a:lnTo>
                    <a:lnTo>
                      <a:pt x="11560" y="1759"/>
                    </a:lnTo>
                    <a:lnTo>
                      <a:pt x="11386" y="1933"/>
                    </a:lnTo>
                    <a:lnTo>
                      <a:pt x="11174" y="2069"/>
                    </a:lnTo>
                    <a:lnTo>
                      <a:pt x="10961" y="2204"/>
                    </a:lnTo>
                    <a:lnTo>
                      <a:pt x="10729" y="2300"/>
                    </a:lnTo>
                    <a:lnTo>
                      <a:pt x="10497" y="2397"/>
                    </a:lnTo>
                    <a:lnTo>
                      <a:pt x="10052" y="2552"/>
                    </a:lnTo>
                    <a:lnTo>
                      <a:pt x="9453" y="2726"/>
                    </a:lnTo>
                    <a:lnTo>
                      <a:pt x="8873" y="2842"/>
                    </a:lnTo>
                    <a:lnTo>
                      <a:pt x="8255" y="2938"/>
                    </a:lnTo>
                    <a:lnTo>
                      <a:pt x="7655" y="3016"/>
                    </a:lnTo>
                    <a:lnTo>
                      <a:pt x="6805" y="3093"/>
                    </a:lnTo>
                    <a:lnTo>
                      <a:pt x="5935" y="3132"/>
                    </a:lnTo>
                    <a:lnTo>
                      <a:pt x="5084" y="3151"/>
                    </a:lnTo>
                    <a:lnTo>
                      <a:pt x="3441" y="3151"/>
                    </a:lnTo>
                    <a:lnTo>
                      <a:pt x="3035" y="3132"/>
                    </a:lnTo>
                    <a:lnTo>
                      <a:pt x="2629" y="3093"/>
                    </a:lnTo>
                    <a:lnTo>
                      <a:pt x="2243" y="3054"/>
                    </a:lnTo>
                    <a:lnTo>
                      <a:pt x="1856" y="2977"/>
                    </a:lnTo>
                    <a:lnTo>
                      <a:pt x="1489" y="2861"/>
                    </a:lnTo>
                    <a:lnTo>
                      <a:pt x="1295" y="2784"/>
                    </a:lnTo>
                    <a:lnTo>
                      <a:pt x="1121" y="2706"/>
                    </a:lnTo>
                    <a:lnTo>
                      <a:pt x="909" y="2571"/>
                    </a:lnTo>
                    <a:lnTo>
                      <a:pt x="831" y="2494"/>
                    </a:lnTo>
                    <a:lnTo>
                      <a:pt x="773" y="2416"/>
                    </a:lnTo>
                    <a:lnTo>
                      <a:pt x="735" y="2358"/>
                    </a:lnTo>
                    <a:lnTo>
                      <a:pt x="696" y="2281"/>
                    </a:lnTo>
                    <a:lnTo>
                      <a:pt x="696" y="2223"/>
                    </a:lnTo>
                    <a:lnTo>
                      <a:pt x="696" y="2146"/>
                    </a:lnTo>
                    <a:lnTo>
                      <a:pt x="716" y="2088"/>
                    </a:lnTo>
                    <a:lnTo>
                      <a:pt x="754" y="2030"/>
                    </a:lnTo>
                    <a:lnTo>
                      <a:pt x="851" y="1895"/>
                    </a:lnTo>
                    <a:lnTo>
                      <a:pt x="986" y="1779"/>
                    </a:lnTo>
                    <a:lnTo>
                      <a:pt x="1160" y="1663"/>
                    </a:lnTo>
                    <a:lnTo>
                      <a:pt x="1353" y="1547"/>
                    </a:lnTo>
                    <a:lnTo>
                      <a:pt x="1566" y="1450"/>
                    </a:lnTo>
                    <a:lnTo>
                      <a:pt x="1991" y="1276"/>
                    </a:lnTo>
                    <a:lnTo>
                      <a:pt x="2397" y="1141"/>
                    </a:lnTo>
                    <a:lnTo>
                      <a:pt x="2687" y="1044"/>
                    </a:lnTo>
                    <a:lnTo>
                      <a:pt x="2765" y="1025"/>
                    </a:lnTo>
                    <a:lnTo>
                      <a:pt x="2823" y="986"/>
                    </a:lnTo>
                    <a:lnTo>
                      <a:pt x="2861" y="947"/>
                    </a:lnTo>
                    <a:lnTo>
                      <a:pt x="2900" y="889"/>
                    </a:lnTo>
                    <a:lnTo>
                      <a:pt x="2919" y="831"/>
                    </a:lnTo>
                    <a:lnTo>
                      <a:pt x="2939" y="754"/>
                    </a:lnTo>
                    <a:lnTo>
                      <a:pt x="2919" y="638"/>
                    </a:lnTo>
                    <a:lnTo>
                      <a:pt x="2861" y="522"/>
                    </a:lnTo>
                    <a:lnTo>
                      <a:pt x="2823" y="464"/>
                    </a:lnTo>
                    <a:lnTo>
                      <a:pt x="2784" y="425"/>
                    </a:lnTo>
                    <a:lnTo>
                      <a:pt x="2726" y="387"/>
                    </a:lnTo>
                    <a:lnTo>
                      <a:pt x="2649" y="367"/>
                    </a:lnTo>
                    <a:lnTo>
                      <a:pt x="2571" y="367"/>
                    </a:lnTo>
                    <a:lnTo>
                      <a:pt x="2494" y="387"/>
                    </a:lnTo>
                    <a:lnTo>
                      <a:pt x="2107" y="483"/>
                    </a:lnTo>
                    <a:lnTo>
                      <a:pt x="1663" y="619"/>
                    </a:lnTo>
                    <a:lnTo>
                      <a:pt x="1431" y="715"/>
                    </a:lnTo>
                    <a:lnTo>
                      <a:pt x="1199" y="812"/>
                    </a:lnTo>
                    <a:lnTo>
                      <a:pt x="967" y="909"/>
                    </a:lnTo>
                    <a:lnTo>
                      <a:pt x="754" y="1044"/>
                    </a:lnTo>
                    <a:lnTo>
                      <a:pt x="561" y="1179"/>
                    </a:lnTo>
                    <a:lnTo>
                      <a:pt x="387" y="1315"/>
                    </a:lnTo>
                    <a:lnTo>
                      <a:pt x="232" y="1489"/>
                    </a:lnTo>
                    <a:lnTo>
                      <a:pt x="116" y="1663"/>
                    </a:lnTo>
                    <a:lnTo>
                      <a:pt x="39" y="1856"/>
                    </a:lnTo>
                    <a:lnTo>
                      <a:pt x="0" y="1953"/>
                    </a:lnTo>
                    <a:lnTo>
                      <a:pt x="0" y="2069"/>
                    </a:lnTo>
                    <a:lnTo>
                      <a:pt x="0" y="2184"/>
                    </a:lnTo>
                    <a:lnTo>
                      <a:pt x="0" y="2300"/>
                    </a:lnTo>
                    <a:lnTo>
                      <a:pt x="20" y="2416"/>
                    </a:lnTo>
                    <a:lnTo>
                      <a:pt x="58" y="2552"/>
                    </a:lnTo>
                    <a:lnTo>
                      <a:pt x="155" y="2745"/>
                    </a:lnTo>
                    <a:lnTo>
                      <a:pt x="271" y="2919"/>
                    </a:lnTo>
                    <a:lnTo>
                      <a:pt x="426" y="3074"/>
                    </a:lnTo>
                    <a:lnTo>
                      <a:pt x="580" y="3209"/>
                    </a:lnTo>
                    <a:lnTo>
                      <a:pt x="773" y="3325"/>
                    </a:lnTo>
                    <a:lnTo>
                      <a:pt x="986" y="3422"/>
                    </a:lnTo>
                    <a:lnTo>
                      <a:pt x="1199" y="3518"/>
                    </a:lnTo>
                    <a:lnTo>
                      <a:pt x="1431" y="3576"/>
                    </a:lnTo>
                    <a:lnTo>
                      <a:pt x="1663" y="3634"/>
                    </a:lnTo>
                    <a:lnTo>
                      <a:pt x="1895" y="3692"/>
                    </a:lnTo>
                    <a:lnTo>
                      <a:pt x="2378" y="3750"/>
                    </a:lnTo>
                    <a:lnTo>
                      <a:pt x="2823" y="3789"/>
                    </a:lnTo>
                    <a:lnTo>
                      <a:pt x="3229" y="3808"/>
                    </a:lnTo>
                    <a:lnTo>
                      <a:pt x="4330" y="3866"/>
                    </a:lnTo>
                    <a:lnTo>
                      <a:pt x="5452" y="3847"/>
                    </a:lnTo>
                    <a:lnTo>
                      <a:pt x="6553" y="3808"/>
                    </a:lnTo>
                    <a:lnTo>
                      <a:pt x="7114" y="3770"/>
                    </a:lnTo>
                    <a:lnTo>
                      <a:pt x="7655" y="3712"/>
                    </a:lnTo>
                    <a:lnTo>
                      <a:pt x="8390" y="3615"/>
                    </a:lnTo>
                    <a:lnTo>
                      <a:pt x="9105" y="3499"/>
                    </a:lnTo>
                    <a:lnTo>
                      <a:pt x="9472" y="3441"/>
                    </a:lnTo>
                    <a:lnTo>
                      <a:pt x="9820" y="3344"/>
                    </a:lnTo>
                    <a:lnTo>
                      <a:pt x="10168" y="3248"/>
                    </a:lnTo>
                    <a:lnTo>
                      <a:pt x="10516" y="3132"/>
                    </a:lnTo>
                    <a:lnTo>
                      <a:pt x="11019" y="2919"/>
                    </a:lnTo>
                    <a:lnTo>
                      <a:pt x="11290" y="2803"/>
                    </a:lnTo>
                    <a:lnTo>
                      <a:pt x="11541" y="2648"/>
                    </a:lnTo>
                    <a:lnTo>
                      <a:pt x="11773" y="2494"/>
                    </a:lnTo>
                    <a:lnTo>
                      <a:pt x="11986" y="2320"/>
                    </a:lnTo>
                    <a:lnTo>
                      <a:pt x="12179" y="2107"/>
                    </a:lnTo>
                    <a:lnTo>
                      <a:pt x="12333" y="1895"/>
                    </a:lnTo>
                    <a:lnTo>
                      <a:pt x="12411" y="1759"/>
                    </a:lnTo>
                    <a:lnTo>
                      <a:pt x="12449" y="1624"/>
                    </a:lnTo>
                    <a:lnTo>
                      <a:pt x="12469" y="1508"/>
                    </a:lnTo>
                    <a:lnTo>
                      <a:pt x="12488" y="1373"/>
                    </a:lnTo>
                    <a:lnTo>
                      <a:pt x="12469" y="1257"/>
                    </a:lnTo>
                    <a:lnTo>
                      <a:pt x="12430" y="1141"/>
                    </a:lnTo>
                    <a:lnTo>
                      <a:pt x="12391" y="1044"/>
                    </a:lnTo>
                    <a:lnTo>
                      <a:pt x="12333" y="928"/>
                    </a:lnTo>
                    <a:lnTo>
                      <a:pt x="12275" y="831"/>
                    </a:lnTo>
                    <a:lnTo>
                      <a:pt x="12198" y="735"/>
                    </a:lnTo>
                    <a:lnTo>
                      <a:pt x="12005" y="561"/>
                    </a:lnTo>
                    <a:lnTo>
                      <a:pt x="11792" y="425"/>
                    </a:lnTo>
                    <a:lnTo>
                      <a:pt x="11541" y="309"/>
                    </a:lnTo>
                    <a:lnTo>
                      <a:pt x="11386" y="232"/>
                    </a:lnTo>
                    <a:lnTo>
                      <a:pt x="11212" y="193"/>
                    </a:lnTo>
                    <a:lnTo>
                      <a:pt x="11058" y="155"/>
                    </a:lnTo>
                    <a:lnTo>
                      <a:pt x="10884" y="135"/>
                    </a:lnTo>
                    <a:lnTo>
                      <a:pt x="10555" y="116"/>
                    </a:lnTo>
                    <a:lnTo>
                      <a:pt x="9550" y="116"/>
                    </a:lnTo>
                    <a:lnTo>
                      <a:pt x="9202" y="97"/>
                    </a:lnTo>
                    <a:lnTo>
                      <a:pt x="9047" y="58"/>
                    </a:lnTo>
                    <a:lnTo>
                      <a:pt x="8893" y="19"/>
                    </a:lnTo>
                    <a:lnTo>
                      <a:pt x="88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4146900" y="-3247200"/>
                <a:ext cx="1235750" cy="1384150"/>
              </a:xfrm>
              <a:custGeom>
                <a:rect b="b" l="l" r="r" t="t"/>
                <a:pathLst>
                  <a:path extrusionOk="0" h="55366" w="49430">
                    <a:moveTo>
                      <a:pt x="47362" y="1"/>
                    </a:moveTo>
                    <a:lnTo>
                      <a:pt x="47226" y="39"/>
                    </a:lnTo>
                    <a:lnTo>
                      <a:pt x="47168" y="59"/>
                    </a:lnTo>
                    <a:lnTo>
                      <a:pt x="47130" y="97"/>
                    </a:lnTo>
                    <a:lnTo>
                      <a:pt x="47072" y="136"/>
                    </a:lnTo>
                    <a:lnTo>
                      <a:pt x="47033" y="194"/>
                    </a:lnTo>
                    <a:lnTo>
                      <a:pt x="47014" y="271"/>
                    </a:lnTo>
                    <a:lnTo>
                      <a:pt x="46994" y="349"/>
                    </a:lnTo>
                    <a:lnTo>
                      <a:pt x="46975" y="909"/>
                    </a:lnTo>
                    <a:lnTo>
                      <a:pt x="46956" y="1489"/>
                    </a:lnTo>
                    <a:lnTo>
                      <a:pt x="46956" y="2649"/>
                    </a:lnTo>
                    <a:lnTo>
                      <a:pt x="46994" y="3809"/>
                    </a:lnTo>
                    <a:lnTo>
                      <a:pt x="47052" y="4949"/>
                    </a:lnTo>
                    <a:lnTo>
                      <a:pt x="47130" y="6863"/>
                    </a:lnTo>
                    <a:lnTo>
                      <a:pt x="47207" y="8777"/>
                    </a:lnTo>
                    <a:lnTo>
                      <a:pt x="47420" y="12605"/>
                    </a:lnTo>
                    <a:lnTo>
                      <a:pt x="47961" y="22173"/>
                    </a:lnTo>
                    <a:lnTo>
                      <a:pt x="48212" y="26968"/>
                    </a:lnTo>
                    <a:lnTo>
                      <a:pt x="48425" y="31762"/>
                    </a:lnTo>
                    <a:lnTo>
                      <a:pt x="48599" y="35647"/>
                    </a:lnTo>
                    <a:lnTo>
                      <a:pt x="48676" y="37600"/>
                    </a:lnTo>
                    <a:lnTo>
                      <a:pt x="48734" y="39533"/>
                    </a:lnTo>
                    <a:lnTo>
                      <a:pt x="48773" y="41485"/>
                    </a:lnTo>
                    <a:lnTo>
                      <a:pt x="48753" y="43438"/>
                    </a:lnTo>
                    <a:lnTo>
                      <a:pt x="48734" y="44404"/>
                    </a:lnTo>
                    <a:lnTo>
                      <a:pt x="48715" y="45371"/>
                    </a:lnTo>
                    <a:lnTo>
                      <a:pt x="48657" y="46357"/>
                    </a:lnTo>
                    <a:lnTo>
                      <a:pt x="48599" y="47323"/>
                    </a:lnTo>
                    <a:lnTo>
                      <a:pt x="48560" y="47787"/>
                    </a:lnTo>
                    <a:lnTo>
                      <a:pt x="48502" y="48232"/>
                    </a:lnTo>
                    <a:lnTo>
                      <a:pt x="48425" y="48638"/>
                    </a:lnTo>
                    <a:lnTo>
                      <a:pt x="48367" y="48831"/>
                    </a:lnTo>
                    <a:lnTo>
                      <a:pt x="48309" y="49024"/>
                    </a:lnTo>
                    <a:lnTo>
                      <a:pt x="48231" y="49218"/>
                    </a:lnTo>
                    <a:lnTo>
                      <a:pt x="48154" y="49392"/>
                    </a:lnTo>
                    <a:lnTo>
                      <a:pt x="48038" y="49566"/>
                    </a:lnTo>
                    <a:lnTo>
                      <a:pt x="47922" y="49740"/>
                    </a:lnTo>
                    <a:lnTo>
                      <a:pt x="47787" y="49914"/>
                    </a:lnTo>
                    <a:lnTo>
                      <a:pt x="47652" y="50088"/>
                    </a:lnTo>
                    <a:lnTo>
                      <a:pt x="47478" y="50242"/>
                    </a:lnTo>
                    <a:lnTo>
                      <a:pt x="47284" y="50397"/>
                    </a:lnTo>
                    <a:lnTo>
                      <a:pt x="47052" y="50590"/>
                    </a:lnTo>
                    <a:lnTo>
                      <a:pt x="46801" y="50745"/>
                    </a:lnTo>
                    <a:lnTo>
                      <a:pt x="46279" y="51074"/>
                    </a:lnTo>
                    <a:lnTo>
                      <a:pt x="45757" y="51344"/>
                    </a:lnTo>
                    <a:lnTo>
                      <a:pt x="45196" y="51596"/>
                    </a:lnTo>
                    <a:lnTo>
                      <a:pt x="44636" y="51827"/>
                    </a:lnTo>
                    <a:lnTo>
                      <a:pt x="44075" y="52021"/>
                    </a:lnTo>
                    <a:lnTo>
                      <a:pt x="43495" y="52214"/>
                    </a:lnTo>
                    <a:lnTo>
                      <a:pt x="42935" y="52388"/>
                    </a:lnTo>
                    <a:lnTo>
                      <a:pt x="42065" y="52620"/>
                    </a:lnTo>
                    <a:lnTo>
                      <a:pt x="41195" y="52852"/>
                    </a:lnTo>
                    <a:lnTo>
                      <a:pt x="40306" y="53065"/>
                    </a:lnTo>
                    <a:lnTo>
                      <a:pt x="39417" y="53239"/>
                    </a:lnTo>
                    <a:lnTo>
                      <a:pt x="38527" y="53413"/>
                    </a:lnTo>
                    <a:lnTo>
                      <a:pt x="37638" y="53567"/>
                    </a:lnTo>
                    <a:lnTo>
                      <a:pt x="36749" y="53703"/>
                    </a:lnTo>
                    <a:lnTo>
                      <a:pt x="35840" y="53838"/>
                    </a:lnTo>
                    <a:lnTo>
                      <a:pt x="34951" y="53954"/>
                    </a:lnTo>
                    <a:lnTo>
                      <a:pt x="34042" y="54051"/>
                    </a:lnTo>
                    <a:lnTo>
                      <a:pt x="32245" y="54225"/>
                    </a:lnTo>
                    <a:lnTo>
                      <a:pt x="30447" y="54360"/>
                    </a:lnTo>
                    <a:lnTo>
                      <a:pt x="28649" y="54476"/>
                    </a:lnTo>
                    <a:lnTo>
                      <a:pt x="26677" y="54573"/>
                    </a:lnTo>
                    <a:lnTo>
                      <a:pt x="24725" y="54631"/>
                    </a:lnTo>
                    <a:lnTo>
                      <a:pt x="22753" y="54669"/>
                    </a:lnTo>
                    <a:lnTo>
                      <a:pt x="20801" y="54669"/>
                    </a:lnTo>
                    <a:lnTo>
                      <a:pt x="18829" y="54650"/>
                    </a:lnTo>
                    <a:lnTo>
                      <a:pt x="16876" y="54592"/>
                    </a:lnTo>
                    <a:lnTo>
                      <a:pt x="14905" y="54476"/>
                    </a:lnTo>
                    <a:lnTo>
                      <a:pt x="12952" y="54341"/>
                    </a:lnTo>
                    <a:lnTo>
                      <a:pt x="11406" y="54205"/>
                    </a:lnTo>
                    <a:lnTo>
                      <a:pt x="9879" y="54051"/>
                    </a:lnTo>
                    <a:lnTo>
                      <a:pt x="9105" y="53954"/>
                    </a:lnTo>
                    <a:lnTo>
                      <a:pt x="8351" y="53838"/>
                    </a:lnTo>
                    <a:lnTo>
                      <a:pt x="7578" y="53703"/>
                    </a:lnTo>
                    <a:lnTo>
                      <a:pt x="6824" y="53567"/>
                    </a:lnTo>
                    <a:lnTo>
                      <a:pt x="5877" y="53374"/>
                    </a:lnTo>
                    <a:lnTo>
                      <a:pt x="5394" y="53258"/>
                    </a:lnTo>
                    <a:lnTo>
                      <a:pt x="4911" y="53142"/>
                    </a:lnTo>
                    <a:lnTo>
                      <a:pt x="4427" y="52987"/>
                    </a:lnTo>
                    <a:lnTo>
                      <a:pt x="3963" y="52813"/>
                    </a:lnTo>
                    <a:lnTo>
                      <a:pt x="3519" y="52601"/>
                    </a:lnTo>
                    <a:lnTo>
                      <a:pt x="3306" y="52485"/>
                    </a:lnTo>
                    <a:lnTo>
                      <a:pt x="3113" y="52369"/>
                    </a:lnTo>
                    <a:lnTo>
                      <a:pt x="2900" y="52233"/>
                    </a:lnTo>
                    <a:lnTo>
                      <a:pt x="2745" y="52079"/>
                    </a:lnTo>
                    <a:lnTo>
                      <a:pt x="2629" y="51924"/>
                    </a:lnTo>
                    <a:lnTo>
                      <a:pt x="2571" y="51847"/>
                    </a:lnTo>
                    <a:lnTo>
                      <a:pt x="2552" y="51769"/>
                    </a:lnTo>
                    <a:lnTo>
                      <a:pt x="2513" y="51499"/>
                    </a:lnTo>
                    <a:lnTo>
                      <a:pt x="2475" y="51132"/>
                    </a:lnTo>
                    <a:lnTo>
                      <a:pt x="2436" y="50416"/>
                    </a:lnTo>
                    <a:lnTo>
                      <a:pt x="2301" y="48715"/>
                    </a:lnTo>
                    <a:lnTo>
                      <a:pt x="2165" y="46589"/>
                    </a:lnTo>
                    <a:lnTo>
                      <a:pt x="2050" y="44482"/>
                    </a:lnTo>
                    <a:lnTo>
                      <a:pt x="1856" y="40229"/>
                    </a:lnTo>
                    <a:lnTo>
                      <a:pt x="1663" y="35241"/>
                    </a:lnTo>
                    <a:lnTo>
                      <a:pt x="1489" y="30254"/>
                    </a:lnTo>
                    <a:lnTo>
                      <a:pt x="1354" y="25266"/>
                    </a:lnTo>
                    <a:lnTo>
                      <a:pt x="1218" y="20279"/>
                    </a:lnTo>
                    <a:lnTo>
                      <a:pt x="1044" y="13068"/>
                    </a:lnTo>
                    <a:lnTo>
                      <a:pt x="928" y="9454"/>
                    </a:lnTo>
                    <a:lnTo>
                      <a:pt x="870" y="7656"/>
                    </a:lnTo>
                    <a:lnTo>
                      <a:pt x="793" y="5839"/>
                    </a:lnTo>
                    <a:lnTo>
                      <a:pt x="754" y="5123"/>
                    </a:lnTo>
                    <a:lnTo>
                      <a:pt x="696" y="4408"/>
                    </a:lnTo>
                    <a:lnTo>
                      <a:pt x="677" y="4331"/>
                    </a:lnTo>
                    <a:lnTo>
                      <a:pt x="658" y="4273"/>
                    </a:lnTo>
                    <a:lnTo>
                      <a:pt x="619" y="4215"/>
                    </a:lnTo>
                    <a:lnTo>
                      <a:pt x="561" y="4157"/>
                    </a:lnTo>
                    <a:lnTo>
                      <a:pt x="503" y="4137"/>
                    </a:lnTo>
                    <a:lnTo>
                      <a:pt x="445" y="4099"/>
                    </a:lnTo>
                    <a:lnTo>
                      <a:pt x="329" y="4079"/>
                    </a:lnTo>
                    <a:lnTo>
                      <a:pt x="194" y="4099"/>
                    </a:lnTo>
                    <a:lnTo>
                      <a:pt x="136" y="4118"/>
                    </a:lnTo>
                    <a:lnTo>
                      <a:pt x="97" y="4157"/>
                    </a:lnTo>
                    <a:lnTo>
                      <a:pt x="58" y="4215"/>
                    </a:lnTo>
                    <a:lnTo>
                      <a:pt x="20" y="4273"/>
                    </a:lnTo>
                    <a:lnTo>
                      <a:pt x="0" y="4331"/>
                    </a:lnTo>
                    <a:lnTo>
                      <a:pt x="0" y="4408"/>
                    </a:lnTo>
                    <a:lnTo>
                      <a:pt x="97" y="5433"/>
                    </a:lnTo>
                    <a:lnTo>
                      <a:pt x="136" y="6457"/>
                    </a:lnTo>
                    <a:lnTo>
                      <a:pt x="194" y="8506"/>
                    </a:lnTo>
                    <a:lnTo>
                      <a:pt x="310" y="12315"/>
                    </a:lnTo>
                    <a:lnTo>
                      <a:pt x="426" y="16142"/>
                    </a:lnTo>
                    <a:lnTo>
                      <a:pt x="677" y="26214"/>
                    </a:lnTo>
                    <a:lnTo>
                      <a:pt x="832" y="31240"/>
                    </a:lnTo>
                    <a:lnTo>
                      <a:pt x="1006" y="36285"/>
                    </a:lnTo>
                    <a:lnTo>
                      <a:pt x="1199" y="40983"/>
                    </a:lnTo>
                    <a:lnTo>
                      <a:pt x="1296" y="43322"/>
                    </a:lnTo>
                    <a:lnTo>
                      <a:pt x="1431" y="45680"/>
                    </a:lnTo>
                    <a:lnTo>
                      <a:pt x="1528" y="47613"/>
                    </a:lnTo>
                    <a:lnTo>
                      <a:pt x="1663" y="49566"/>
                    </a:lnTo>
                    <a:lnTo>
                      <a:pt x="1702" y="50184"/>
                    </a:lnTo>
                    <a:lnTo>
                      <a:pt x="1721" y="50861"/>
                    </a:lnTo>
                    <a:lnTo>
                      <a:pt x="1740" y="51190"/>
                    </a:lnTo>
                    <a:lnTo>
                      <a:pt x="1779" y="51518"/>
                    </a:lnTo>
                    <a:lnTo>
                      <a:pt x="1837" y="51827"/>
                    </a:lnTo>
                    <a:lnTo>
                      <a:pt x="1934" y="52117"/>
                    </a:lnTo>
                    <a:lnTo>
                      <a:pt x="2011" y="52272"/>
                    </a:lnTo>
                    <a:lnTo>
                      <a:pt x="2107" y="52427"/>
                    </a:lnTo>
                    <a:lnTo>
                      <a:pt x="2223" y="52562"/>
                    </a:lnTo>
                    <a:lnTo>
                      <a:pt x="2359" y="52697"/>
                    </a:lnTo>
                    <a:lnTo>
                      <a:pt x="2494" y="52813"/>
                    </a:lnTo>
                    <a:lnTo>
                      <a:pt x="2649" y="52929"/>
                    </a:lnTo>
                    <a:lnTo>
                      <a:pt x="2977" y="53123"/>
                    </a:lnTo>
                    <a:lnTo>
                      <a:pt x="3325" y="53297"/>
                    </a:lnTo>
                    <a:lnTo>
                      <a:pt x="3673" y="53432"/>
                    </a:lnTo>
                    <a:lnTo>
                      <a:pt x="4350" y="53664"/>
                    </a:lnTo>
                    <a:lnTo>
                      <a:pt x="4968" y="53857"/>
                    </a:lnTo>
                    <a:lnTo>
                      <a:pt x="5606" y="54012"/>
                    </a:lnTo>
                    <a:lnTo>
                      <a:pt x="6244" y="54167"/>
                    </a:lnTo>
                    <a:lnTo>
                      <a:pt x="6902" y="54283"/>
                    </a:lnTo>
                    <a:lnTo>
                      <a:pt x="7540" y="54399"/>
                    </a:lnTo>
                    <a:lnTo>
                      <a:pt x="8197" y="54515"/>
                    </a:lnTo>
                    <a:lnTo>
                      <a:pt x="9492" y="54688"/>
                    </a:lnTo>
                    <a:lnTo>
                      <a:pt x="10439" y="54804"/>
                    </a:lnTo>
                    <a:lnTo>
                      <a:pt x="11367" y="54901"/>
                    </a:lnTo>
                    <a:lnTo>
                      <a:pt x="13262" y="55075"/>
                    </a:lnTo>
                    <a:lnTo>
                      <a:pt x="15156" y="55210"/>
                    </a:lnTo>
                    <a:lnTo>
                      <a:pt x="17050" y="55288"/>
                    </a:lnTo>
                    <a:lnTo>
                      <a:pt x="18945" y="55346"/>
                    </a:lnTo>
                    <a:lnTo>
                      <a:pt x="20859" y="55365"/>
                    </a:lnTo>
                    <a:lnTo>
                      <a:pt x="22753" y="55365"/>
                    </a:lnTo>
                    <a:lnTo>
                      <a:pt x="24648" y="55326"/>
                    </a:lnTo>
                    <a:lnTo>
                      <a:pt x="26581" y="55268"/>
                    </a:lnTo>
                    <a:lnTo>
                      <a:pt x="28533" y="55172"/>
                    </a:lnTo>
                    <a:lnTo>
                      <a:pt x="30486" y="55056"/>
                    </a:lnTo>
                    <a:lnTo>
                      <a:pt x="32438" y="54901"/>
                    </a:lnTo>
                    <a:lnTo>
                      <a:pt x="33405" y="54804"/>
                    </a:lnTo>
                    <a:lnTo>
                      <a:pt x="34390" y="54708"/>
                    </a:lnTo>
                    <a:lnTo>
                      <a:pt x="35357" y="54573"/>
                    </a:lnTo>
                    <a:lnTo>
                      <a:pt x="36324" y="54457"/>
                    </a:lnTo>
                    <a:lnTo>
                      <a:pt x="37290" y="54302"/>
                    </a:lnTo>
                    <a:lnTo>
                      <a:pt x="38257" y="54147"/>
                    </a:lnTo>
                    <a:lnTo>
                      <a:pt x="39204" y="53973"/>
                    </a:lnTo>
                    <a:lnTo>
                      <a:pt x="40170" y="53780"/>
                    </a:lnTo>
                    <a:lnTo>
                      <a:pt x="40886" y="53625"/>
                    </a:lnTo>
                    <a:lnTo>
                      <a:pt x="41601" y="53451"/>
                    </a:lnTo>
                    <a:lnTo>
                      <a:pt x="42316" y="53277"/>
                    </a:lnTo>
                    <a:lnTo>
                      <a:pt x="43031" y="53084"/>
                    </a:lnTo>
                    <a:lnTo>
                      <a:pt x="43727" y="52871"/>
                    </a:lnTo>
                    <a:lnTo>
                      <a:pt x="44423" y="52620"/>
                    </a:lnTo>
                    <a:lnTo>
                      <a:pt x="45119" y="52369"/>
                    </a:lnTo>
                    <a:lnTo>
                      <a:pt x="45796" y="52079"/>
                    </a:lnTo>
                    <a:lnTo>
                      <a:pt x="46240" y="51866"/>
                    </a:lnTo>
                    <a:lnTo>
                      <a:pt x="46666" y="51634"/>
                    </a:lnTo>
                    <a:lnTo>
                      <a:pt x="47110" y="51383"/>
                    </a:lnTo>
                    <a:lnTo>
                      <a:pt x="47516" y="51093"/>
                    </a:lnTo>
                    <a:lnTo>
                      <a:pt x="47922" y="50784"/>
                    </a:lnTo>
                    <a:lnTo>
                      <a:pt x="48096" y="50629"/>
                    </a:lnTo>
                    <a:lnTo>
                      <a:pt x="48270" y="50455"/>
                    </a:lnTo>
                    <a:lnTo>
                      <a:pt x="48444" y="50262"/>
                    </a:lnTo>
                    <a:lnTo>
                      <a:pt x="48599" y="50068"/>
                    </a:lnTo>
                    <a:lnTo>
                      <a:pt x="48734" y="49856"/>
                    </a:lnTo>
                    <a:lnTo>
                      <a:pt x="48850" y="49643"/>
                    </a:lnTo>
                    <a:lnTo>
                      <a:pt x="48947" y="49430"/>
                    </a:lnTo>
                    <a:lnTo>
                      <a:pt x="49024" y="49218"/>
                    </a:lnTo>
                    <a:lnTo>
                      <a:pt x="49101" y="49005"/>
                    </a:lnTo>
                    <a:lnTo>
                      <a:pt x="49140" y="48773"/>
                    </a:lnTo>
                    <a:lnTo>
                      <a:pt x="49198" y="48329"/>
                    </a:lnTo>
                    <a:lnTo>
                      <a:pt x="49256" y="47865"/>
                    </a:lnTo>
                    <a:lnTo>
                      <a:pt x="49314" y="47149"/>
                    </a:lnTo>
                    <a:lnTo>
                      <a:pt x="49353" y="46434"/>
                    </a:lnTo>
                    <a:lnTo>
                      <a:pt x="49391" y="44984"/>
                    </a:lnTo>
                    <a:lnTo>
                      <a:pt x="49430" y="42993"/>
                    </a:lnTo>
                    <a:lnTo>
                      <a:pt x="49411" y="41002"/>
                    </a:lnTo>
                    <a:lnTo>
                      <a:pt x="49372" y="39011"/>
                    </a:lnTo>
                    <a:lnTo>
                      <a:pt x="49314" y="37020"/>
                    </a:lnTo>
                    <a:lnTo>
                      <a:pt x="49237" y="34565"/>
                    </a:lnTo>
                    <a:lnTo>
                      <a:pt x="49140" y="32129"/>
                    </a:lnTo>
                    <a:lnTo>
                      <a:pt x="48908" y="27238"/>
                    </a:lnTo>
                    <a:lnTo>
                      <a:pt x="48657" y="22347"/>
                    </a:lnTo>
                    <a:lnTo>
                      <a:pt x="48386" y="17476"/>
                    </a:lnTo>
                    <a:lnTo>
                      <a:pt x="48154" y="13648"/>
                    </a:lnTo>
                    <a:lnTo>
                      <a:pt x="47942" y="9840"/>
                    </a:lnTo>
                    <a:lnTo>
                      <a:pt x="47845" y="7926"/>
                    </a:lnTo>
                    <a:lnTo>
                      <a:pt x="47768" y="6013"/>
                    </a:lnTo>
                    <a:lnTo>
                      <a:pt x="47690" y="4099"/>
                    </a:lnTo>
                    <a:lnTo>
                      <a:pt x="47652" y="2185"/>
                    </a:lnTo>
                    <a:lnTo>
                      <a:pt x="47652" y="1257"/>
                    </a:lnTo>
                    <a:lnTo>
                      <a:pt x="47671" y="812"/>
                    </a:lnTo>
                    <a:lnTo>
                      <a:pt x="47690" y="349"/>
                    </a:lnTo>
                    <a:lnTo>
                      <a:pt x="47690" y="271"/>
                    </a:lnTo>
                    <a:lnTo>
                      <a:pt x="47671" y="194"/>
                    </a:lnTo>
                    <a:lnTo>
                      <a:pt x="47632" y="136"/>
                    </a:lnTo>
                    <a:lnTo>
                      <a:pt x="47594" y="97"/>
                    </a:lnTo>
                    <a:lnTo>
                      <a:pt x="47555" y="59"/>
                    </a:lnTo>
                    <a:lnTo>
                      <a:pt x="47497" y="39"/>
                    </a:lnTo>
                    <a:lnTo>
                      <a:pt x="47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4470700" y="-2894400"/>
                <a:ext cx="619575" cy="643750"/>
              </a:xfrm>
              <a:custGeom>
                <a:rect b="b" l="l" r="r" t="t"/>
                <a:pathLst>
                  <a:path extrusionOk="0" h="25750" w="24783">
                    <a:moveTo>
                      <a:pt x="13725" y="696"/>
                    </a:moveTo>
                    <a:lnTo>
                      <a:pt x="14209" y="716"/>
                    </a:lnTo>
                    <a:lnTo>
                      <a:pt x="14692" y="774"/>
                    </a:lnTo>
                    <a:lnTo>
                      <a:pt x="15156" y="851"/>
                    </a:lnTo>
                    <a:lnTo>
                      <a:pt x="15639" y="948"/>
                    </a:lnTo>
                    <a:lnTo>
                      <a:pt x="16103" y="1083"/>
                    </a:lnTo>
                    <a:lnTo>
                      <a:pt x="16490" y="1218"/>
                    </a:lnTo>
                    <a:lnTo>
                      <a:pt x="16857" y="1354"/>
                    </a:lnTo>
                    <a:lnTo>
                      <a:pt x="17224" y="1528"/>
                    </a:lnTo>
                    <a:lnTo>
                      <a:pt x="17572" y="1701"/>
                    </a:lnTo>
                    <a:lnTo>
                      <a:pt x="17939" y="1895"/>
                    </a:lnTo>
                    <a:lnTo>
                      <a:pt x="18268" y="2107"/>
                    </a:lnTo>
                    <a:lnTo>
                      <a:pt x="18597" y="2320"/>
                    </a:lnTo>
                    <a:lnTo>
                      <a:pt x="18925" y="2571"/>
                    </a:lnTo>
                    <a:lnTo>
                      <a:pt x="19235" y="2803"/>
                    </a:lnTo>
                    <a:lnTo>
                      <a:pt x="19544" y="3074"/>
                    </a:lnTo>
                    <a:lnTo>
                      <a:pt x="19834" y="3345"/>
                    </a:lnTo>
                    <a:lnTo>
                      <a:pt x="20124" y="3615"/>
                    </a:lnTo>
                    <a:lnTo>
                      <a:pt x="20395" y="3925"/>
                    </a:lnTo>
                    <a:lnTo>
                      <a:pt x="20665" y="4215"/>
                    </a:lnTo>
                    <a:lnTo>
                      <a:pt x="20916" y="4524"/>
                    </a:lnTo>
                    <a:lnTo>
                      <a:pt x="21148" y="4852"/>
                    </a:lnTo>
                    <a:lnTo>
                      <a:pt x="21593" y="5471"/>
                    </a:lnTo>
                    <a:lnTo>
                      <a:pt x="21999" y="6109"/>
                    </a:lnTo>
                    <a:lnTo>
                      <a:pt x="22366" y="6766"/>
                    </a:lnTo>
                    <a:lnTo>
                      <a:pt x="22695" y="7462"/>
                    </a:lnTo>
                    <a:lnTo>
                      <a:pt x="23004" y="8158"/>
                    </a:lnTo>
                    <a:lnTo>
                      <a:pt x="23275" y="8873"/>
                    </a:lnTo>
                    <a:lnTo>
                      <a:pt x="23507" y="9589"/>
                    </a:lnTo>
                    <a:lnTo>
                      <a:pt x="23700" y="10323"/>
                    </a:lnTo>
                    <a:lnTo>
                      <a:pt x="23835" y="10922"/>
                    </a:lnTo>
                    <a:lnTo>
                      <a:pt x="23951" y="11522"/>
                    </a:lnTo>
                    <a:lnTo>
                      <a:pt x="24048" y="12140"/>
                    </a:lnTo>
                    <a:lnTo>
                      <a:pt x="24106" y="12759"/>
                    </a:lnTo>
                    <a:lnTo>
                      <a:pt x="24125" y="13378"/>
                    </a:lnTo>
                    <a:lnTo>
                      <a:pt x="24106" y="13996"/>
                    </a:lnTo>
                    <a:lnTo>
                      <a:pt x="24087" y="14305"/>
                    </a:lnTo>
                    <a:lnTo>
                      <a:pt x="24048" y="14615"/>
                    </a:lnTo>
                    <a:lnTo>
                      <a:pt x="23990" y="14905"/>
                    </a:lnTo>
                    <a:lnTo>
                      <a:pt x="23932" y="15214"/>
                    </a:lnTo>
                    <a:lnTo>
                      <a:pt x="23797" y="15678"/>
                    </a:lnTo>
                    <a:lnTo>
                      <a:pt x="23661" y="16123"/>
                    </a:lnTo>
                    <a:lnTo>
                      <a:pt x="23488" y="16587"/>
                    </a:lnTo>
                    <a:lnTo>
                      <a:pt x="23314" y="17031"/>
                    </a:lnTo>
                    <a:lnTo>
                      <a:pt x="23120" y="17476"/>
                    </a:lnTo>
                    <a:lnTo>
                      <a:pt x="22927" y="17901"/>
                    </a:lnTo>
                    <a:lnTo>
                      <a:pt x="22695" y="18326"/>
                    </a:lnTo>
                    <a:lnTo>
                      <a:pt x="22463" y="18732"/>
                    </a:lnTo>
                    <a:lnTo>
                      <a:pt x="22192" y="19138"/>
                    </a:lnTo>
                    <a:lnTo>
                      <a:pt x="21922" y="19544"/>
                    </a:lnTo>
                    <a:lnTo>
                      <a:pt x="21651" y="19931"/>
                    </a:lnTo>
                    <a:lnTo>
                      <a:pt x="21361" y="20317"/>
                    </a:lnTo>
                    <a:lnTo>
                      <a:pt x="21052" y="20685"/>
                    </a:lnTo>
                    <a:lnTo>
                      <a:pt x="20723" y="21033"/>
                    </a:lnTo>
                    <a:lnTo>
                      <a:pt x="20395" y="21381"/>
                    </a:lnTo>
                    <a:lnTo>
                      <a:pt x="20047" y="21709"/>
                    </a:lnTo>
                    <a:lnTo>
                      <a:pt x="19679" y="22019"/>
                    </a:lnTo>
                    <a:lnTo>
                      <a:pt x="19312" y="22328"/>
                    </a:lnTo>
                    <a:lnTo>
                      <a:pt x="18945" y="22618"/>
                    </a:lnTo>
                    <a:lnTo>
                      <a:pt x="18558" y="22908"/>
                    </a:lnTo>
                    <a:lnTo>
                      <a:pt x="18152" y="23159"/>
                    </a:lnTo>
                    <a:lnTo>
                      <a:pt x="17746" y="23410"/>
                    </a:lnTo>
                    <a:lnTo>
                      <a:pt x="17321" y="23642"/>
                    </a:lnTo>
                    <a:lnTo>
                      <a:pt x="16915" y="23874"/>
                    </a:lnTo>
                    <a:lnTo>
                      <a:pt x="16470" y="24068"/>
                    </a:lnTo>
                    <a:lnTo>
                      <a:pt x="16026" y="24242"/>
                    </a:lnTo>
                    <a:lnTo>
                      <a:pt x="15581" y="24416"/>
                    </a:lnTo>
                    <a:lnTo>
                      <a:pt x="15136" y="24570"/>
                    </a:lnTo>
                    <a:lnTo>
                      <a:pt x="14673" y="24686"/>
                    </a:lnTo>
                    <a:lnTo>
                      <a:pt x="14189" y="24802"/>
                    </a:lnTo>
                    <a:lnTo>
                      <a:pt x="13725" y="24899"/>
                    </a:lnTo>
                    <a:lnTo>
                      <a:pt x="13242" y="24957"/>
                    </a:lnTo>
                    <a:lnTo>
                      <a:pt x="12759" y="25015"/>
                    </a:lnTo>
                    <a:lnTo>
                      <a:pt x="12275" y="25034"/>
                    </a:lnTo>
                    <a:lnTo>
                      <a:pt x="11773" y="25034"/>
                    </a:lnTo>
                    <a:lnTo>
                      <a:pt x="11290" y="25015"/>
                    </a:lnTo>
                    <a:lnTo>
                      <a:pt x="10806" y="24976"/>
                    </a:lnTo>
                    <a:lnTo>
                      <a:pt x="10323" y="24918"/>
                    </a:lnTo>
                    <a:lnTo>
                      <a:pt x="9840" y="24841"/>
                    </a:lnTo>
                    <a:lnTo>
                      <a:pt x="9356" y="24725"/>
                    </a:lnTo>
                    <a:lnTo>
                      <a:pt x="8873" y="24609"/>
                    </a:lnTo>
                    <a:lnTo>
                      <a:pt x="8409" y="24454"/>
                    </a:lnTo>
                    <a:lnTo>
                      <a:pt x="7945" y="24300"/>
                    </a:lnTo>
                    <a:lnTo>
                      <a:pt x="7501" y="24106"/>
                    </a:lnTo>
                    <a:lnTo>
                      <a:pt x="7056" y="23913"/>
                    </a:lnTo>
                    <a:lnTo>
                      <a:pt x="6611" y="23681"/>
                    </a:lnTo>
                    <a:lnTo>
                      <a:pt x="6186" y="23449"/>
                    </a:lnTo>
                    <a:lnTo>
                      <a:pt x="5761" y="23178"/>
                    </a:lnTo>
                    <a:lnTo>
                      <a:pt x="5355" y="22908"/>
                    </a:lnTo>
                    <a:lnTo>
                      <a:pt x="4968" y="22618"/>
                    </a:lnTo>
                    <a:lnTo>
                      <a:pt x="4582" y="22328"/>
                    </a:lnTo>
                    <a:lnTo>
                      <a:pt x="4214" y="21999"/>
                    </a:lnTo>
                    <a:lnTo>
                      <a:pt x="3847" y="21651"/>
                    </a:lnTo>
                    <a:lnTo>
                      <a:pt x="3518" y="21303"/>
                    </a:lnTo>
                    <a:lnTo>
                      <a:pt x="3190" y="20936"/>
                    </a:lnTo>
                    <a:lnTo>
                      <a:pt x="2881" y="20569"/>
                    </a:lnTo>
                    <a:lnTo>
                      <a:pt x="2591" y="20163"/>
                    </a:lnTo>
                    <a:lnTo>
                      <a:pt x="2320" y="19757"/>
                    </a:lnTo>
                    <a:lnTo>
                      <a:pt x="2069" y="19351"/>
                    </a:lnTo>
                    <a:lnTo>
                      <a:pt x="1837" y="18906"/>
                    </a:lnTo>
                    <a:lnTo>
                      <a:pt x="1605" y="18481"/>
                    </a:lnTo>
                    <a:lnTo>
                      <a:pt x="1431" y="18017"/>
                    </a:lnTo>
                    <a:lnTo>
                      <a:pt x="1257" y="17553"/>
                    </a:lnTo>
                    <a:lnTo>
                      <a:pt x="1102" y="17089"/>
                    </a:lnTo>
                    <a:lnTo>
                      <a:pt x="967" y="16529"/>
                    </a:lnTo>
                    <a:lnTo>
                      <a:pt x="851" y="15968"/>
                    </a:lnTo>
                    <a:lnTo>
                      <a:pt x="773" y="15407"/>
                    </a:lnTo>
                    <a:lnTo>
                      <a:pt x="715" y="14847"/>
                    </a:lnTo>
                    <a:lnTo>
                      <a:pt x="696" y="14267"/>
                    </a:lnTo>
                    <a:lnTo>
                      <a:pt x="696" y="13687"/>
                    </a:lnTo>
                    <a:lnTo>
                      <a:pt x="715" y="13107"/>
                    </a:lnTo>
                    <a:lnTo>
                      <a:pt x="773" y="12527"/>
                    </a:lnTo>
                    <a:lnTo>
                      <a:pt x="851" y="11966"/>
                    </a:lnTo>
                    <a:lnTo>
                      <a:pt x="947" y="11386"/>
                    </a:lnTo>
                    <a:lnTo>
                      <a:pt x="1083" y="10806"/>
                    </a:lnTo>
                    <a:lnTo>
                      <a:pt x="1237" y="10246"/>
                    </a:lnTo>
                    <a:lnTo>
                      <a:pt x="1411" y="9666"/>
                    </a:lnTo>
                    <a:lnTo>
                      <a:pt x="1605" y="9125"/>
                    </a:lnTo>
                    <a:lnTo>
                      <a:pt x="1837" y="8564"/>
                    </a:lnTo>
                    <a:lnTo>
                      <a:pt x="2069" y="8023"/>
                    </a:lnTo>
                    <a:lnTo>
                      <a:pt x="2339" y="7501"/>
                    </a:lnTo>
                    <a:lnTo>
                      <a:pt x="2629" y="6979"/>
                    </a:lnTo>
                    <a:lnTo>
                      <a:pt x="2939" y="6476"/>
                    </a:lnTo>
                    <a:lnTo>
                      <a:pt x="3267" y="5993"/>
                    </a:lnTo>
                    <a:lnTo>
                      <a:pt x="3615" y="5529"/>
                    </a:lnTo>
                    <a:lnTo>
                      <a:pt x="3982" y="5065"/>
                    </a:lnTo>
                    <a:lnTo>
                      <a:pt x="4350" y="4640"/>
                    </a:lnTo>
                    <a:lnTo>
                      <a:pt x="4756" y="4215"/>
                    </a:lnTo>
                    <a:lnTo>
                      <a:pt x="5181" y="3828"/>
                    </a:lnTo>
                    <a:lnTo>
                      <a:pt x="5626" y="3441"/>
                    </a:lnTo>
                    <a:lnTo>
                      <a:pt x="6070" y="3093"/>
                    </a:lnTo>
                    <a:lnTo>
                      <a:pt x="6553" y="2765"/>
                    </a:lnTo>
                    <a:lnTo>
                      <a:pt x="7037" y="2475"/>
                    </a:lnTo>
                    <a:lnTo>
                      <a:pt x="7539" y="2204"/>
                    </a:lnTo>
                    <a:lnTo>
                      <a:pt x="8061" y="1953"/>
                    </a:lnTo>
                    <a:lnTo>
                      <a:pt x="8583" y="1740"/>
                    </a:lnTo>
                    <a:lnTo>
                      <a:pt x="9028" y="1566"/>
                    </a:lnTo>
                    <a:lnTo>
                      <a:pt x="9492" y="1392"/>
                    </a:lnTo>
                    <a:lnTo>
                      <a:pt x="9956" y="1238"/>
                    </a:lnTo>
                    <a:lnTo>
                      <a:pt x="10420" y="1122"/>
                    </a:lnTo>
                    <a:lnTo>
                      <a:pt x="10884" y="986"/>
                    </a:lnTo>
                    <a:lnTo>
                      <a:pt x="11348" y="890"/>
                    </a:lnTo>
                    <a:lnTo>
                      <a:pt x="11831" y="812"/>
                    </a:lnTo>
                    <a:lnTo>
                      <a:pt x="12295" y="754"/>
                    </a:lnTo>
                    <a:lnTo>
                      <a:pt x="12778" y="716"/>
                    </a:lnTo>
                    <a:lnTo>
                      <a:pt x="13242" y="696"/>
                    </a:lnTo>
                    <a:close/>
                    <a:moveTo>
                      <a:pt x="12952" y="0"/>
                    </a:moveTo>
                    <a:lnTo>
                      <a:pt x="12507" y="39"/>
                    </a:lnTo>
                    <a:lnTo>
                      <a:pt x="12044" y="78"/>
                    </a:lnTo>
                    <a:lnTo>
                      <a:pt x="11580" y="136"/>
                    </a:lnTo>
                    <a:lnTo>
                      <a:pt x="11116" y="213"/>
                    </a:lnTo>
                    <a:lnTo>
                      <a:pt x="10671" y="329"/>
                    </a:lnTo>
                    <a:lnTo>
                      <a:pt x="10091" y="464"/>
                    </a:lnTo>
                    <a:lnTo>
                      <a:pt x="9511" y="658"/>
                    </a:lnTo>
                    <a:lnTo>
                      <a:pt x="8951" y="851"/>
                    </a:lnTo>
                    <a:lnTo>
                      <a:pt x="8390" y="1064"/>
                    </a:lnTo>
                    <a:lnTo>
                      <a:pt x="7907" y="1276"/>
                    </a:lnTo>
                    <a:lnTo>
                      <a:pt x="7404" y="1489"/>
                    </a:lnTo>
                    <a:lnTo>
                      <a:pt x="6940" y="1740"/>
                    </a:lnTo>
                    <a:lnTo>
                      <a:pt x="6476" y="2011"/>
                    </a:lnTo>
                    <a:lnTo>
                      <a:pt x="6012" y="2301"/>
                    </a:lnTo>
                    <a:lnTo>
                      <a:pt x="5587" y="2610"/>
                    </a:lnTo>
                    <a:lnTo>
                      <a:pt x="5162" y="2939"/>
                    </a:lnTo>
                    <a:lnTo>
                      <a:pt x="4756" y="3287"/>
                    </a:lnTo>
                    <a:lnTo>
                      <a:pt x="4369" y="3654"/>
                    </a:lnTo>
                    <a:lnTo>
                      <a:pt x="3982" y="4041"/>
                    </a:lnTo>
                    <a:lnTo>
                      <a:pt x="3615" y="4447"/>
                    </a:lnTo>
                    <a:lnTo>
                      <a:pt x="3267" y="4852"/>
                    </a:lnTo>
                    <a:lnTo>
                      <a:pt x="2939" y="5278"/>
                    </a:lnTo>
                    <a:lnTo>
                      <a:pt x="2629" y="5722"/>
                    </a:lnTo>
                    <a:lnTo>
                      <a:pt x="2320" y="6186"/>
                    </a:lnTo>
                    <a:lnTo>
                      <a:pt x="2049" y="6650"/>
                    </a:lnTo>
                    <a:lnTo>
                      <a:pt x="1779" y="7134"/>
                    </a:lnTo>
                    <a:lnTo>
                      <a:pt x="1527" y="7617"/>
                    </a:lnTo>
                    <a:lnTo>
                      <a:pt x="1295" y="8100"/>
                    </a:lnTo>
                    <a:lnTo>
                      <a:pt x="1083" y="8622"/>
                    </a:lnTo>
                    <a:lnTo>
                      <a:pt x="889" y="9125"/>
                    </a:lnTo>
                    <a:lnTo>
                      <a:pt x="715" y="9647"/>
                    </a:lnTo>
                    <a:lnTo>
                      <a:pt x="561" y="10169"/>
                    </a:lnTo>
                    <a:lnTo>
                      <a:pt x="426" y="10690"/>
                    </a:lnTo>
                    <a:lnTo>
                      <a:pt x="290" y="11212"/>
                    </a:lnTo>
                    <a:lnTo>
                      <a:pt x="194" y="11754"/>
                    </a:lnTo>
                    <a:lnTo>
                      <a:pt x="116" y="12276"/>
                    </a:lnTo>
                    <a:lnTo>
                      <a:pt x="58" y="12817"/>
                    </a:lnTo>
                    <a:lnTo>
                      <a:pt x="20" y="13358"/>
                    </a:lnTo>
                    <a:lnTo>
                      <a:pt x="0" y="13880"/>
                    </a:lnTo>
                    <a:lnTo>
                      <a:pt x="20" y="14421"/>
                    </a:lnTo>
                    <a:lnTo>
                      <a:pt x="39" y="14943"/>
                    </a:lnTo>
                    <a:lnTo>
                      <a:pt x="97" y="15465"/>
                    </a:lnTo>
                    <a:lnTo>
                      <a:pt x="174" y="15987"/>
                    </a:lnTo>
                    <a:lnTo>
                      <a:pt x="271" y="16509"/>
                    </a:lnTo>
                    <a:lnTo>
                      <a:pt x="387" y="17012"/>
                    </a:lnTo>
                    <a:lnTo>
                      <a:pt x="542" y="17514"/>
                    </a:lnTo>
                    <a:lnTo>
                      <a:pt x="715" y="17998"/>
                    </a:lnTo>
                    <a:lnTo>
                      <a:pt x="909" y="18481"/>
                    </a:lnTo>
                    <a:lnTo>
                      <a:pt x="1121" y="18964"/>
                    </a:lnTo>
                    <a:lnTo>
                      <a:pt x="1373" y="19409"/>
                    </a:lnTo>
                    <a:lnTo>
                      <a:pt x="1624" y="19873"/>
                    </a:lnTo>
                    <a:lnTo>
                      <a:pt x="1895" y="20298"/>
                    </a:lnTo>
                    <a:lnTo>
                      <a:pt x="2204" y="20723"/>
                    </a:lnTo>
                    <a:lnTo>
                      <a:pt x="2513" y="21149"/>
                    </a:lnTo>
                    <a:lnTo>
                      <a:pt x="2842" y="21535"/>
                    </a:lnTo>
                    <a:lnTo>
                      <a:pt x="3190" y="21922"/>
                    </a:lnTo>
                    <a:lnTo>
                      <a:pt x="3557" y="22289"/>
                    </a:lnTo>
                    <a:lnTo>
                      <a:pt x="3944" y="22656"/>
                    </a:lnTo>
                    <a:lnTo>
                      <a:pt x="4330" y="22985"/>
                    </a:lnTo>
                    <a:lnTo>
                      <a:pt x="4736" y="23314"/>
                    </a:lnTo>
                    <a:lnTo>
                      <a:pt x="5162" y="23604"/>
                    </a:lnTo>
                    <a:lnTo>
                      <a:pt x="5606" y="23894"/>
                    </a:lnTo>
                    <a:lnTo>
                      <a:pt x="6051" y="24164"/>
                    </a:lnTo>
                    <a:lnTo>
                      <a:pt x="6495" y="24416"/>
                    </a:lnTo>
                    <a:lnTo>
                      <a:pt x="6959" y="24648"/>
                    </a:lnTo>
                    <a:lnTo>
                      <a:pt x="7443" y="24860"/>
                    </a:lnTo>
                    <a:lnTo>
                      <a:pt x="7926" y="25054"/>
                    </a:lnTo>
                    <a:lnTo>
                      <a:pt x="8429" y="25208"/>
                    </a:lnTo>
                    <a:lnTo>
                      <a:pt x="8931" y="25363"/>
                    </a:lnTo>
                    <a:lnTo>
                      <a:pt x="9434" y="25479"/>
                    </a:lnTo>
                    <a:lnTo>
                      <a:pt x="9956" y="25576"/>
                    </a:lnTo>
                    <a:lnTo>
                      <a:pt x="10458" y="25653"/>
                    </a:lnTo>
                    <a:lnTo>
                      <a:pt x="11000" y="25711"/>
                    </a:lnTo>
                    <a:lnTo>
                      <a:pt x="11502" y="25730"/>
                    </a:lnTo>
                    <a:lnTo>
                      <a:pt x="12024" y="25749"/>
                    </a:lnTo>
                    <a:lnTo>
                      <a:pt x="12527" y="25730"/>
                    </a:lnTo>
                    <a:lnTo>
                      <a:pt x="13029" y="25691"/>
                    </a:lnTo>
                    <a:lnTo>
                      <a:pt x="13532" y="25633"/>
                    </a:lnTo>
                    <a:lnTo>
                      <a:pt x="14035" y="25537"/>
                    </a:lnTo>
                    <a:lnTo>
                      <a:pt x="14518" y="25440"/>
                    </a:lnTo>
                    <a:lnTo>
                      <a:pt x="15001" y="25324"/>
                    </a:lnTo>
                    <a:lnTo>
                      <a:pt x="15484" y="25170"/>
                    </a:lnTo>
                    <a:lnTo>
                      <a:pt x="15948" y="25015"/>
                    </a:lnTo>
                    <a:lnTo>
                      <a:pt x="16412" y="24841"/>
                    </a:lnTo>
                    <a:lnTo>
                      <a:pt x="16876" y="24628"/>
                    </a:lnTo>
                    <a:lnTo>
                      <a:pt x="17321" y="24416"/>
                    </a:lnTo>
                    <a:lnTo>
                      <a:pt x="17766" y="24184"/>
                    </a:lnTo>
                    <a:lnTo>
                      <a:pt x="18210" y="23932"/>
                    </a:lnTo>
                    <a:lnTo>
                      <a:pt x="18616" y="23681"/>
                    </a:lnTo>
                    <a:lnTo>
                      <a:pt x="19041" y="23391"/>
                    </a:lnTo>
                    <a:lnTo>
                      <a:pt x="19447" y="23101"/>
                    </a:lnTo>
                    <a:lnTo>
                      <a:pt x="19834" y="22792"/>
                    </a:lnTo>
                    <a:lnTo>
                      <a:pt x="20221" y="22463"/>
                    </a:lnTo>
                    <a:lnTo>
                      <a:pt x="20588" y="22135"/>
                    </a:lnTo>
                    <a:lnTo>
                      <a:pt x="20955" y="21767"/>
                    </a:lnTo>
                    <a:lnTo>
                      <a:pt x="21303" y="21419"/>
                    </a:lnTo>
                    <a:lnTo>
                      <a:pt x="21632" y="21033"/>
                    </a:lnTo>
                    <a:lnTo>
                      <a:pt x="21960" y="20646"/>
                    </a:lnTo>
                    <a:lnTo>
                      <a:pt x="22270" y="20240"/>
                    </a:lnTo>
                    <a:lnTo>
                      <a:pt x="22560" y="19834"/>
                    </a:lnTo>
                    <a:lnTo>
                      <a:pt x="22830" y="19409"/>
                    </a:lnTo>
                    <a:lnTo>
                      <a:pt x="23101" y="18984"/>
                    </a:lnTo>
                    <a:lnTo>
                      <a:pt x="23333" y="18539"/>
                    </a:lnTo>
                    <a:lnTo>
                      <a:pt x="23565" y="18094"/>
                    </a:lnTo>
                    <a:lnTo>
                      <a:pt x="23797" y="17630"/>
                    </a:lnTo>
                    <a:lnTo>
                      <a:pt x="24087" y="16915"/>
                    </a:lnTo>
                    <a:lnTo>
                      <a:pt x="24222" y="16567"/>
                    </a:lnTo>
                    <a:lnTo>
                      <a:pt x="24338" y="16200"/>
                    </a:lnTo>
                    <a:lnTo>
                      <a:pt x="24435" y="15852"/>
                    </a:lnTo>
                    <a:lnTo>
                      <a:pt x="24531" y="15504"/>
                    </a:lnTo>
                    <a:lnTo>
                      <a:pt x="24609" y="15137"/>
                    </a:lnTo>
                    <a:lnTo>
                      <a:pt x="24667" y="14789"/>
                    </a:lnTo>
                    <a:lnTo>
                      <a:pt x="24725" y="14421"/>
                    </a:lnTo>
                    <a:lnTo>
                      <a:pt x="24763" y="14054"/>
                    </a:lnTo>
                    <a:lnTo>
                      <a:pt x="24783" y="13687"/>
                    </a:lnTo>
                    <a:lnTo>
                      <a:pt x="24783" y="13320"/>
                    </a:lnTo>
                    <a:lnTo>
                      <a:pt x="24783" y="12952"/>
                    </a:lnTo>
                    <a:lnTo>
                      <a:pt x="24763" y="12566"/>
                    </a:lnTo>
                    <a:lnTo>
                      <a:pt x="24744" y="12179"/>
                    </a:lnTo>
                    <a:lnTo>
                      <a:pt x="24686" y="11792"/>
                    </a:lnTo>
                    <a:lnTo>
                      <a:pt x="24570" y="11000"/>
                    </a:lnTo>
                    <a:lnTo>
                      <a:pt x="24396" y="10227"/>
                    </a:lnTo>
                    <a:lnTo>
                      <a:pt x="24183" y="9434"/>
                    </a:lnTo>
                    <a:lnTo>
                      <a:pt x="23932" y="8680"/>
                    </a:lnTo>
                    <a:lnTo>
                      <a:pt x="23661" y="7926"/>
                    </a:lnTo>
                    <a:lnTo>
                      <a:pt x="23333" y="7172"/>
                    </a:lnTo>
                    <a:lnTo>
                      <a:pt x="22985" y="6457"/>
                    </a:lnTo>
                    <a:lnTo>
                      <a:pt x="22598" y="5761"/>
                    </a:lnTo>
                    <a:lnTo>
                      <a:pt x="22366" y="5394"/>
                    </a:lnTo>
                    <a:lnTo>
                      <a:pt x="22134" y="5046"/>
                    </a:lnTo>
                    <a:lnTo>
                      <a:pt x="21902" y="4698"/>
                    </a:lnTo>
                    <a:lnTo>
                      <a:pt x="21651" y="4350"/>
                    </a:lnTo>
                    <a:lnTo>
                      <a:pt x="21400" y="4021"/>
                    </a:lnTo>
                    <a:lnTo>
                      <a:pt x="21129" y="3693"/>
                    </a:lnTo>
                    <a:lnTo>
                      <a:pt x="20839" y="3383"/>
                    </a:lnTo>
                    <a:lnTo>
                      <a:pt x="20549" y="3074"/>
                    </a:lnTo>
                    <a:lnTo>
                      <a:pt x="20240" y="2784"/>
                    </a:lnTo>
                    <a:lnTo>
                      <a:pt x="19931" y="2494"/>
                    </a:lnTo>
                    <a:lnTo>
                      <a:pt x="19621" y="2223"/>
                    </a:lnTo>
                    <a:lnTo>
                      <a:pt x="19293" y="1953"/>
                    </a:lnTo>
                    <a:lnTo>
                      <a:pt x="18945" y="1721"/>
                    </a:lnTo>
                    <a:lnTo>
                      <a:pt x="18597" y="1489"/>
                    </a:lnTo>
                    <a:lnTo>
                      <a:pt x="18229" y="1257"/>
                    </a:lnTo>
                    <a:lnTo>
                      <a:pt x="17862" y="1064"/>
                    </a:lnTo>
                    <a:lnTo>
                      <a:pt x="17437" y="851"/>
                    </a:lnTo>
                    <a:lnTo>
                      <a:pt x="17012" y="677"/>
                    </a:lnTo>
                    <a:lnTo>
                      <a:pt x="16567" y="522"/>
                    </a:lnTo>
                    <a:lnTo>
                      <a:pt x="16142" y="387"/>
                    </a:lnTo>
                    <a:lnTo>
                      <a:pt x="15697" y="271"/>
                    </a:lnTo>
                    <a:lnTo>
                      <a:pt x="15233" y="174"/>
                    </a:lnTo>
                    <a:lnTo>
                      <a:pt x="14789" y="97"/>
                    </a:lnTo>
                    <a:lnTo>
                      <a:pt x="14344" y="39"/>
                    </a:lnTo>
                    <a:lnTo>
                      <a:pt x="13880" y="20"/>
                    </a:lnTo>
                    <a:lnTo>
                      <a:pt x="13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4170575" y="-2930650"/>
                <a:ext cx="153225" cy="17425"/>
              </a:xfrm>
              <a:custGeom>
                <a:rect b="b" l="l" r="r" t="t"/>
                <a:pathLst>
                  <a:path extrusionOk="0" h="697" w="6129">
                    <a:moveTo>
                      <a:pt x="329" y="1"/>
                    </a:moveTo>
                    <a:lnTo>
                      <a:pt x="252" y="20"/>
                    </a:ln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6"/>
                    </a:lnTo>
                    <a:lnTo>
                      <a:pt x="39" y="174"/>
                    </a:lnTo>
                    <a:lnTo>
                      <a:pt x="20" y="232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600"/>
                    </a:lnTo>
                    <a:lnTo>
                      <a:pt x="136" y="638"/>
                    </a:lnTo>
                    <a:lnTo>
                      <a:pt x="194" y="677"/>
                    </a:lnTo>
                    <a:lnTo>
                      <a:pt x="252" y="696"/>
                    </a:lnTo>
                    <a:lnTo>
                      <a:pt x="5877" y="696"/>
                    </a:lnTo>
                    <a:lnTo>
                      <a:pt x="5935" y="677"/>
                    </a:lnTo>
                    <a:lnTo>
                      <a:pt x="5993" y="638"/>
                    </a:lnTo>
                    <a:lnTo>
                      <a:pt x="6032" y="600"/>
                    </a:lnTo>
                    <a:lnTo>
                      <a:pt x="6071" y="542"/>
                    </a:lnTo>
                    <a:lnTo>
                      <a:pt x="6109" y="484"/>
                    </a:lnTo>
                    <a:lnTo>
                      <a:pt x="6129" y="348"/>
                    </a:lnTo>
                    <a:lnTo>
                      <a:pt x="6109" y="232"/>
                    </a:lnTo>
                    <a:lnTo>
                      <a:pt x="6071" y="174"/>
                    </a:lnTo>
                    <a:lnTo>
                      <a:pt x="6032" y="116"/>
                    </a:lnTo>
                    <a:lnTo>
                      <a:pt x="5993" y="78"/>
                    </a:lnTo>
                    <a:lnTo>
                      <a:pt x="5935" y="39"/>
                    </a:lnTo>
                    <a:lnTo>
                      <a:pt x="5877" y="20"/>
                    </a:lnTo>
                    <a:lnTo>
                      <a:pt x="578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4265300" y="-2847050"/>
                <a:ext cx="146450" cy="17425"/>
              </a:xfrm>
              <a:custGeom>
                <a:rect b="b" l="l" r="r" t="t"/>
                <a:pathLst>
                  <a:path extrusionOk="0" h="697" w="5858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52" y="677"/>
                    </a:lnTo>
                    <a:lnTo>
                      <a:pt x="329" y="697"/>
                    </a:lnTo>
                    <a:lnTo>
                      <a:pt x="5510" y="697"/>
                    </a:lnTo>
                    <a:lnTo>
                      <a:pt x="5587" y="677"/>
                    </a:lnTo>
                    <a:lnTo>
                      <a:pt x="5665" y="658"/>
                    </a:lnTo>
                    <a:lnTo>
                      <a:pt x="5723" y="619"/>
                    </a:lnTo>
                    <a:lnTo>
                      <a:pt x="5761" y="581"/>
                    </a:lnTo>
                    <a:lnTo>
                      <a:pt x="5800" y="523"/>
                    </a:lnTo>
                    <a:lnTo>
                      <a:pt x="5839" y="465"/>
                    </a:lnTo>
                    <a:lnTo>
                      <a:pt x="5858" y="349"/>
                    </a:lnTo>
                    <a:lnTo>
                      <a:pt x="5839" y="213"/>
                    </a:lnTo>
                    <a:lnTo>
                      <a:pt x="5800" y="155"/>
                    </a:lnTo>
                    <a:lnTo>
                      <a:pt x="5761" y="97"/>
                    </a:lnTo>
                    <a:lnTo>
                      <a:pt x="5723" y="59"/>
                    </a:lnTo>
                    <a:lnTo>
                      <a:pt x="5665" y="20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4258525" y="-2685150"/>
                <a:ext cx="148400" cy="16950"/>
              </a:xfrm>
              <a:custGeom>
                <a:rect b="b" l="l" r="r" t="t"/>
                <a:pathLst>
                  <a:path extrusionOk="0" h="678" w="5936">
                    <a:moveTo>
                      <a:pt x="252" y="1"/>
                    </a:moveTo>
                    <a:lnTo>
                      <a:pt x="175" y="20"/>
                    </a:lnTo>
                    <a:lnTo>
                      <a:pt x="117" y="59"/>
                    </a:lnTo>
                    <a:lnTo>
                      <a:pt x="78" y="97"/>
                    </a:lnTo>
                    <a:lnTo>
                      <a:pt x="40" y="155"/>
                    </a:lnTo>
                    <a:lnTo>
                      <a:pt x="20" y="213"/>
                    </a:lnTo>
                    <a:lnTo>
                      <a:pt x="1" y="329"/>
                    </a:lnTo>
                    <a:lnTo>
                      <a:pt x="20" y="465"/>
                    </a:lnTo>
                    <a:lnTo>
                      <a:pt x="40" y="523"/>
                    </a:lnTo>
                    <a:lnTo>
                      <a:pt x="78" y="581"/>
                    </a:lnTo>
                    <a:lnTo>
                      <a:pt x="117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5684" y="677"/>
                    </a:lnTo>
                    <a:lnTo>
                      <a:pt x="5742" y="658"/>
                    </a:lnTo>
                    <a:lnTo>
                      <a:pt x="5800" y="619"/>
                    </a:lnTo>
                    <a:lnTo>
                      <a:pt x="5858" y="581"/>
                    </a:lnTo>
                    <a:lnTo>
                      <a:pt x="5897" y="523"/>
                    </a:lnTo>
                    <a:lnTo>
                      <a:pt x="5916" y="465"/>
                    </a:lnTo>
                    <a:lnTo>
                      <a:pt x="5936" y="329"/>
                    </a:lnTo>
                    <a:lnTo>
                      <a:pt x="5916" y="213"/>
                    </a:lnTo>
                    <a:lnTo>
                      <a:pt x="5897" y="155"/>
                    </a:lnTo>
                    <a:lnTo>
                      <a:pt x="5858" y="97"/>
                    </a:lnTo>
                    <a:lnTo>
                      <a:pt x="5800" y="59"/>
                    </a:lnTo>
                    <a:lnTo>
                      <a:pt x="5742" y="2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5127950" y="-2964975"/>
                <a:ext cx="206375" cy="16950"/>
              </a:xfrm>
              <a:custGeom>
                <a:rect b="b" l="l" r="r" t="t"/>
                <a:pathLst>
                  <a:path extrusionOk="0" h="678" w="8255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8"/>
                    </a:lnTo>
                    <a:lnTo>
                      <a:pt x="39" y="156"/>
                    </a:lnTo>
                    <a:lnTo>
                      <a:pt x="20" y="214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20"/>
                    </a:lnTo>
                    <a:lnTo>
                      <a:pt x="175" y="658"/>
                    </a:lnTo>
                    <a:lnTo>
                      <a:pt x="252" y="678"/>
                    </a:lnTo>
                    <a:lnTo>
                      <a:pt x="8004" y="678"/>
                    </a:lnTo>
                    <a:lnTo>
                      <a:pt x="8062" y="658"/>
                    </a:lnTo>
                    <a:lnTo>
                      <a:pt x="8120" y="620"/>
                    </a:lnTo>
                    <a:lnTo>
                      <a:pt x="8158" y="581"/>
                    </a:lnTo>
                    <a:lnTo>
                      <a:pt x="8197" y="523"/>
                    </a:lnTo>
                    <a:lnTo>
                      <a:pt x="8236" y="465"/>
                    </a:lnTo>
                    <a:lnTo>
                      <a:pt x="8255" y="349"/>
                    </a:lnTo>
                    <a:lnTo>
                      <a:pt x="8236" y="214"/>
                    </a:lnTo>
                    <a:lnTo>
                      <a:pt x="8197" y="156"/>
                    </a:lnTo>
                    <a:lnTo>
                      <a:pt x="8158" y="98"/>
                    </a:lnTo>
                    <a:lnTo>
                      <a:pt x="8120" y="59"/>
                    </a:lnTo>
                    <a:lnTo>
                      <a:pt x="8062" y="2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5215900" y="-2872650"/>
                <a:ext cx="86050" cy="17425"/>
              </a:xfrm>
              <a:custGeom>
                <a:rect b="b" l="l" r="r" t="t"/>
                <a:pathLst>
                  <a:path extrusionOk="0" h="697" w="3442">
                    <a:moveTo>
                      <a:pt x="252" y="0"/>
                    </a:moveTo>
                    <a:lnTo>
                      <a:pt x="175" y="39"/>
                    </a:lnTo>
                    <a:lnTo>
                      <a:pt x="117" y="58"/>
                    </a:lnTo>
                    <a:lnTo>
                      <a:pt x="78" y="116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580"/>
                    </a:lnTo>
                    <a:lnTo>
                      <a:pt x="117" y="638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329" y="696"/>
                    </a:lnTo>
                    <a:lnTo>
                      <a:pt x="3094" y="696"/>
                    </a:lnTo>
                    <a:lnTo>
                      <a:pt x="3190" y="677"/>
                    </a:lnTo>
                    <a:lnTo>
                      <a:pt x="3248" y="658"/>
                    </a:lnTo>
                    <a:lnTo>
                      <a:pt x="3306" y="638"/>
                    </a:lnTo>
                    <a:lnTo>
                      <a:pt x="3345" y="580"/>
                    </a:lnTo>
                    <a:lnTo>
                      <a:pt x="3384" y="542"/>
                    </a:lnTo>
                    <a:lnTo>
                      <a:pt x="3422" y="484"/>
                    </a:lnTo>
                    <a:lnTo>
                      <a:pt x="3442" y="348"/>
                    </a:lnTo>
                    <a:lnTo>
                      <a:pt x="3422" y="213"/>
                    </a:lnTo>
                    <a:lnTo>
                      <a:pt x="3384" y="155"/>
                    </a:lnTo>
                    <a:lnTo>
                      <a:pt x="3345" y="116"/>
                    </a:lnTo>
                    <a:lnTo>
                      <a:pt x="3306" y="58"/>
                    </a:lnTo>
                    <a:lnTo>
                      <a:pt x="3248" y="39"/>
                    </a:lnTo>
                    <a:lnTo>
                      <a:pt x="3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5127950" y="-2749900"/>
                <a:ext cx="171600" cy="16925"/>
              </a:xfrm>
              <a:custGeom>
                <a:rect b="b" l="l" r="r" t="t"/>
                <a:pathLst>
                  <a:path extrusionOk="0" h="677" w="6864">
                    <a:moveTo>
                      <a:pt x="252" y="0"/>
                    </a:moveTo>
                    <a:lnTo>
                      <a:pt x="194" y="20"/>
                    </a:lnTo>
                    <a:lnTo>
                      <a:pt x="136" y="58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64"/>
                    </a:lnTo>
                    <a:lnTo>
                      <a:pt x="39" y="522"/>
                    </a:lnTo>
                    <a:lnTo>
                      <a:pt x="78" y="580"/>
                    </a:lnTo>
                    <a:lnTo>
                      <a:pt x="136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6612" y="677"/>
                    </a:lnTo>
                    <a:lnTo>
                      <a:pt x="6670" y="658"/>
                    </a:lnTo>
                    <a:lnTo>
                      <a:pt x="6728" y="619"/>
                    </a:lnTo>
                    <a:lnTo>
                      <a:pt x="6786" y="580"/>
                    </a:lnTo>
                    <a:lnTo>
                      <a:pt x="6824" y="522"/>
                    </a:lnTo>
                    <a:lnTo>
                      <a:pt x="6844" y="464"/>
                    </a:lnTo>
                    <a:lnTo>
                      <a:pt x="6863" y="348"/>
                    </a:lnTo>
                    <a:lnTo>
                      <a:pt x="6844" y="213"/>
                    </a:lnTo>
                    <a:lnTo>
                      <a:pt x="6824" y="155"/>
                    </a:lnTo>
                    <a:lnTo>
                      <a:pt x="6786" y="97"/>
                    </a:lnTo>
                    <a:lnTo>
                      <a:pt x="6728" y="58"/>
                    </a:lnTo>
                    <a:lnTo>
                      <a:pt x="6670" y="20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4304450" y="-2116325"/>
                <a:ext cx="206375" cy="17425"/>
              </a:xfrm>
              <a:custGeom>
                <a:rect b="b" l="l" r="r" t="t"/>
                <a:pathLst>
                  <a:path extrusionOk="0" h="697" w="8255">
                    <a:moveTo>
                      <a:pt x="271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7" y="97"/>
                    </a:lnTo>
                    <a:lnTo>
                      <a:pt x="58" y="155"/>
                    </a:lnTo>
                    <a:lnTo>
                      <a:pt x="20" y="213"/>
                    </a:lnTo>
                    <a:lnTo>
                      <a:pt x="0" y="349"/>
                    </a:lnTo>
                    <a:lnTo>
                      <a:pt x="20" y="464"/>
                    </a:lnTo>
                    <a:lnTo>
                      <a:pt x="58" y="522"/>
                    </a:lnTo>
                    <a:lnTo>
                      <a:pt x="97" y="580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1" y="677"/>
                    </a:lnTo>
                    <a:lnTo>
                      <a:pt x="348" y="696"/>
                    </a:lnTo>
                    <a:lnTo>
                      <a:pt x="7926" y="696"/>
                    </a:lnTo>
                    <a:lnTo>
                      <a:pt x="8003" y="677"/>
                    </a:lnTo>
                    <a:lnTo>
                      <a:pt x="8081" y="658"/>
                    </a:lnTo>
                    <a:lnTo>
                      <a:pt x="8139" y="619"/>
                    </a:lnTo>
                    <a:lnTo>
                      <a:pt x="8177" y="580"/>
                    </a:lnTo>
                    <a:lnTo>
                      <a:pt x="8216" y="522"/>
                    </a:lnTo>
                    <a:lnTo>
                      <a:pt x="8235" y="464"/>
                    </a:lnTo>
                    <a:lnTo>
                      <a:pt x="8255" y="349"/>
                    </a:lnTo>
                    <a:lnTo>
                      <a:pt x="8235" y="213"/>
                    </a:lnTo>
                    <a:lnTo>
                      <a:pt x="8216" y="155"/>
                    </a:lnTo>
                    <a:lnTo>
                      <a:pt x="8177" y="97"/>
                    </a:lnTo>
                    <a:lnTo>
                      <a:pt x="8139" y="59"/>
                    </a:lnTo>
                    <a:lnTo>
                      <a:pt x="8081" y="20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5185450" y="-2345400"/>
                <a:ext cx="116500" cy="17425"/>
              </a:xfrm>
              <a:custGeom>
                <a:rect b="b" l="l" r="r" t="t"/>
                <a:pathLst>
                  <a:path extrusionOk="0" h="697" w="4660">
                    <a:moveTo>
                      <a:pt x="27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8" y="117"/>
                    </a:lnTo>
                    <a:lnTo>
                      <a:pt x="5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59" y="523"/>
                    </a:lnTo>
                    <a:lnTo>
                      <a:pt x="9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2" y="677"/>
                    </a:lnTo>
                    <a:lnTo>
                      <a:pt x="349" y="696"/>
                    </a:lnTo>
                    <a:lnTo>
                      <a:pt x="4312" y="696"/>
                    </a:lnTo>
                    <a:lnTo>
                      <a:pt x="4408" y="677"/>
                    </a:lnTo>
                    <a:lnTo>
                      <a:pt x="4466" y="658"/>
                    </a:lnTo>
                    <a:lnTo>
                      <a:pt x="4524" y="619"/>
                    </a:lnTo>
                    <a:lnTo>
                      <a:pt x="4563" y="581"/>
                    </a:lnTo>
                    <a:lnTo>
                      <a:pt x="4602" y="523"/>
                    </a:lnTo>
                    <a:lnTo>
                      <a:pt x="4640" y="465"/>
                    </a:lnTo>
                    <a:lnTo>
                      <a:pt x="4660" y="349"/>
                    </a:lnTo>
                    <a:lnTo>
                      <a:pt x="4640" y="213"/>
                    </a:lnTo>
                    <a:lnTo>
                      <a:pt x="4602" y="155"/>
                    </a:lnTo>
                    <a:lnTo>
                      <a:pt x="4563" y="117"/>
                    </a:lnTo>
                    <a:lnTo>
                      <a:pt x="4524" y="59"/>
                    </a:lnTo>
                    <a:lnTo>
                      <a:pt x="4466" y="20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13"/>
            <p:cNvGrpSpPr/>
            <p:nvPr/>
          </p:nvGrpSpPr>
          <p:grpSpPr>
            <a:xfrm>
              <a:off x="1096407" y="911033"/>
              <a:ext cx="1225047" cy="2177869"/>
              <a:chOff x="713225" y="-1668325"/>
              <a:chExt cx="1374450" cy="2443475"/>
            </a:xfrm>
          </p:grpSpPr>
          <p:sp>
            <p:nvSpPr>
              <p:cNvPr id="279" name="Google Shape;279;p13"/>
              <p:cNvSpPr/>
              <p:nvPr/>
            </p:nvSpPr>
            <p:spPr>
              <a:xfrm>
                <a:off x="870275" y="-1655275"/>
                <a:ext cx="502625" cy="1151200"/>
              </a:xfrm>
              <a:custGeom>
                <a:rect b="b" l="l" r="r" t="t"/>
                <a:pathLst>
                  <a:path extrusionOk="0" h="46048" w="20105">
                    <a:moveTo>
                      <a:pt x="14267" y="36594"/>
                    </a:moveTo>
                    <a:lnTo>
                      <a:pt x="14248" y="37638"/>
                    </a:lnTo>
                    <a:lnTo>
                      <a:pt x="14248" y="38663"/>
                    </a:lnTo>
                    <a:lnTo>
                      <a:pt x="14267" y="39707"/>
                    </a:lnTo>
                    <a:lnTo>
                      <a:pt x="14286" y="40731"/>
                    </a:lnTo>
                    <a:lnTo>
                      <a:pt x="14151" y="40809"/>
                    </a:lnTo>
                    <a:lnTo>
                      <a:pt x="14035" y="40905"/>
                    </a:lnTo>
                    <a:lnTo>
                      <a:pt x="13919" y="41021"/>
                    </a:lnTo>
                    <a:lnTo>
                      <a:pt x="13822" y="41176"/>
                    </a:lnTo>
                    <a:lnTo>
                      <a:pt x="13842" y="40615"/>
                    </a:lnTo>
                    <a:lnTo>
                      <a:pt x="13880" y="40035"/>
                    </a:lnTo>
                    <a:lnTo>
                      <a:pt x="13996" y="38895"/>
                    </a:lnTo>
                    <a:lnTo>
                      <a:pt x="14267" y="36594"/>
                    </a:lnTo>
                    <a:close/>
                    <a:moveTo>
                      <a:pt x="2552" y="41756"/>
                    </a:moveTo>
                    <a:lnTo>
                      <a:pt x="2688" y="41814"/>
                    </a:lnTo>
                    <a:lnTo>
                      <a:pt x="2823" y="41853"/>
                    </a:lnTo>
                    <a:lnTo>
                      <a:pt x="2842" y="42065"/>
                    </a:lnTo>
                    <a:lnTo>
                      <a:pt x="2842" y="42278"/>
                    </a:lnTo>
                    <a:lnTo>
                      <a:pt x="2823" y="42471"/>
                    </a:lnTo>
                    <a:lnTo>
                      <a:pt x="2804" y="42645"/>
                    </a:lnTo>
                    <a:lnTo>
                      <a:pt x="2475" y="42645"/>
                    </a:lnTo>
                    <a:lnTo>
                      <a:pt x="2552" y="41756"/>
                    </a:lnTo>
                    <a:close/>
                    <a:moveTo>
                      <a:pt x="3674" y="0"/>
                    </a:moveTo>
                    <a:lnTo>
                      <a:pt x="3558" y="20"/>
                    </a:lnTo>
                    <a:lnTo>
                      <a:pt x="3461" y="58"/>
                    </a:lnTo>
                    <a:lnTo>
                      <a:pt x="3364" y="116"/>
                    </a:lnTo>
                    <a:lnTo>
                      <a:pt x="3171" y="329"/>
                    </a:lnTo>
                    <a:lnTo>
                      <a:pt x="3016" y="542"/>
                    </a:lnTo>
                    <a:lnTo>
                      <a:pt x="2881" y="754"/>
                    </a:lnTo>
                    <a:lnTo>
                      <a:pt x="2765" y="1006"/>
                    </a:lnTo>
                    <a:lnTo>
                      <a:pt x="2688" y="1238"/>
                    </a:lnTo>
                    <a:lnTo>
                      <a:pt x="2630" y="1508"/>
                    </a:lnTo>
                    <a:lnTo>
                      <a:pt x="2610" y="1760"/>
                    </a:lnTo>
                    <a:lnTo>
                      <a:pt x="2610" y="2050"/>
                    </a:lnTo>
                    <a:lnTo>
                      <a:pt x="2572" y="2166"/>
                    </a:lnTo>
                    <a:lnTo>
                      <a:pt x="2533" y="2282"/>
                    </a:lnTo>
                    <a:lnTo>
                      <a:pt x="2514" y="2417"/>
                    </a:lnTo>
                    <a:lnTo>
                      <a:pt x="2514" y="2572"/>
                    </a:lnTo>
                    <a:lnTo>
                      <a:pt x="2533" y="3693"/>
                    </a:lnTo>
                    <a:lnTo>
                      <a:pt x="2533" y="4814"/>
                    </a:lnTo>
                    <a:lnTo>
                      <a:pt x="2417" y="4930"/>
                    </a:lnTo>
                    <a:lnTo>
                      <a:pt x="2340" y="5046"/>
                    </a:lnTo>
                    <a:lnTo>
                      <a:pt x="2262" y="5181"/>
                    </a:lnTo>
                    <a:lnTo>
                      <a:pt x="2204" y="5336"/>
                    </a:lnTo>
                    <a:lnTo>
                      <a:pt x="2166" y="5510"/>
                    </a:lnTo>
                    <a:lnTo>
                      <a:pt x="2146" y="5665"/>
                    </a:lnTo>
                    <a:lnTo>
                      <a:pt x="2166" y="5858"/>
                    </a:lnTo>
                    <a:lnTo>
                      <a:pt x="2224" y="6032"/>
                    </a:lnTo>
                    <a:lnTo>
                      <a:pt x="2378" y="6612"/>
                    </a:lnTo>
                    <a:lnTo>
                      <a:pt x="2494" y="7192"/>
                    </a:lnTo>
                    <a:lnTo>
                      <a:pt x="2494" y="7540"/>
                    </a:lnTo>
                    <a:lnTo>
                      <a:pt x="2282" y="8526"/>
                    </a:lnTo>
                    <a:lnTo>
                      <a:pt x="2127" y="9531"/>
                    </a:lnTo>
                    <a:lnTo>
                      <a:pt x="1992" y="10517"/>
                    </a:lnTo>
                    <a:lnTo>
                      <a:pt x="1876" y="11522"/>
                    </a:lnTo>
                    <a:lnTo>
                      <a:pt x="1798" y="12527"/>
                    </a:lnTo>
                    <a:lnTo>
                      <a:pt x="1760" y="13532"/>
                    </a:lnTo>
                    <a:lnTo>
                      <a:pt x="1740" y="14538"/>
                    </a:lnTo>
                    <a:lnTo>
                      <a:pt x="1740" y="15543"/>
                    </a:lnTo>
                    <a:lnTo>
                      <a:pt x="1682" y="15717"/>
                    </a:lnTo>
                    <a:lnTo>
                      <a:pt x="1644" y="15910"/>
                    </a:lnTo>
                    <a:lnTo>
                      <a:pt x="1624" y="16490"/>
                    </a:lnTo>
                    <a:lnTo>
                      <a:pt x="1624" y="17051"/>
                    </a:lnTo>
                    <a:lnTo>
                      <a:pt x="1663" y="17631"/>
                    </a:lnTo>
                    <a:lnTo>
                      <a:pt x="1702" y="18210"/>
                    </a:lnTo>
                    <a:lnTo>
                      <a:pt x="1644" y="18829"/>
                    </a:lnTo>
                    <a:lnTo>
                      <a:pt x="1528" y="18926"/>
                    </a:lnTo>
                    <a:lnTo>
                      <a:pt x="1431" y="19022"/>
                    </a:lnTo>
                    <a:lnTo>
                      <a:pt x="1354" y="19138"/>
                    </a:lnTo>
                    <a:lnTo>
                      <a:pt x="1276" y="19274"/>
                    </a:lnTo>
                    <a:lnTo>
                      <a:pt x="1218" y="19409"/>
                    </a:lnTo>
                    <a:lnTo>
                      <a:pt x="1180" y="19564"/>
                    </a:lnTo>
                    <a:lnTo>
                      <a:pt x="1180" y="19718"/>
                    </a:lnTo>
                    <a:lnTo>
                      <a:pt x="1199" y="19912"/>
                    </a:lnTo>
                    <a:lnTo>
                      <a:pt x="1296" y="20608"/>
                    </a:lnTo>
                    <a:lnTo>
                      <a:pt x="1373" y="21323"/>
                    </a:lnTo>
                    <a:lnTo>
                      <a:pt x="1431" y="22019"/>
                    </a:lnTo>
                    <a:lnTo>
                      <a:pt x="1470" y="22734"/>
                    </a:lnTo>
                    <a:lnTo>
                      <a:pt x="1508" y="23430"/>
                    </a:lnTo>
                    <a:lnTo>
                      <a:pt x="1508" y="24126"/>
                    </a:lnTo>
                    <a:lnTo>
                      <a:pt x="1508" y="24841"/>
                    </a:lnTo>
                    <a:lnTo>
                      <a:pt x="1489" y="25537"/>
                    </a:lnTo>
                    <a:lnTo>
                      <a:pt x="1450" y="26233"/>
                    </a:lnTo>
                    <a:lnTo>
                      <a:pt x="1392" y="26929"/>
                    </a:lnTo>
                    <a:lnTo>
                      <a:pt x="1315" y="27644"/>
                    </a:lnTo>
                    <a:lnTo>
                      <a:pt x="1238" y="28340"/>
                    </a:lnTo>
                    <a:lnTo>
                      <a:pt x="1141" y="29036"/>
                    </a:lnTo>
                    <a:lnTo>
                      <a:pt x="1025" y="29732"/>
                    </a:lnTo>
                    <a:lnTo>
                      <a:pt x="909" y="30428"/>
                    </a:lnTo>
                    <a:lnTo>
                      <a:pt x="774" y="31124"/>
                    </a:lnTo>
                    <a:lnTo>
                      <a:pt x="755" y="31259"/>
                    </a:lnTo>
                    <a:lnTo>
                      <a:pt x="755" y="31394"/>
                    </a:lnTo>
                    <a:lnTo>
                      <a:pt x="755" y="31510"/>
                    </a:lnTo>
                    <a:lnTo>
                      <a:pt x="774" y="31626"/>
                    </a:lnTo>
                    <a:lnTo>
                      <a:pt x="813" y="31723"/>
                    </a:lnTo>
                    <a:lnTo>
                      <a:pt x="851" y="31820"/>
                    </a:lnTo>
                    <a:lnTo>
                      <a:pt x="909" y="31916"/>
                    </a:lnTo>
                    <a:lnTo>
                      <a:pt x="986" y="31994"/>
                    </a:lnTo>
                    <a:lnTo>
                      <a:pt x="832" y="32709"/>
                    </a:lnTo>
                    <a:lnTo>
                      <a:pt x="716" y="33443"/>
                    </a:lnTo>
                    <a:lnTo>
                      <a:pt x="639" y="34159"/>
                    </a:lnTo>
                    <a:lnTo>
                      <a:pt x="561" y="34893"/>
                    </a:lnTo>
                    <a:lnTo>
                      <a:pt x="523" y="35628"/>
                    </a:lnTo>
                    <a:lnTo>
                      <a:pt x="465" y="36343"/>
                    </a:lnTo>
                    <a:lnTo>
                      <a:pt x="426" y="37812"/>
                    </a:lnTo>
                    <a:lnTo>
                      <a:pt x="368" y="39281"/>
                    </a:lnTo>
                    <a:lnTo>
                      <a:pt x="310" y="40751"/>
                    </a:lnTo>
                    <a:lnTo>
                      <a:pt x="271" y="41485"/>
                    </a:lnTo>
                    <a:lnTo>
                      <a:pt x="213" y="42220"/>
                    </a:lnTo>
                    <a:lnTo>
                      <a:pt x="117" y="42954"/>
                    </a:lnTo>
                    <a:lnTo>
                      <a:pt x="20" y="43689"/>
                    </a:lnTo>
                    <a:lnTo>
                      <a:pt x="1" y="43824"/>
                    </a:lnTo>
                    <a:lnTo>
                      <a:pt x="1" y="43960"/>
                    </a:lnTo>
                    <a:lnTo>
                      <a:pt x="39" y="44095"/>
                    </a:lnTo>
                    <a:lnTo>
                      <a:pt x="78" y="44230"/>
                    </a:lnTo>
                    <a:lnTo>
                      <a:pt x="117" y="44346"/>
                    </a:lnTo>
                    <a:lnTo>
                      <a:pt x="194" y="44443"/>
                    </a:lnTo>
                    <a:lnTo>
                      <a:pt x="271" y="44559"/>
                    </a:lnTo>
                    <a:lnTo>
                      <a:pt x="368" y="44636"/>
                    </a:lnTo>
                    <a:lnTo>
                      <a:pt x="465" y="44733"/>
                    </a:lnTo>
                    <a:lnTo>
                      <a:pt x="561" y="44791"/>
                    </a:lnTo>
                    <a:lnTo>
                      <a:pt x="677" y="44849"/>
                    </a:lnTo>
                    <a:lnTo>
                      <a:pt x="813" y="44907"/>
                    </a:lnTo>
                    <a:lnTo>
                      <a:pt x="929" y="44945"/>
                    </a:lnTo>
                    <a:lnTo>
                      <a:pt x="1064" y="44965"/>
                    </a:lnTo>
                    <a:lnTo>
                      <a:pt x="1334" y="44965"/>
                    </a:lnTo>
                    <a:lnTo>
                      <a:pt x="1992" y="44926"/>
                    </a:lnTo>
                    <a:lnTo>
                      <a:pt x="2649" y="44907"/>
                    </a:lnTo>
                    <a:lnTo>
                      <a:pt x="3287" y="44945"/>
                    </a:lnTo>
                    <a:lnTo>
                      <a:pt x="3944" y="45003"/>
                    </a:lnTo>
                    <a:lnTo>
                      <a:pt x="4582" y="45081"/>
                    </a:lnTo>
                    <a:lnTo>
                      <a:pt x="5239" y="45177"/>
                    </a:lnTo>
                    <a:lnTo>
                      <a:pt x="6535" y="45390"/>
                    </a:lnTo>
                    <a:lnTo>
                      <a:pt x="7810" y="45603"/>
                    </a:lnTo>
                    <a:lnTo>
                      <a:pt x="8468" y="45680"/>
                    </a:lnTo>
                    <a:lnTo>
                      <a:pt x="9125" y="45757"/>
                    </a:lnTo>
                    <a:lnTo>
                      <a:pt x="9763" y="45796"/>
                    </a:lnTo>
                    <a:lnTo>
                      <a:pt x="10420" y="45796"/>
                    </a:lnTo>
                    <a:lnTo>
                      <a:pt x="11077" y="45777"/>
                    </a:lnTo>
                    <a:lnTo>
                      <a:pt x="11406" y="45738"/>
                    </a:lnTo>
                    <a:lnTo>
                      <a:pt x="11735" y="45699"/>
                    </a:lnTo>
                    <a:lnTo>
                      <a:pt x="11851" y="45680"/>
                    </a:lnTo>
                    <a:lnTo>
                      <a:pt x="11967" y="45641"/>
                    </a:lnTo>
                    <a:lnTo>
                      <a:pt x="12160" y="45564"/>
                    </a:lnTo>
                    <a:lnTo>
                      <a:pt x="12450" y="45622"/>
                    </a:lnTo>
                    <a:lnTo>
                      <a:pt x="12759" y="45680"/>
                    </a:lnTo>
                    <a:lnTo>
                      <a:pt x="12894" y="45699"/>
                    </a:lnTo>
                    <a:lnTo>
                      <a:pt x="13010" y="45699"/>
                    </a:lnTo>
                    <a:lnTo>
                      <a:pt x="13126" y="45680"/>
                    </a:lnTo>
                    <a:lnTo>
                      <a:pt x="13262" y="45661"/>
                    </a:lnTo>
                    <a:lnTo>
                      <a:pt x="13358" y="45603"/>
                    </a:lnTo>
                    <a:lnTo>
                      <a:pt x="13474" y="45545"/>
                    </a:lnTo>
                    <a:lnTo>
                      <a:pt x="13571" y="45467"/>
                    </a:lnTo>
                    <a:lnTo>
                      <a:pt x="13668" y="45390"/>
                    </a:lnTo>
                    <a:lnTo>
                      <a:pt x="14035" y="45429"/>
                    </a:lnTo>
                    <a:lnTo>
                      <a:pt x="14402" y="45506"/>
                    </a:lnTo>
                    <a:lnTo>
                      <a:pt x="14770" y="45603"/>
                    </a:lnTo>
                    <a:lnTo>
                      <a:pt x="15118" y="45719"/>
                    </a:lnTo>
                    <a:lnTo>
                      <a:pt x="15272" y="45757"/>
                    </a:lnTo>
                    <a:lnTo>
                      <a:pt x="15427" y="45777"/>
                    </a:lnTo>
                    <a:lnTo>
                      <a:pt x="15581" y="45777"/>
                    </a:lnTo>
                    <a:lnTo>
                      <a:pt x="15755" y="45757"/>
                    </a:lnTo>
                    <a:lnTo>
                      <a:pt x="15813" y="45835"/>
                    </a:lnTo>
                    <a:lnTo>
                      <a:pt x="15891" y="45912"/>
                    </a:lnTo>
                    <a:lnTo>
                      <a:pt x="16007" y="45989"/>
                    </a:lnTo>
                    <a:lnTo>
                      <a:pt x="16103" y="46028"/>
                    </a:lnTo>
                    <a:lnTo>
                      <a:pt x="16219" y="46047"/>
                    </a:lnTo>
                    <a:lnTo>
                      <a:pt x="16316" y="46028"/>
                    </a:lnTo>
                    <a:lnTo>
                      <a:pt x="16413" y="46009"/>
                    </a:lnTo>
                    <a:lnTo>
                      <a:pt x="16509" y="45951"/>
                    </a:lnTo>
                    <a:lnTo>
                      <a:pt x="16587" y="45893"/>
                    </a:lnTo>
                    <a:lnTo>
                      <a:pt x="16664" y="45815"/>
                    </a:lnTo>
                    <a:lnTo>
                      <a:pt x="16722" y="45738"/>
                    </a:lnTo>
                    <a:lnTo>
                      <a:pt x="16761" y="45641"/>
                    </a:lnTo>
                    <a:lnTo>
                      <a:pt x="16799" y="45545"/>
                    </a:lnTo>
                    <a:lnTo>
                      <a:pt x="16819" y="45448"/>
                    </a:lnTo>
                    <a:lnTo>
                      <a:pt x="16799" y="45351"/>
                    </a:lnTo>
                    <a:lnTo>
                      <a:pt x="16780" y="45255"/>
                    </a:lnTo>
                    <a:lnTo>
                      <a:pt x="16722" y="45158"/>
                    </a:lnTo>
                    <a:lnTo>
                      <a:pt x="16664" y="45061"/>
                    </a:lnTo>
                    <a:lnTo>
                      <a:pt x="16683" y="44926"/>
                    </a:lnTo>
                    <a:lnTo>
                      <a:pt x="16703" y="44791"/>
                    </a:lnTo>
                    <a:lnTo>
                      <a:pt x="16664" y="43476"/>
                    </a:lnTo>
                    <a:lnTo>
                      <a:pt x="16625" y="42162"/>
                    </a:lnTo>
                    <a:lnTo>
                      <a:pt x="16587" y="40847"/>
                    </a:lnTo>
                    <a:lnTo>
                      <a:pt x="16548" y="39533"/>
                    </a:lnTo>
                    <a:lnTo>
                      <a:pt x="16529" y="38218"/>
                    </a:lnTo>
                    <a:lnTo>
                      <a:pt x="16548" y="36923"/>
                    </a:lnTo>
                    <a:lnTo>
                      <a:pt x="16587" y="36266"/>
                    </a:lnTo>
                    <a:lnTo>
                      <a:pt x="16625" y="35609"/>
                    </a:lnTo>
                    <a:lnTo>
                      <a:pt x="16683" y="34951"/>
                    </a:lnTo>
                    <a:lnTo>
                      <a:pt x="16761" y="34294"/>
                    </a:lnTo>
                    <a:lnTo>
                      <a:pt x="16780" y="34178"/>
                    </a:lnTo>
                    <a:lnTo>
                      <a:pt x="16761" y="34043"/>
                    </a:lnTo>
                    <a:lnTo>
                      <a:pt x="16761" y="33927"/>
                    </a:lnTo>
                    <a:lnTo>
                      <a:pt x="16722" y="33830"/>
                    </a:lnTo>
                    <a:lnTo>
                      <a:pt x="16915" y="33308"/>
                    </a:lnTo>
                    <a:lnTo>
                      <a:pt x="17051" y="32806"/>
                    </a:lnTo>
                    <a:lnTo>
                      <a:pt x="17147" y="32284"/>
                    </a:lnTo>
                    <a:lnTo>
                      <a:pt x="17205" y="31781"/>
                    </a:lnTo>
                    <a:lnTo>
                      <a:pt x="17225" y="31259"/>
                    </a:lnTo>
                    <a:lnTo>
                      <a:pt x="17244" y="30737"/>
                    </a:lnTo>
                    <a:lnTo>
                      <a:pt x="17225" y="30234"/>
                    </a:lnTo>
                    <a:lnTo>
                      <a:pt x="17186" y="29713"/>
                    </a:lnTo>
                    <a:lnTo>
                      <a:pt x="17360" y="28321"/>
                    </a:lnTo>
                    <a:lnTo>
                      <a:pt x="17515" y="26910"/>
                    </a:lnTo>
                    <a:lnTo>
                      <a:pt x="17669" y="25518"/>
                    </a:lnTo>
                    <a:lnTo>
                      <a:pt x="17785" y="24106"/>
                    </a:lnTo>
                    <a:lnTo>
                      <a:pt x="17843" y="23314"/>
                    </a:lnTo>
                    <a:lnTo>
                      <a:pt x="17940" y="22521"/>
                    </a:lnTo>
                    <a:lnTo>
                      <a:pt x="18172" y="20936"/>
                    </a:lnTo>
                    <a:lnTo>
                      <a:pt x="18268" y="20163"/>
                    </a:lnTo>
                    <a:lnTo>
                      <a:pt x="18365" y="19370"/>
                    </a:lnTo>
                    <a:lnTo>
                      <a:pt x="18423" y="18578"/>
                    </a:lnTo>
                    <a:lnTo>
                      <a:pt x="18442" y="17785"/>
                    </a:lnTo>
                    <a:lnTo>
                      <a:pt x="18462" y="17669"/>
                    </a:lnTo>
                    <a:lnTo>
                      <a:pt x="18481" y="17553"/>
                    </a:lnTo>
                    <a:lnTo>
                      <a:pt x="18597" y="16819"/>
                    </a:lnTo>
                    <a:lnTo>
                      <a:pt x="18694" y="16084"/>
                    </a:lnTo>
                    <a:lnTo>
                      <a:pt x="18713" y="15717"/>
                    </a:lnTo>
                    <a:lnTo>
                      <a:pt x="18732" y="15349"/>
                    </a:lnTo>
                    <a:lnTo>
                      <a:pt x="18713" y="14963"/>
                    </a:lnTo>
                    <a:lnTo>
                      <a:pt x="18694" y="14596"/>
                    </a:lnTo>
                    <a:lnTo>
                      <a:pt x="18771" y="14151"/>
                    </a:lnTo>
                    <a:lnTo>
                      <a:pt x="18829" y="13687"/>
                    </a:lnTo>
                    <a:lnTo>
                      <a:pt x="18887" y="13242"/>
                    </a:lnTo>
                    <a:lnTo>
                      <a:pt x="18906" y="12778"/>
                    </a:lnTo>
                    <a:lnTo>
                      <a:pt x="18945" y="11851"/>
                    </a:lnTo>
                    <a:lnTo>
                      <a:pt x="18964" y="10923"/>
                    </a:lnTo>
                    <a:lnTo>
                      <a:pt x="19022" y="10304"/>
                    </a:lnTo>
                    <a:lnTo>
                      <a:pt x="19003" y="10130"/>
                    </a:lnTo>
                    <a:lnTo>
                      <a:pt x="18984" y="9956"/>
                    </a:lnTo>
                    <a:lnTo>
                      <a:pt x="18945" y="9743"/>
                    </a:lnTo>
                    <a:lnTo>
                      <a:pt x="18868" y="9550"/>
                    </a:lnTo>
                    <a:lnTo>
                      <a:pt x="19061" y="8680"/>
                    </a:lnTo>
                    <a:lnTo>
                      <a:pt x="19158" y="8236"/>
                    </a:lnTo>
                    <a:lnTo>
                      <a:pt x="19274" y="7810"/>
                    </a:lnTo>
                    <a:lnTo>
                      <a:pt x="19428" y="7385"/>
                    </a:lnTo>
                    <a:lnTo>
                      <a:pt x="19583" y="6979"/>
                    </a:lnTo>
                    <a:lnTo>
                      <a:pt x="19757" y="6573"/>
                    </a:lnTo>
                    <a:lnTo>
                      <a:pt x="19970" y="6167"/>
                    </a:lnTo>
                    <a:lnTo>
                      <a:pt x="20028" y="6051"/>
                    </a:lnTo>
                    <a:lnTo>
                      <a:pt x="20066" y="5935"/>
                    </a:lnTo>
                    <a:lnTo>
                      <a:pt x="20086" y="5819"/>
                    </a:lnTo>
                    <a:lnTo>
                      <a:pt x="20105" y="5703"/>
                    </a:lnTo>
                    <a:lnTo>
                      <a:pt x="20105" y="5587"/>
                    </a:lnTo>
                    <a:lnTo>
                      <a:pt x="20086" y="5491"/>
                    </a:lnTo>
                    <a:lnTo>
                      <a:pt x="20066" y="5394"/>
                    </a:lnTo>
                    <a:lnTo>
                      <a:pt x="20028" y="5297"/>
                    </a:lnTo>
                    <a:lnTo>
                      <a:pt x="19970" y="5201"/>
                    </a:lnTo>
                    <a:lnTo>
                      <a:pt x="19912" y="5123"/>
                    </a:lnTo>
                    <a:lnTo>
                      <a:pt x="19757" y="4969"/>
                    </a:lnTo>
                    <a:lnTo>
                      <a:pt x="19583" y="4853"/>
                    </a:lnTo>
                    <a:lnTo>
                      <a:pt x="19390" y="4756"/>
                    </a:lnTo>
                    <a:lnTo>
                      <a:pt x="19332" y="4659"/>
                    </a:lnTo>
                    <a:lnTo>
                      <a:pt x="19293" y="4563"/>
                    </a:lnTo>
                    <a:lnTo>
                      <a:pt x="19216" y="4466"/>
                    </a:lnTo>
                    <a:lnTo>
                      <a:pt x="19138" y="4369"/>
                    </a:lnTo>
                    <a:lnTo>
                      <a:pt x="19061" y="4292"/>
                    </a:lnTo>
                    <a:lnTo>
                      <a:pt x="18964" y="4215"/>
                    </a:lnTo>
                    <a:lnTo>
                      <a:pt x="18848" y="4157"/>
                    </a:lnTo>
                    <a:lnTo>
                      <a:pt x="18732" y="4099"/>
                    </a:lnTo>
                    <a:lnTo>
                      <a:pt x="18114" y="3867"/>
                    </a:lnTo>
                    <a:lnTo>
                      <a:pt x="17360" y="3615"/>
                    </a:lnTo>
                    <a:lnTo>
                      <a:pt x="16954" y="3499"/>
                    </a:lnTo>
                    <a:lnTo>
                      <a:pt x="16548" y="3403"/>
                    </a:lnTo>
                    <a:lnTo>
                      <a:pt x="16103" y="3306"/>
                    </a:lnTo>
                    <a:lnTo>
                      <a:pt x="15678" y="3229"/>
                    </a:lnTo>
                    <a:lnTo>
                      <a:pt x="15253" y="3190"/>
                    </a:lnTo>
                    <a:lnTo>
                      <a:pt x="14847" y="3171"/>
                    </a:lnTo>
                    <a:lnTo>
                      <a:pt x="14441" y="3190"/>
                    </a:lnTo>
                    <a:lnTo>
                      <a:pt x="14054" y="3267"/>
                    </a:lnTo>
                    <a:lnTo>
                      <a:pt x="13861" y="3306"/>
                    </a:lnTo>
                    <a:lnTo>
                      <a:pt x="13687" y="3364"/>
                    </a:lnTo>
                    <a:lnTo>
                      <a:pt x="13532" y="3441"/>
                    </a:lnTo>
                    <a:lnTo>
                      <a:pt x="13358" y="3519"/>
                    </a:lnTo>
                    <a:lnTo>
                      <a:pt x="13223" y="3615"/>
                    </a:lnTo>
                    <a:lnTo>
                      <a:pt x="13068" y="3731"/>
                    </a:lnTo>
                    <a:lnTo>
                      <a:pt x="12952" y="3867"/>
                    </a:lnTo>
                    <a:lnTo>
                      <a:pt x="12817" y="4002"/>
                    </a:lnTo>
                    <a:lnTo>
                      <a:pt x="12643" y="4273"/>
                    </a:lnTo>
                    <a:lnTo>
                      <a:pt x="12469" y="4582"/>
                    </a:lnTo>
                    <a:lnTo>
                      <a:pt x="12334" y="4891"/>
                    </a:lnTo>
                    <a:lnTo>
                      <a:pt x="12218" y="5239"/>
                    </a:lnTo>
                    <a:lnTo>
                      <a:pt x="12121" y="5587"/>
                    </a:lnTo>
                    <a:lnTo>
                      <a:pt x="12044" y="5935"/>
                    </a:lnTo>
                    <a:lnTo>
                      <a:pt x="11986" y="6322"/>
                    </a:lnTo>
                    <a:lnTo>
                      <a:pt x="11947" y="6689"/>
                    </a:lnTo>
                    <a:lnTo>
                      <a:pt x="11909" y="7095"/>
                    </a:lnTo>
                    <a:lnTo>
                      <a:pt x="11889" y="7482"/>
                    </a:lnTo>
                    <a:lnTo>
                      <a:pt x="11889" y="8313"/>
                    </a:lnTo>
                    <a:lnTo>
                      <a:pt x="11928" y="9125"/>
                    </a:lnTo>
                    <a:lnTo>
                      <a:pt x="11967" y="9956"/>
                    </a:lnTo>
                    <a:lnTo>
                      <a:pt x="11425" y="9859"/>
                    </a:lnTo>
                    <a:lnTo>
                      <a:pt x="10865" y="9801"/>
                    </a:lnTo>
                    <a:lnTo>
                      <a:pt x="10787" y="9782"/>
                    </a:lnTo>
                    <a:lnTo>
                      <a:pt x="10710" y="9801"/>
                    </a:lnTo>
                    <a:lnTo>
                      <a:pt x="10633" y="9821"/>
                    </a:lnTo>
                    <a:lnTo>
                      <a:pt x="10555" y="9840"/>
                    </a:lnTo>
                    <a:lnTo>
                      <a:pt x="10439" y="9937"/>
                    </a:lnTo>
                    <a:lnTo>
                      <a:pt x="10343" y="10053"/>
                    </a:lnTo>
                    <a:lnTo>
                      <a:pt x="9879" y="10014"/>
                    </a:lnTo>
                    <a:lnTo>
                      <a:pt x="9357" y="9956"/>
                    </a:lnTo>
                    <a:lnTo>
                      <a:pt x="9086" y="9937"/>
                    </a:lnTo>
                    <a:lnTo>
                      <a:pt x="8816" y="9937"/>
                    </a:lnTo>
                    <a:lnTo>
                      <a:pt x="8622" y="9956"/>
                    </a:lnTo>
                    <a:lnTo>
                      <a:pt x="8448" y="9995"/>
                    </a:lnTo>
                    <a:lnTo>
                      <a:pt x="8564" y="8545"/>
                    </a:lnTo>
                    <a:lnTo>
                      <a:pt x="8661" y="7095"/>
                    </a:lnTo>
                    <a:lnTo>
                      <a:pt x="8719" y="5645"/>
                    </a:lnTo>
                    <a:lnTo>
                      <a:pt x="8738" y="4195"/>
                    </a:lnTo>
                    <a:lnTo>
                      <a:pt x="8738" y="4079"/>
                    </a:lnTo>
                    <a:lnTo>
                      <a:pt x="8719" y="3963"/>
                    </a:lnTo>
                    <a:lnTo>
                      <a:pt x="8661" y="3751"/>
                    </a:lnTo>
                    <a:lnTo>
                      <a:pt x="8874" y="3016"/>
                    </a:lnTo>
                    <a:lnTo>
                      <a:pt x="8970" y="2630"/>
                    </a:lnTo>
                    <a:lnTo>
                      <a:pt x="9048" y="2262"/>
                    </a:lnTo>
                    <a:lnTo>
                      <a:pt x="9048" y="2243"/>
                    </a:lnTo>
                    <a:lnTo>
                      <a:pt x="9144" y="2146"/>
                    </a:lnTo>
                    <a:lnTo>
                      <a:pt x="9241" y="2030"/>
                    </a:lnTo>
                    <a:lnTo>
                      <a:pt x="9299" y="1914"/>
                    </a:lnTo>
                    <a:lnTo>
                      <a:pt x="9318" y="1779"/>
                    </a:lnTo>
                    <a:lnTo>
                      <a:pt x="9318" y="1644"/>
                    </a:lnTo>
                    <a:lnTo>
                      <a:pt x="9280" y="1508"/>
                    </a:lnTo>
                    <a:lnTo>
                      <a:pt x="9222" y="1392"/>
                    </a:lnTo>
                    <a:lnTo>
                      <a:pt x="9164" y="1334"/>
                    </a:lnTo>
                    <a:lnTo>
                      <a:pt x="9106" y="1296"/>
                    </a:lnTo>
                    <a:lnTo>
                      <a:pt x="8874" y="1160"/>
                    </a:lnTo>
                    <a:lnTo>
                      <a:pt x="8661" y="1064"/>
                    </a:lnTo>
                    <a:lnTo>
                      <a:pt x="8429" y="986"/>
                    </a:lnTo>
                    <a:lnTo>
                      <a:pt x="8197" y="948"/>
                    </a:lnTo>
                    <a:lnTo>
                      <a:pt x="7791" y="832"/>
                    </a:lnTo>
                    <a:lnTo>
                      <a:pt x="7385" y="677"/>
                    </a:lnTo>
                    <a:lnTo>
                      <a:pt x="6940" y="542"/>
                    </a:lnTo>
                    <a:lnTo>
                      <a:pt x="6477" y="406"/>
                    </a:lnTo>
                    <a:lnTo>
                      <a:pt x="5993" y="290"/>
                    </a:lnTo>
                    <a:lnTo>
                      <a:pt x="5529" y="213"/>
                    </a:lnTo>
                    <a:lnTo>
                      <a:pt x="5046" y="174"/>
                    </a:lnTo>
                    <a:lnTo>
                      <a:pt x="4601" y="174"/>
                    </a:lnTo>
                    <a:lnTo>
                      <a:pt x="4389" y="213"/>
                    </a:lnTo>
                    <a:lnTo>
                      <a:pt x="4195" y="252"/>
                    </a:lnTo>
                    <a:lnTo>
                      <a:pt x="4176" y="232"/>
                    </a:lnTo>
                    <a:lnTo>
                      <a:pt x="4099" y="155"/>
                    </a:lnTo>
                    <a:lnTo>
                      <a:pt x="4002" y="78"/>
                    </a:lnTo>
                    <a:lnTo>
                      <a:pt x="3905" y="39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1346800" y="-1445525"/>
                <a:ext cx="220875" cy="956425"/>
              </a:xfrm>
              <a:custGeom>
                <a:rect b="b" l="l" r="r" t="t"/>
                <a:pathLst>
                  <a:path extrusionOk="0" h="38257" w="8835">
                    <a:moveTo>
                      <a:pt x="6225" y="0"/>
                    </a:moveTo>
                    <a:lnTo>
                      <a:pt x="5915" y="20"/>
                    </a:lnTo>
                    <a:lnTo>
                      <a:pt x="5625" y="39"/>
                    </a:lnTo>
                    <a:lnTo>
                      <a:pt x="5316" y="78"/>
                    </a:lnTo>
                    <a:lnTo>
                      <a:pt x="4736" y="194"/>
                    </a:lnTo>
                    <a:lnTo>
                      <a:pt x="4156" y="348"/>
                    </a:lnTo>
                    <a:lnTo>
                      <a:pt x="3596" y="542"/>
                    </a:lnTo>
                    <a:lnTo>
                      <a:pt x="3518" y="580"/>
                    </a:lnTo>
                    <a:lnTo>
                      <a:pt x="3441" y="638"/>
                    </a:lnTo>
                    <a:lnTo>
                      <a:pt x="3383" y="696"/>
                    </a:lnTo>
                    <a:lnTo>
                      <a:pt x="3344" y="754"/>
                    </a:lnTo>
                    <a:lnTo>
                      <a:pt x="3306" y="831"/>
                    </a:lnTo>
                    <a:lnTo>
                      <a:pt x="3267" y="909"/>
                    </a:lnTo>
                    <a:lnTo>
                      <a:pt x="3248" y="1083"/>
                    </a:lnTo>
                    <a:lnTo>
                      <a:pt x="3190" y="1160"/>
                    </a:lnTo>
                    <a:lnTo>
                      <a:pt x="3132" y="1237"/>
                    </a:lnTo>
                    <a:lnTo>
                      <a:pt x="3093" y="1334"/>
                    </a:lnTo>
                    <a:lnTo>
                      <a:pt x="3054" y="1450"/>
                    </a:lnTo>
                    <a:lnTo>
                      <a:pt x="2977" y="2088"/>
                    </a:lnTo>
                    <a:lnTo>
                      <a:pt x="2880" y="2745"/>
                    </a:lnTo>
                    <a:lnTo>
                      <a:pt x="2706" y="3287"/>
                    </a:lnTo>
                    <a:lnTo>
                      <a:pt x="2571" y="3847"/>
                    </a:lnTo>
                    <a:lnTo>
                      <a:pt x="2494" y="4408"/>
                    </a:lnTo>
                    <a:lnTo>
                      <a:pt x="2436" y="4968"/>
                    </a:lnTo>
                    <a:lnTo>
                      <a:pt x="2397" y="5394"/>
                    </a:lnTo>
                    <a:lnTo>
                      <a:pt x="2358" y="5819"/>
                    </a:lnTo>
                    <a:lnTo>
                      <a:pt x="2146" y="6959"/>
                    </a:lnTo>
                    <a:lnTo>
                      <a:pt x="1953" y="8119"/>
                    </a:lnTo>
                    <a:lnTo>
                      <a:pt x="1953" y="8216"/>
                    </a:lnTo>
                    <a:lnTo>
                      <a:pt x="1953" y="8293"/>
                    </a:lnTo>
                    <a:lnTo>
                      <a:pt x="1991" y="8429"/>
                    </a:lnTo>
                    <a:lnTo>
                      <a:pt x="1875" y="9009"/>
                    </a:lnTo>
                    <a:lnTo>
                      <a:pt x="1759" y="9608"/>
                    </a:lnTo>
                    <a:lnTo>
                      <a:pt x="1663" y="10188"/>
                    </a:lnTo>
                    <a:lnTo>
                      <a:pt x="1585" y="10768"/>
                    </a:lnTo>
                    <a:lnTo>
                      <a:pt x="1508" y="11367"/>
                    </a:lnTo>
                    <a:lnTo>
                      <a:pt x="1469" y="11966"/>
                    </a:lnTo>
                    <a:lnTo>
                      <a:pt x="1431" y="12546"/>
                    </a:lnTo>
                    <a:lnTo>
                      <a:pt x="1431" y="13145"/>
                    </a:lnTo>
                    <a:lnTo>
                      <a:pt x="1334" y="13687"/>
                    </a:lnTo>
                    <a:lnTo>
                      <a:pt x="1237" y="14209"/>
                    </a:lnTo>
                    <a:lnTo>
                      <a:pt x="1083" y="15291"/>
                    </a:lnTo>
                    <a:lnTo>
                      <a:pt x="831" y="17456"/>
                    </a:lnTo>
                    <a:lnTo>
                      <a:pt x="831" y="17688"/>
                    </a:lnTo>
                    <a:lnTo>
                      <a:pt x="851" y="17901"/>
                    </a:lnTo>
                    <a:lnTo>
                      <a:pt x="928" y="18075"/>
                    </a:lnTo>
                    <a:lnTo>
                      <a:pt x="1025" y="18249"/>
                    </a:lnTo>
                    <a:lnTo>
                      <a:pt x="793" y="20066"/>
                    </a:lnTo>
                    <a:lnTo>
                      <a:pt x="599" y="21883"/>
                    </a:lnTo>
                    <a:lnTo>
                      <a:pt x="445" y="23720"/>
                    </a:lnTo>
                    <a:lnTo>
                      <a:pt x="329" y="25556"/>
                    </a:lnTo>
                    <a:lnTo>
                      <a:pt x="271" y="27393"/>
                    </a:lnTo>
                    <a:lnTo>
                      <a:pt x="232" y="29229"/>
                    </a:lnTo>
                    <a:lnTo>
                      <a:pt x="251" y="31065"/>
                    </a:lnTo>
                    <a:lnTo>
                      <a:pt x="329" y="32902"/>
                    </a:lnTo>
                    <a:lnTo>
                      <a:pt x="193" y="33791"/>
                    </a:lnTo>
                    <a:lnTo>
                      <a:pt x="97" y="34661"/>
                    </a:lnTo>
                    <a:lnTo>
                      <a:pt x="19" y="35550"/>
                    </a:lnTo>
                    <a:lnTo>
                      <a:pt x="0" y="35995"/>
                    </a:lnTo>
                    <a:lnTo>
                      <a:pt x="0" y="36459"/>
                    </a:lnTo>
                    <a:lnTo>
                      <a:pt x="19" y="36594"/>
                    </a:lnTo>
                    <a:lnTo>
                      <a:pt x="19" y="36729"/>
                    </a:lnTo>
                    <a:lnTo>
                      <a:pt x="58" y="36865"/>
                    </a:lnTo>
                    <a:lnTo>
                      <a:pt x="97" y="36981"/>
                    </a:lnTo>
                    <a:lnTo>
                      <a:pt x="155" y="37097"/>
                    </a:lnTo>
                    <a:lnTo>
                      <a:pt x="213" y="37213"/>
                    </a:lnTo>
                    <a:lnTo>
                      <a:pt x="271" y="37309"/>
                    </a:lnTo>
                    <a:lnTo>
                      <a:pt x="367" y="37406"/>
                    </a:lnTo>
                    <a:lnTo>
                      <a:pt x="445" y="37483"/>
                    </a:lnTo>
                    <a:lnTo>
                      <a:pt x="541" y="37561"/>
                    </a:lnTo>
                    <a:lnTo>
                      <a:pt x="657" y="37619"/>
                    </a:lnTo>
                    <a:lnTo>
                      <a:pt x="773" y="37657"/>
                    </a:lnTo>
                    <a:lnTo>
                      <a:pt x="889" y="37696"/>
                    </a:lnTo>
                    <a:lnTo>
                      <a:pt x="1025" y="37715"/>
                    </a:lnTo>
                    <a:lnTo>
                      <a:pt x="1160" y="37735"/>
                    </a:lnTo>
                    <a:lnTo>
                      <a:pt x="1315" y="37735"/>
                    </a:lnTo>
                    <a:lnTo>
                      <a:pt x="1914" y="37677"/>
                    </a:lnTo>
                    <a:lnTo>
                      <a:pt x="2513" y="37657"/>
                    </a:lnTo>
                    <a:lnTo>
                      <a:pt x="3731" y="37599"/>
                    </a:lnTo>
                    <a:lnTo>
                      <a:pt x="4446" y="37696"/>
                    </a:lnTo>
                    <a:lnTo>
                      <a:pt x="5161" y="37831"/>
                    </a:lnTo>
                    <a:lnTo>
                      <a:pt x="5355" y="37928"/>
                    </a:lnTo>
                    <a:lnTo>
                      <a:pt x="5548" y="37986"/>
                    </a:lnTo>
                    <a:lnTo>
                      <a:pt x="5741" y="37986"/>
                    </a:lnTo>
                    <a:lnTo>
                      <a:pt x="5935" y="37967"/>
                    </a:lnTo>
                    <a:lnTo>
                      <a:pt x="6051" y="38063"/>
                    </a:lnTo>
                    <a:lnTo>
                      <a:pt x="6147" y="38160"/>
                    </a:lnTo>
                    <a:lnTo>
                      <a:pt x="6263" y="38218"/>
                    </a:lnTo>
                    <a:lnTo>
                      <a:pt x="6360" y="38237"/>
                    </a:lnTo>
                    <a:lnTo>
                      <a:pt x="6476" y="38257"/>
                    </a:lnTo>
                    <a:lnTo>
                      <a:pt x="6592" y="38257"/>
                    </a:lnTo>
                    <a:lnTo>
                      <a:pt x="6689" y="38218"/>
                    </a:lnTo>
                    <a:lnTo>
                      <a:pt x="6805" y="38179"/>
                    </a:lnTo>
                    <a:lnTo>
                      <a:pt x="6882" y="38121"/>
                    </a:lnTo>
                    <a:lnTo>
                      <a:pt x="6959" y="38044"/>
                    </a:lnTo>
                    <a:lnTo>
                      <a:pt x="7037" y="37967"/>
                    </a:lnTo>
                    <a:lnTo>
                      <a:pt x="7075" y="37870"/>
                    </a:lnTo>
                    <a:lnTo>
                      <a:pt x="7114" y="37773"/>
                    </a:lnTo>
                    <a:lnTo>
                      <a:pt x="7114" y="37677"/>
                    </a:lnTo>
                    <a:lnTo>
                      <a:pt x="7095" y="37561"/>
                    </a:lnTo>
                    <a:lnTo>
                      <a:pt x="7037" y="37464"/>
                    </a:lnTo>
                    <a:lnTo>
                      <a:pt x="6959" y="37367"/>
                    </a:lnTo>
                    <a:lnTo>
                      <a:pt x="6901" y="37309"/>
                    </a:lnTo>
                    <a:lnTo>
                      <a:pt x="6979" y="37077"/>
                    </a:lnTo>
                    <a:lnTo>
                      <a:pt x="6998" y="36961"/>
                    </a:lnTo>
                    <a:lnTo>
                      <a:pt x="7017" y="36826"/>
                    </a:lnTo>
                    <a:lnTo>
                      <a:pt x="7017" y="36710"/>
                    </a:lnTo>
                    <a:lnTo>
                      <a:pt x="7017" y="36594"/>
                    </a:lnTo>
                    <a:lnTo>
                      <a:pt x="6979" y="36478"/>
                    </a:lnTo>
                    <a:lnTo>
                      <a:pt x="6940" y="36362"/>
                    </a:lnTo>
                    <a:lnTo>
                      <a:pt x="6882" y="36169"/>
                    </a:lnTo>
                    <a:lnTo>
                      <a:pt x="6843" y="35956"/>
                    </a:lnTo>
                    <a:lnTo>
                      <a:pt x="6805" y="35744"/>
                    </a:lnTo>
                    <a:lnTo>
                      <a:pt x="6805" y="35531"/>
                    </a:lnTo>
                    <a:lnTo>
                      <a:pt x="6785" y="35086"/>
                    </a:lnTo>
                    <a:lnTo>
                      <a:pt x="6785" y="34874"/>
                    </a:lnTo>
                    <a:lnTo>
                      <a:pt x="6747" y="34661"/>
                    </a:lnTo>
                    <a:lnTo>
                      <a:pt x="6843" y="34216"/>
                    </a:lnTo>
                    <a:lnTo>
                      <a:pt x="6921" y="33752"/>
                    </a:lnTo>
                    <a:lnTo>
                      <a:pt x="6979" y="33308"/>
                    </a:lnTo>
                    <a:lnTo>
                      <a:pt x="7037" y="32844"/>
                    </a:lnTo>
                    <a:lnTo>
                      <a:pt x="7114" y="31916"/>
                    </a:lnTo>
                    <a:lnTo>
                      <a:pt x="7172" y="30988"/>
                    </a:lnTo>
                    <a:lnTo>
                      <a:pt x="7172" y="30853"/>
                    </a:lnTo>
                    <a:lnTo>
                      <a:pt x="7153" y="30717"/>
                    </a:lnTo>
                    <a:lnTo>
                      <a:pt x="7133" y="30601"/>
                    </a:lnTo>
                    <a:lnTo>
                      <a:pt x="7095" y="30486"/>
                    </a:lnTo>
                    <a:lnTo>
                      <a:pt x="7172" y="29132"/>
                    </a:lnTo>
                    <a:lnTo>
                      <a:pt x="7230" y="28436"/>
                    </a:lnTo>
                    <a:lnTo>
                      <a:pt x="7288" y="27760"/>
                    </a:lnTo>
                    <a:lnTo>
                      <a:pt x="7288" y="27624"/>
                    </a:lnTo>
                    <a:lnTo>
                      <a:pt x="7288" y="27509"/>
                    </a:lnTo>
                    <a:lnTo>
                      <a:pt x="7269" y="27393"/>
                    </a:lnTo>
                    <a:lnTo>
                      <a:pt x="7249" y="27296"/>
                    </a:lnTo>
                    <a:lnTo>
                      <a:pt x="7153" y="27103"/>
                    </a:lnTo>
                    <a:lnTo>
                      <a:pt x="7037" y="26929"/>
                    </a:lnTo>
                    <a:lnTo>
                      <a:pt x="7095" y="25981"/>
                    </a:lnTo>
                    <a:lnTo>
                      <a:pt x="7114" y="25034"/>
                    </a:lnTo>
                    <a:lnTo>
                      <a:pt x="7114" y="23140"/>
                    </a:lnTo>
                    <a:lnTo>
                      <a:pt x="7133" y="22212"/>
                    </a:lnTo>
                    <a:lnTo>
                      <a:pt x="7153" y="21728"/>
                    </a:lnTo>
                    <a:lnTo>
                      <a:pt x="7191" y="21265"/>
                    </a:lnTo>
                    <a:lnTo>
                      <a:pt x="7230" y="20801"/>
                    </a:lnTo>
                    <a:lnTo>
                      <a:pt x="7307" y="20337"/>
                    </a:lnTo>
                    <a:lnTo>
                      <a:pt x="7385" y="19853"/>
                    </a:lnTo>
                    <a:lnTo>
                      <a:pt x="7481" y="19389"/>
                    </a:lnTo>
                    <a:lnTo>
                      <a:pt x="7520" y="19254"/>
                    </a:lnTo>
                    <a:lnTo>
                      <a:pt x="7520" y="19119"/>
                    </a:lnTo>
                    <a:lnTo>
                      <a:pt x="7520" y="18983"/>
                    </a:lnTo>
                    <a:lnTo>
                      <a:pt x="7481" y="18867"/>
                    </a:lnTo>
                    <a:lnTo>
                      <a:pt x="7578" y="17708"/>
                    </a:lnTo>
                    <a:lnTo>
                      <a:pt x="7655" y="16567"/>
                    </a:lnTo>
                    <a:lnTo>
                      <a:pt x="7868" y="14286"/>
                    </a:lnTo>
                    <a:lnTo>
                      <a:pt x="7945" y="13145"/>
                    </a:lnTo>
                    <a:lnTo>
                      <a:pt x="8003" y="12005"/>
                    </a:lnTo>
                    <a:lnTo>
                      <a:pt x="8042" y="10864"/>
                    </a:lnTo>
                    <a:lnTo>
                      <a:pt x="8042" y="9704"/>
                    </a:lnTo>
                    <a:lnTo>
                      <a:pt x="8022" y="9511"/>
                    </a:lnTo>
                    <a:lnTo>
                      <a:pt x="7964" y="9337"/>
                    </a:lnTo>
                    <a:lnTo>
                      <a:pt x="7906" y="9202"/>
                    </a:lnTo>
                    <a:lnTo>
                      <a:pt x="7810" y="9067"/>
                    </a:lnTo>
                    <a:lnTo>
                      <a:pt x="7829" y="9009"/>
                    </a:lnTo>
                    <a:lnTo>
                      <a:pt x="7906" y="8873"/>
                    </a:lnTo>
                    <a:lnTo>
                      <a:pt x="7926" y="8796"/>
                    </a:lnTo>
                    <a:lnTo>
                      <a:pt x="7945" y="8719"/>
                    </a:lnTo>
                    <a:lnTo>
                      <a:pt x="8042" y="7965"/>
                    </a:lnTo>
                    <a:lnTo>
                      <a:pt x="8080" y="7211"/>
                    </a:lnTo>
                    <a:lnTo>
                      <a:pt x="8235" y="5587"/>
                    </a:lnTo>
                    <a:lnTo>
                      <a:pt x="8293" y="5529"/>
                    </a:lnTo>
                    <a:lnTo>
                      <a:pt x="8332" y="5452"/>
                    </a:lnTo>
                    <a:lnTo>
                      <a:pt x="8351" y="5374"/>
                    </a:lnTo>
                    <a:lnTo>
                      <a:pt x="8370" y="5278"/>
                    </a:lnTo>
                    <a:lnTo>
                      <a:pt x="8390" y="4678"/>
                    </a:lnTo>
                    <a:lnTo>
                      <a:pt x="8409" y="4098"/>
                    </a:lnTo>
                    <a:lnTo>
                      <a:pt x="8525" y="3325"/>
                    </a:lnTo>
                    <a:lnTo>
                      <a:pt x="8622" y="2552"/>
                    </a:lnTo>
                    <a:lnTo>
                      <a:pt x="8718" y="1779"/>
                    </a:lnTo>
                    <a:lnTo>
                      <a:pt x="8834" y="1005"/>
                    </a:lnTo>
                    <a:lnTo>
                      <a:pt x="8834" y="889"/>
                    </a:lnTo>
                    <a:lnTo>
                      <a:pt x="8834" y="793"/>
                    </a:lnTo>
                    <a:lnTo>
                      <a:pt x="8796" y="715"/>
                    </a:lnTo>
                    <a:lnTo>
                      <a:pt x="8757" y="638"/>
                    </a:lnTo>
                    <a:lnTo>
                      <a:pt x="8718" y="561"/>
                    </a:lnTo>
                    <a:lnTo>
                      <a:pt x="8660" y="503"/>
                    </a:lnTo>
                    <a:lnTo>
                      <a:pt x="8583" y="464"/>
                    </a:lnTo>
                    <a:lnTo>
                      <a:pt x="8506" y="426"/>
                    </a:lnTo>
                    <a:lnTo>
                      <a:pt x="8409" y="329"/>
                    </a:lnTo>
                    <a:lnTo>
                      <a:pt x="8351" y="290"/>
                    </a:lnTo>
                    <a:lnTo>
                      <a:pt x="8274" y="252"/>
                    </a:lnTo>
                    <a:lnTo>
                      <a:pt x="7984" y="174"/>
                    </a:lnTo>
                    <a:lnTo>
                      <a:pt x="7694" y="116"/>
                    </a:lnTo>
                    <a:lnTo>
                      <a:pt x="7404" y="58"/>
                    </a:lnTo>
                    <a:lnTo>
                      <a:pt x="7114" y="39"/>
                    </a:lnTo>
                    <a:lnTo>
                      <a:pt x="68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1550725" y="-1587625"/>
                <a:ext cx="231525" cy="1113025"/>
              </a:xfrm>
              <a:custGeom>
                <a:rect b="b" l="l" r="r" t="t"/>
                <a:pathLst>
                  <a:path extrusionOk="0" h="44521" w="9261">
                    <a:moveTo>
                      <a:pt x="5665" y="1"/>
                    </a:moveTo>
                    <a:lnTo>
                      <a:pt x="5413" y="20"/>
                    </a:lnTo>
                    <a:lnTo>
                      <a:pt x="5182" y="40"/>
                    </a:lnTo>
                    <a:lnTo>
                      <a:pt x="4911" y="98"/>
                    </a:lnTo>
                    <a:lnTo>
                      <a:pt x="4660" y="156"/>
                    </a:lnTo>
                    <a:lnTo>
                      <a:pt x="4389" y="252"/>
                    </a:lnTo>
                    <a:lnTo>
                      <a:pt x="4292" y="291"/>
                    </a:lnTo>
                    <a:lnTo>
                      <a:pt x="4215" y="349"/>
                    </a:lnTo>
                    <a:lnTo>
                      <a:pt x="4157" y="426"/>
                    </a:lnTo>
                    <a:lnTo>
                      <a:pt x="4099" y="503"/>
                    </a:lnTo>
                    <a:lnTo>
                      <a:pt x="4080" y="600"/>
                    </a:lnTo>
                    <a:lnTo>
                      <a:pt x="4060" y="697"/>
                    </a:lnTo>
                    <a:lnTo>
                      <a:pt x="4060" y="793"/>
                    </a:lnTo>
                    <a:lnTo>
                      <a:pt x="4060" y="890"/>
                    </a:lnTo>
                    <a:lnTo>
                      <a:pt x="3983" y="948"/>
                    </a:lnTo>
                    <a:lnTo>
                      <a:pt x="3886" y="1025"/>
                    </a:lnTo>
                    <a:lnTo>
                      <a:pt x="3809" y="1122"/>
                    </a:lnTo>
                    <a:lnTo>
                      <a:pt x="3732" y="1219"/>
                    </a:lnTo>
                    <a:lnTo>
                      <a:pt x="3674" y="1315"/>
                    </a:lnTo>
                    <a:lnTo>
                      <a:pt x="3616" y="1451"/>
                    </a:lnTo>
                    <a:lnTo>
                      <a:pt x="3577" y="1567"/>
                    </a:lnTo>
                    <a:lnTo>
                      <a:pt x="3538" y="1702"/>
                    </a:lnTo>
                    <a:lnTo>
                      <a:pt x="3519" y="1895"/>
                    </a:lnTo>
                    <a:lnTo>
                      <a:pt x="3519" y="2089"/>
                    </a:lnTo>
                    <a:lnTo>
                      <a:pt x="3538" y="2263"/>
                    </a:lnTo>
                    <a:lnTo>
                      <a:pt x="3577" y="2437"/>
                    </a:lnTo>
                    <a:lnTo>
                      <a:pt x="3558" y="2437"/>
                    </a:lnTo>
                    <a:lnTo>
                      <a:pt x="3538" y="2611"/>
                    </a:lnTo>
                    <a:lnTo>
                      <a:pt x="3461" y="2727"/>
                    </a:lnTo>
                    <a:lnTo>
                      <a:pt x="3403" y="2843"/>
                    </a:lnTo>
                    <a:lnTo>
                      <a:pt x="3364" y="2997"/>
                    </a:lnTo>
                    <a:lnTo>
                      <a:pt x="3345" y="3133"/>
                    </a:lnTo>
                    <a:lnTo>
                      <a:pt x="3248" y="4196"/>
                    </a:lnTo>
                    <a:lnTo>
                      <a:pt x="3132" y="4988"/>
                    </a:lnTo>
                    <a:lnTo>
                      <a:pt x="3036" y="5800"/>
                    </a:lnTo>
                    <a:lnTo>
                      <a:pt x="2939" y="5974"/>
                    </a:lnTo>
                    <a:lnTo>
                      <a:pt x="2823" y="6264"/>
                    </a:lnTo>
                    <a:lnTo>
                      <a:pt x="2726" y="6573"/>
                    </a:lnTo>
                    <a:lnTo>
                      <a:pt x="2630" y="6863"/>
                    </a:lnTo>
                    <a:lnTo>
                      <a:pt x="2572" y="7173"/>
                    </a:lnTo>
                    <a:lnTo>
                      <a:pt x="2514" y="7482"/>
                    </a:lnTo>
                    <a:lnTo>
                      <a:pt x="2475" y="7791"/>
                    </a:lnTo>
                    <a:lnTo>
                      <a:pt x="2417" y="8429"/>
                    </a:lnTo>
                    <a:lnTo>
                      <a:pt x="2224" y="8951"/>
                    </a:lnTo>
                    <a:lnTo>
                      <a:pt x="2050" y="9492"/>
                    </a:lnTo>
                    <a:lnTo>
                      <a:pt x="1934" y="10053"/>
                    </a:lnTo>
                    <a:lnTo>
                      <a:pt x="1837" y="10614"/>
                    </a:lnTo>
                    <a:lnTo>
                      <a:pt x="1779" y="11174"/>
                    </a:lnTo>
                    <a:lnTo>
                      <a:pt x="1741" y="11774"/>
                    </a:lnTo>
                    <a:lnTo>
                      <a:pt x="1721" y="12353"/>
                    </a:lnTo>
                    <a:lnTo>
                      <a:pt x="1721" y="12953"/>
                    </a:lnTo>
                    <a:lnTo>
                      <a:pt x="1721" y="13533"/>
                    </a:lnTo>
                    <a:lnTo>
                      <a:pt x="1741" y="14132"/>
                    </a:lnTo>
                    <a:lnTo>
                      <a:pt x="1818" y="15350"/>
                    </a:lnTo>
                    <a:lnTo>
                      <a:pt x="1876" y="16548"/>
                    </a:lnTo>
                    <a:lnTo>
                      <a:pt x="1915" y="17728"/>
                    </a:lnTo>
                    <a:lnTo>
                      <a:pt x="1915" y="17786"/>
                    </a:lnTo>
                    <a:lnTo>
                      <a:pt x="1837" y="17902"/>
                    </a:lnTo>
                    <a:lnTo>
                      <a:pt x="1779" y="18037"/>
                    </a:lnTo>
                    <a:lnTo>
                      <a:pt x="1741" y="18211"/>
                    </a:lnTo>
                    <a:lnTo>
                      <a:pt x="1721" y="18385"/>
                    </a:lnTo>
                    <a:lnTo>
                      <a:pt x="1644" y="20202"/>
                    </a:lnTo>
                    <a:lnTo>
                      <a:pt x="1547" y="22000"/>
                    </a:lnTo>
                    <a:lnTo>
                      <a:pt x="1451" y="23817"/>
                    </a:lnTo>
                    <a:lnTo>
                      <a:pt x="1373" y="25634"/>
                    </a:lnTo>
                    <a:lnTo>
                      <a:pt x="1219" y="27200"/>
                    </a:lnTo>
                    <a:lnTo>
                      <a:pt x="1122" y="27973"/>
                    </a:lnTo>
                    <a:lnTo>
                      <a:pt x="1006" y="28746"/>
                    </a:lnTo>
                    <a:lnTo>
                      <a:pt x="890" y="29520"/>
                    </a:lnTo>
                    <a:lnTo>
                      <a:pt x="755" y="30293"/>
                    </a:lnTo>
                    <a:lnTo>
                      <a:pt x="600" y="31066"/>
                    </a:lnTo>
                    <a:lnTo>
                      <a:pt x="426" y="31839"/>
                    </a:lnTo>
                    <a:lnTo>
                      <a:pt x="407" y="32013"/>
                    </a:lnTo>
                    <a:lnTo>
                      <a:pt x="407" y="32168"/>
                    </a:lnTo>
                    <a:lnTo>
                      <a:pt x="426" y="32323"/>
                    </a:lnTo>
                    <a:lnTo>
                      <a:pt x="465" y="32458"/>
                    </a:lnTo>
                    <a:lnTo>
                      <a:pt x="523" y="32593"/>
                    </a:lnTo>
                    <a:lnTo>
                      <a:pt x="619" y="32690"/>
                    </a:lnTo>
                    <a:lnTo>
                      <a:pt x="716" y="32787"/>
                    </a:lnTo>
                    <a:lnTo>
                      <a:pt x="813" y="32864"/>
                    </a:lnTo>
                    <a:lnTo>
                      <a:pt x="677" y="33656"/>
                    </a:lnTo>
                    <a:lnTo>
                      <a:pt x="561" y="34430"/>
                    </a:lnTo>
                    <a:lnTo>
                      <a:pt x="445" y="35203"/>
                    </a:lnTo>
                    <a:lnTo>
                      <a:pt x="387" y="35996"/>
                    </a:lnTo>
                    <a:lnTo>
                      <a:pt x="329" y="36788"/>
                    </a:lnTo>
                    <a:lnTo>
                      <a:pt x="310" y="37581"/>
                    </a:lnTo>
                    <a:lnTo>
                      <a:pt x="329" y="38354"/>
                    </a:lnTo>
                    <a:lnTo>
                      <a:pt x="368" y="39147"/>
                    </a:lnTo>
                    <a:lnTo>
                      <a:pt x="407" y="39320"/>
                    </a:lnTo>
                    <a:lnTo>
                      <a:pt x="349" y="39978"/>
                    </a:lnTo>
                    <a:lnTo>
                      <a:pt x="349" y="40635"/>
                    </a:lnTo>
                    <a:lnTo>
                      <a:pt x="329" y="41292"/>
                    </a:lnTo>
                    <a:lnTo>
                      <a:pt x="329" y="41950"/>
                    </a:lnTo>
                    <a:lnTo>
                      <a:pt x="213" y="42066"/>
                    </a:lnTo>
                    <a:lnTo>
                      <a:pt x="155" y="42162"/>
                    </a:lnTo>
                    <a:lnTo>
                      <a:pt x="97" y="42259"/>
                    </a:lnTo>
                    <a:lnTo>
                      <a:pt x="20" y="42471"/>
                    </a:lnTo>
                    <a:lnTo>
                      <a:pt x="1" y="42684"/>
                    </a:lnTo>
                    <a:lnTo>
                      <a:pt x="1" y="42916"/>
                    </a:lnTo>
                    <a:lnTo>
                      <a:pt x="59" y="43129"/>
                    </a:lnTo>
                    <a:lnTo>
                      <a:pt x="155" y="43341"/>
                    </a:lnTo>
                    <a:lnTo>
                      <a:pt x="271" y="43515"/>
                    </a:lnTo>
                    <a:lnTo>
                      <a:pt x="368" y="43593"/>
                    </a:lnTo>
                    <a:lnTo>
                      <a:pt x="445" y="43670"/>
                    </a:lnTo>
                    <a:lnTo>
                      <a:pt x="735" y="43883"/>
                    </a:lnTo>
                    <a:lnTo>
                      <a:pt x="851" y="43960"/>
                    </a:lnTo>
                    <a:lnTo>
                      <a:pt x="967" y="44018"/>
                    </a:lnTo>
                    <a:lnTo>
                      <a:pt x="1103" y="44057"/>
                    </a:lnTo>
                    <a:lnTo>
                      <a:pt x="1238" y="44076"/>
                    </a:lnTo>
                    <a:lnTo>
                      <a:pt x="1373" y="44095"/>
                    </a:lnTo>
                    <a:lnTo>
                      <a:pt x="1509" y="44095"/>
                    </a:lnTo>
                    <a:lnTo>
                      <a:pt x="1644" y="44076"/>
                    </a:lnTo>
                    <a:lnTo>
                      <a:pt x="1779" y="44037"/>
                    </a:lnTo>
                    <a:lnTo>
                      <a:pt x="2514" y="44115"/>
                    </a:lnTo>
                    <a:lnTo>
                      <a:pt x="3248" y="44153"/>
                    </a:lnTo>
                    <a:lnTo>
                      <a:pt x="3268" y="44153"/>
                    </a:lnTo>
                    <a:lnTo>
                      <a:pt x="3674" y="44211"/>
                    </a:lnTo>
                    <a:lnTo>
                      <a:pt x="4080" y="44269"/>
                    </a:lnTo>
                    <a:lnTo>
                      <a:pt x="4466" y="44366"/>
                    </a:lnTo>
                    <a:lnTo>
                      <a:pt x="4853" y="44463"/>
                    </a:lnTo>
                    <a:lnTo>
                      <a:pt x="5008" y="44501"/>
                    </a:lnTo>
                    <a:lnTo>
                      <a:pt x="5162" y="44521"/>
                    </a:lnTo>
                    <a:lnTo>
                      <a:pt x="5317" y="44521"/>
                    </a:lnTo>
                    <a:lnTo>
                      <a:pt x="5471" y="44501"/>
                    </a:lnTo>
                    <a:lnTo>
                      <a:pt x="5607" y="44463"/>
                    </a:lnTo>
                    <a:lnTo>
                      <a:pt x="5742" y="44424"/>
                    </a:lnTo>
                    <a:lnTo>
                      <a:pt x="5877" y="44366"/>
                    </a:lnTo>
                    <a:lnTo>
                      <a:pt x="5993" y="44289"/>
                    </a:lnTo>
                    <a:lnTo>
                      <a:pt x="6090" y="44192"/>
                    </a:lnTo>
                    <a:lnTo>
                      <a:pt x="6187" y="44095"/>
                    </a:lnTo>
                    <a:lnTo>
                      <a:pt x="6264" y="43979"/>
                    </a:lnTo>
                    <a:lnTo>
                      <a:pt x="6341" y="43844"/>
                    </a:lnTo>
                    <a:lnTo>
                      <a:pt x="6380" y="43709"/>
                    </a:lnTo>
                    <a:lnTo>
                      <a:pt x="6419" y="43554"/>
                    </a:lnTo>
                    <a:lnTo>
                      <a:pt x="6419" y="43399"/>
                    </a:lnTo>
                    <a:lnTo>
                      <a:pt x="6419" y="43225"/>
                    </a:lnTo>
                    <a:lnTo>
                      <a:pt x="6361" y="42607"/>
                    </a:lnTo>
                    <a:lnTo>
                      <a:pt x="6322" y="41969"/>
                    </a:lnTo>
                    <a:lnTo>
                      <a:pt x="6303" y="41350"/>
                    </a:lnTo>
                    <a:lnTo>
                      <a:pt x="6283" y="40712"/>
                    </a:lnTo>
                    <a:lnTo>
                      <a:pt x="6283" y="40094"/>
                    </a:lnTo>
                    <a:lnTo>
                      <a:pt x="6303" y="39456"/>
                    </a:lnTo>
                    <a:lnTo>
                      <a:pt x="6380" y="38219"/>
                    </a:lnTo>
                    <a:lnTo>
                      <a:pt x="6477" y="36962"/>
                    </a:lnTo>
                    <a:lnTo>
                      <a:pt x="6593" y="35706"/>
                    </a:lnTo>
                    <a:lnTo>
                      <a:pt x="6844" y="33193"/>
                    </a:lnTo>
                    <a:lnTo>
                      <a:pt x="6921" y="32303"/>
                    </a:lnTo>
                    <a:lnTo>
                      <a:pt x="6960" y="31395"/>
                    </a:lnTo>
                    <a:lnTo>
                      <a:pt x="6999" y="30505"/>
                    </a:lnTo>
                    <a:lnTo>
                      <a:pt x="6999" y="29616"/>
                    </a:lnTo>
                    <a:lnTo>
                      <a:pt x="6999" y="28727"/>
                    </a:lnTo>
                    <a:lnTo>
                      <a:pt x="6960" y="27838"/>
                    </a:lnTo>
                    <a:lnTo>
                      <a:pt x="6902" y="26059"/>
                    </a:lnTo>
                    <a:lnTo>
                      <a:pt x="7037" y="25054"/>
                    </a:lnTo>
                    <a:lnTo>
                      <a:pt x="7153" y="24049"/>
                    </a:lnTo>
                    <a:lnTo>
                      <a:pt x="7231" y="23024"/>
                    </a:lnTo>
                    <a:lnTo>
                      <a:pt x="7308" y="22019"/>
                    </a:lnTo>
                    <a:lnTo>
                      <a:pt x="7347" y="20995"/>
                    </a:lnTo>
                    <a:lnTo>
                      <a:pt x="7366" y="19970"/>
                    </a:lnTo>
                    <a:lnTo>
                      <a:pt x="7443" y="17940"/>
                    </a:lnTo>
                    <a:lnTo>
                      <a:pt x="7482" y="16916"/>
                    </a:lnTo>
                    <a:lnTo>
                      <a:pt x="7540" y="15891"/>
                    </a:lnTo>
                    <a:lnTo>
                      <a:pt x="7637" y="14886"/>
                    </a:lnTo>
                    <a:lnTo>
                      <a:pt x="7753" y="13881"/>
                    </a:lnTo>
                    <a:lnTo>
                      <a:pt x="7907" y="12875"/>
                    </a:lnTo>
                    <a:lnTo>
                      <a:pt x="8004" y="12392"/>
                    </a:lnTo>
                    <a:lnTo>
                      <a:pt x="8101" y="11890"/>
                    </a:lnTo>
                    <a:lnTo>
                      <a:pt x="8236" y="11387"/>
                    </a:lnTo>
                    <a:lnTo>
                      <a:pt x="8371" y="10904"/>
                    </a:lnTo>
                    <a:lnTo>
                      <a:pt x="8506" y="10420"/>
                    </a:lnTo>
                    <a:lnTo>
                      <a:pt x="8680" y="9918"/>
                    </a:lnTo>
                    <a:lnTo>
                      <a:pt x="8738" y="9724"/>
                    </a:lnTo>
                    <a:lnTo>
                      <a:pt x="8758" y="9531"/>
                    </a:lnTo>
                    <a:lnTo>
                      <a:pt x="8738" y="9338"/>
                    </a:lnTo>
                    <a:lnTo>
                      <a:pt x="8680" y="9164"/>
                    </a:lnTo>
                    <a:lnTo>
                      <a:pt x="8622" y="9009"/>
                    </a:lnTo>
                    <a:lnTo>
                      <a:pt x="8526" y="8855"/>
                    </a:lnTo>
                    <a:lnTo>
                      <a:pt x="8410" y="8739"/>
                    </a:lnTo>
                    <a:lnTo>
                      <a:pt x="8274" y="8623"/>
                    </a:lnTo>
                    <a:lnTo>
                      <a:pt x="8564" y="7037"/>
                    </a:lnTo>
                    <a:lnTo>
                      <a:pt x="8835" y="5433"/>
                    </a:lnTo>
                    <a:lnTo>
                      <a:pt x="8970" y="4640"/>
                    </a:lnTo>
                    <a:lnTo>
                      <a:pt x="9067" y="3828"/>
                    </a:lnTo>
                    <a:lnTo>
                      <a:pt x="9183" y="3036"/>
                    </a:lnTo>
                    <a:lnTo>
                      <a:pt x="9260" y="2224"/>
                    </a:lnTo>
                    <a:lnTo>
                      <a:pt x="9260" y="2069"/>
                    </a:lnTo>
                    <a:lnTo>
                      <a:pt x="9241" y="1934"/>
                    </a:lnTo>
                    <a:lnTo>
                      <a:pt x="9222" y="1799"/>
                    </a:lnTo>
                    <a:lnTo>
                      <a:pt x="9183" y="1683"/>
                    </a:lnTo>
                    <a:lnTo>
                      <a:pt x="9125" y="1567"/>
                    </a:lnTo>
                    <a:lnTo>
                      <a:pt x="9048" y="1451"/>
                    </a:lnTo>
                    <a:lnTo>
                      <a:pt x="8970" y="1354"/>
                    </a:lnTo>
                    <a:lnTo>
                      <a:pt x="8893" y="1257"/>
                    </a:lnTo>
                    <a:lnTo>
                      <a:pt x="8874" y="1219"/>
                    </a:lnTo>
                    <a:lnTo>
                      <a:pt x="8912" y="1103"/>
                    </a:lnTo>
                    <a:lnTo>
                      <a:pt x="8912" y="987"/>
                    </a:lnTo>
                    <a:lnTo>
                      <a:pt x="8893" y="851"/>
                    </a:lnTo>
                    <a:lnTo>
                      <a:pt x="8854" y="735"/>
                    </a:lnTo>
                    <a:lnTo>
                      <a:pt x="8777" y="619"/>
                    </a:lnTo>
                    <a:lnTo>
                      <a:pt x="8680" y="523"/>
                    </a:lnTo>
                    <a:lnTo>
                      <a:pt x="8564" y="465"/>
                    </a:lnTo>
                    <a:lnTo>
                      <a:pt x="8429" y="407"/>
                    </a:lnTo>
                    <a:lnTo>
                      <a:pt x="7385" y="194"/>
                    </a:lnTo>
                    <a:lnTo>
                      <a:pt x="6902" y="98"/>
                    </a:lnTo>
                    <a:lnTo>
                      <a:pt x="6399" y="20"/>
                    </a:lnTo>
                    <a:lnTo>
                      <a:pt x="59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1762900" y="-1414125"/>
                <a:ext cx="232475" cy="951125"/>
              </a:xfrm>
              <a:custGeom>
                <a:rect b="b" l="l" r="r" t="t"/>
                <a:pathLst>
                  <a:path extrusionOk="0" h="38045" w="9299">
                    <a:moveTo>
                      <a:pt x="4002" y="12373"/>
                    </a:moveTo>
                    <a:lnTo>
                      <a:pt x="4021" y="12585"/>
                    </a:lnTo>
                    <a:lnTo>
                      <a:pt x="4021" y="12682"/>
                    </a:lnTo>
                    <a:lnTo>
                      <a:pt x="3982" y="13243"/>
                    </a:lnTo>
                    <a:lnTo>
                      <a:pt x="3847" y="13127"/>
                    </a:lnTo>
                    <a:lnTo>
                      <a:pt x="4002" y="12373"/>
                    </a:lnTo>
                    <a:close/>
                    <a:moveTo>
                      <a:pt x="6263" y="1"/>
                    </a:moveTo>
                    <a:lnTo>
                      <a:pt x="5741" y="59"/>
                    </a:lnTo>
                    <a:lnTo>
                      <a:pt x="5239" y="117"/>
                    </a:lnTo>
                    <a:lnTo>
                      <a:pt x="4736" y="213"/>
                    </a:lnTo>
                    <a:lnTo>
                      <a:pt x="4234" y="329"/>
                    </a:lnTo>
                    <a:lnTo>
                      <a:pt x="4021" y="407"/>
                    </a:lnTo>
                    <a:lnTo>
                      <a:pt x="3808" y="503"/>
                    </a:lnTo>
                    <a:lnTo>
                      <a:pt x="3634" y="639"/>
                    </a:lnTo>
                    <a:lnTo>
                      <a:pt x="3480" y="793"/>
                    </a:lnTo>
                    <a:lnTo>
                      <a:pt x="3364" y="967"/>
                    </a:lnTo>
                    <a:lnTo>
                      <a:pt x="3325" y="1064"/>
                    </a:lnTo>
                    <a:lnTo>
                      <a:pt x="3286" y="1180"/>
                    </a:lnTo>
                    <a:lnTo>
                      <a:pt x="3267" y="1277"/>
                    </a:lnTo>
                    <a:lnTo>
                      <a:pt x="3248" y="1393"/>
                    </a:lnTo>
                    <a:lnTo>
                      <a:pt x="3248" y="1509"/>
                    </a:lnTo>
                    <a:lnTo>
                      <a:pt x="3267" y="1644"/>
                    </a:lnTo>
                    <a:lnTo>
                      <a:pt x="3306" y="2089"/>
                    </a:lnTo>
                    <a:lnTo>
                      <a:pt x="3151" y="2243"/>
                    </a:lnTo>
                    <a:lnTo>
                      <a:pt x="2996" y="2417"/>
                    </a:lnTo>
                    <a:lnTo>
                      <a:pt x="2880" y="2630"/>
                    </a:lnTo>
                    <a:lnTo>
                      <a:pt x="2784" y="2862"/>
                    </a:lnTo>
                    <a:lnTo>
                      <a:pt x="2706" y="3094"/>
                    </a:lnTo>
                    <a:lnTo>
                      <a:pt x="2629" y="3345"/>
                    </a:lnTo>
                    <a:lnTo>
                      <a:pt x="2571" y="3616"/>
                    </a:lnTo>
                    <a:lnTo>
                      <a:pt x="2533" y="3886"/>
                    </a:lnTo>
                    <a:lnTo>
                      <a:pt x="2475" y="4428"/>
                    </a:lnTo>
                    <a:lnTo>
                      <a:pt x="2436" y="4950"/>
                    </a:lnTo>
                    <a:lnTo>
                      <a:pt x="2397" y="5839"/>
                    </a:lnTo>
                    <a:lnTo>
                      <a:pt x="2301" y="6999"/>
                    </a:lnTo>
                    <a:lnTo>
                      <a:pt x="2204" y="8159"/>
                    </a:lnTo>
                    <a:lnTo>
                      <a:pt x="2088" y="9299"/>
                    </a:lnTo>
                    <a:lnTo>
                      <a:pt x="1953" y="10440"/>
                    </a:lnTo>
                    <a:lnTo>
                      <a:pt x="1798" y="11580"/>
                    </a:lnTo>
                    <a:lnTo>
                      <a:pt x="1605" y="12701"/>
                    </a:lnTo>
                    <a:lnTo>
                      <a:pt x="1392" y="13842"/>
                    </a:lnTo>
                    <a:lnTo>
                      <a:pt x="1121" y="14982"/>
                    </a:lnTo>
                    <a:lnTo>
                      <a:pt x="928" y="15852"/>
                    </a:lnTo>
                    <a:lnTo>
                      <a:pt x="773" y="16722"/>
                    </a:lnTo>
                    <a:lnTo>
                      <a:pt x="638" y="17592"/>
                    </a:lnTo>
                    <a:lnTo>
                      <a:pt x="522" y="18443"/>
                    </a:lnTo>
                    <a:lnTo>
                      <a:pt x="445" y="19332"/>
                    </a:lnTo>
                    <a:lnTo>
                      <a:pt x="387" y="20202"/>
                    </a:lnTo>
                    <a:lnTo>
                      <a:pt x="348" y="21072"/>
                    </a:lnTo>
                    <a:lnTo>
                      <a:pt x="329" y="21942"/>
                    </a:lnTo>
                    <a:lnTo>
                      <a:pt x="329" y="22812"/>
                    </a:lnTo>
                    <a:lnTo>
                      <a:pt x="348" y="23681"/>
                    </a:lnTo>
                    <a:lnTo>
                      <a:pt x="387" y="25441"/>
                    </a:lnTo>
                    <a:lnTo>
                      <a:pt x="483" y="27200"/>
                    </a:lnTo>
                    <a:lnTo>
                      <a:pt x="580" y="28940"/>
                    </a:lnTo>
                    <a:lnTo>
                      <a:pt x="483" y="29036"/>
                    </a:lnTo>
                    <a:lnTo>
                      <a:pt x="406" y="29152"/>
                    </a:lnTo>
                    <a:lnTo>
                      <a:pt x="348" y="29268"/>
                    </a:lnTo>
                    <a:lnTo>
                      <a:pt x="290" y="29403"/>
                    </a:lnTo>
                    <a:lnTo>
                      <a:pt x="251" y="29519"/>
                    </a:lnTo>
                    <a:lnTo>
                      <a:pt x="232" y="29655"/>
                    </a:lnTo>
                    <a:lnTo>
                      <a:pt x="213" y="29809"/>
                    </a:lnTo>
                    <a:lnTo>
                      <a:pt x="213" y="29945"/>
                    </a:lnTo>
                    <a:lnTo>
                      <a:pt x="251" y="30834"/>
                    </a:lnTo>
                    <a:lnTo>
                      <a:pt x="309" y="31723"/>
                    </a:lnTo>
                    <a:lnTo>
                      <a:pt x="348" y="32612"/>
                    </a:lnTo>
                    <a:lnTo>
                      <a:pt x="367" y="33057"/>
                    </a:lnTo>
                    <a:lnTo>
                      <a:pt x="348" y="33502"/>
                    </a:lnTo>
                    <a:lnTo>
                      <a:pt x="348" y="33695"/>
                    </a:lnTo>
                    <a:lnTo>
                      <a:pt x="387" y="33850"/>
                    </a:lnTo>
                    <a:lnTo>
                      <a:pt x="425" y="34024"/>
                    </a:lnTo>
                    <a:lnTo>
                      <a:pt x="503" y="34159"/>
                    </a:lnTo>
                    <a:lnTo>
                      <a:pt x="483" y="34468"/>
                    </a:lnTo>
                    <a:lnTo>
                      <a:pt x="503" y="34604"/>
                    </a:lnTo>
                    <a:lnTo>
                      <a:pt x="503" y="34720"/>
                    </a:lnTo>
                    <a:lnTo>
                      <a:pt x="290" y="35551"/>
                    </a:lnTo>
                    <a:lnTo>
                      <a:pt x="58" y="36401"/>
                    </a:lnTo>
                    <a:lnTo>
                      <a:pt x="19" y="36556"/>
                    </a:lnTo>
                    <a:lnTo>
                      <a:pt x="0" y="36711"/>
                    </a:lnTo>
                    <a:lnTo>
                      <a:pt x="0" y="36846"/>
                    </a:lnTo>
                    <a:lnTo>
                      <a:pt x="19" y="37001"/>
                    </a:lnTo>
                    <a:lnTo>
                      <a:pt x="39" y="37155"/>
                    </a:lnTo>
                    <a:lnTo>
                      <a:pt x="97" y="37291"/>
                    </a:lnTo>
                    <a:lnTo>
                      <a:pt x="155" y="37426"/>
                    </a:lnTo>
                    <a:lnTo>
                      <a:pt x="232" y="37542"/>
                    </a:lnTo>
                    <a:lnTo>
                      <a:pt x="329" y="37658"/>
                    </a:lnTo>
                    <a:lnTo>
                      <a:pt x="445" y="37755"/>
                    </a:lnTo>
                    <a:lnTo>
                      <a:pt x="561" y="37832"/>
                    </a:lnTo>
                    <a:lnTo>
                      <a:pt x="677" y="37909"/>
                    </a:lnTo>
                    <a:lnTo>
                      <a:pt x="812" y="37948"/>
                    </a:lnTo>
                    <a:lnTo>
                      <a:pt x="967" y="37987"/>
                    </a:lnTo>
                    <a:lnTo>
                      <a:pt x="1121" y="37987"/>
                    </a:lnTo>
                    <a:lnTo>
                      <a:pt x="1295" y="37967"/>
                    </a:lnTo>
                    <a:lnTo>
                      <a:pt x="1972" y="37851"/>
                    </a:lnTo>
                    <a:lnTo>
                      <a:pt x="2590" y="37716"/>
                    </a:lnTo>
                    <a:lnTo>
                      <a:pt x="2745" y="37735"/>
                    </a:lnTo>
                    <a:lnTo>
                      <a:pt x="2900" y="37735"/>
                    </a:lnTo>
                    <a:lnTo>
                      <a:pt x="3344" y="37716"/>
                    </a:lnTo>
                    <a:lnTo>
                      <a:pt x="3770" y="37735"/>
                    </a:lnTo>
                    <a:lnTo>
                      <a:pt x="4176" y="37755"/>
                    </a:lnTo>
                    <a:lnTo>
                      <a:pt x="4601" y="37793"/>
                    </a:lnTo>
                    <a:lnTo>
                      <a:pt x="5432" y="37909"/>
                    </a:lnTo>
                    <a:lnTo>
                      <a:pt x="6283" y="38045"/>
                    </a:lnTo>
                    <a:lnTo>
                      <a:pt x="6553" y="38045"/>
                    </a:lnTo>
                    <a:lnTo>
                      <a:pt x="6669" y="38025"/>
                    </a:lnTo>
                    <a:lnTo>
                      <a:pt x="6805" y="37967"/>
                    </a:lnTo>
                    <a:lnTo>
                      <a:pt x="6921" y="37929"/>
                    </a:lnTo>
                    <a:lnTo>
                      <a:pt x="7037" y="37851"/>
                    </a:lnTo>
                    <a:lnTo>
                      <a:pt x="7153" y="37774"/>
                    </a:lnTo>
                    <a:lnTo>
                      <a:pt x="7249" y="37697"/>
                    </a:lnTo>
                    <a:lnTo>
                      <a:pt x="7327" y="37600"/>
                    </a:lnTo>
                    <a:lnTo>
                      <a:pt x="7404" y="37484"/>
                    </a:lnTo>
                    <a:lnTo>
                      <a:pt x="7462" y="37368"/>
                    </a:lnTo>
                    <a:lnTo>
                      <a:pt x="7520" y="37252"/>
                    </a:lnTo>
                    <a:lnTo>
                      <a:pt x="7559" y="37136"/>
                    </a:lnTo>
                    <a:lnTo>
                      <a:pt x="7578" y="37001"/>
                    </a:lnTo>
                    <a:lnTo>
                      <a:pt x="7578" y="36865"/>
                    </a:lnTo>
                    <a:lnTo>
                      <a:pt x="7559" y="36730"/>
                    </a:lnTo>
                    <a:lnTo>
                      <a:pt x="7462" y="36208"/>
                    </a:lnTo>
                    <a:lnTo>
                      <a:pt x="7385" y="35667"/>
                    </a:lnTo>
                    <a:lnTo>
                      <a:pt x="7307" y="35145"/>
                    </a:lnTo>
                    <a:lnTo>
                      <a:pt x="7269" y="34604"/>
                    </a:lnTo>
                    <a:lnTo>
                      <a:pt x="7230" y="34082"/>
                    </a:lnTo>
                    <a:lnTo>
                      <a:pt x="7211" y="33560"/>
                    </a:lnTo>
                    <a:lnTo>
                      <a:pt x="7191" y="32496"/>
                    </a:lnTo>
                    <a:lnTo>
                      <a:pt x="7211" y="31433"/>
                    </a:lnTo>
                    <a:lnTo>
                      <a:pt x="7249" y="30370"/>
                    </a:lnTo>
                    <a:lnTo>
                      <a:pt x="7327" y="29326"/>
                    </a:lnTo>
                    <a:lnTo>
                      <a:pt x="7404" y="28263"/>
                    </a:lnTo>
                    <a:lnTo>
                      <a:pt x="7462" y="27973"/>
                    </a:lnTo>
                    <a:lnTo>
                      <a:pt x="7501" y="27664"/>
                    </a:lnTo>
                    <a:lnTo>
                      <a:pt x="7559" y="27064"/>
                    </a:lnTo>
                    <a:lnTo>
                      <a:pt x="7578" y="26446"/>
                    </a:lnTo>
                    <a:lnTo>
                      <a:pt x="7578" y="25827"/>
                    </a:lnTo>
                    <a:lnTo>
                      <a:pt x="7617" y="24919"/>
                    </a:lnTo>
                    <a:lnTo>
                      <a:pt x="7655" y="24010"/>
                    </a:lnTo>
                    <a:lnTo>
                      <a:pt x="7655" y="23102"/>
                    </a:lnTo>
                    <a:lnTo>
                      <a:pt x="7636" y="22174"/>
                    </a:lnTo>
                    <a:lnTo>
                      <a:pt x="7597" y="21168"/>
                    </a:lnTo>
                    <a:lnTo>
                      <a:pt x="7597" y="20183"/>
                    </a:lnTo>
                    <a:lnTo>
                      <a:pt x="7597" y="19177"/>
                    </a:lnTo>
                    <a:lnTo>
                      <a:pt x="7617" y="18172"/>
                    </a:lnTo>
                    <a:lnTo>
                      <a:pt x="7733" y="16761"/>
                    </a:lnTo>
                    <a:lnTo>
                      <a:pt x="7829" y="15369"/>
                    </a:lnTo>
                    <a:lnTo>
                      <a:pt x="7965" y="12527"/>
                    </a:lnTo>
                    <a:lnTo>
                      <a:pt x="8081" y="11947"/>
                    </a:lnTo>
                    <a:lnTo>
                      <a:pt x="8216" y="11367"/>
                    </a:lnTo>
                    <a:lnTo>
                      <a:pt x="8351" y="10768"/>
                    </a:lnTo>
                    <a:lnTo>
                      <a:pt x="8486" y="10188"/>
                    </a:lnTo>
                    <a:lnTo>
                      <a:pt x="8583" y="9608"/>
                    </a:lnTo>
                    <a:lnTo>
                      <a:pt x="8622" y="9299"/>
                    </a:lnTo>
                    <a:lnTo>
                      <a:pt x="8660" y="9009"/>
                    </a:lnTo>
                    <a:lnTo>
                      <a:pt x="8660" y="8719"/>
                    </a:lnTo>
                    <a:lnTo>
                      <a:pt x="8660" y="8410"/>
                    </a:lnTo>
                    <a:lnTo>
                      <a:pt x="8660" y="8101"/>
                    </a:lnTo>
                    <a:lnTo>
                      <a:pt x="8622" y="7791"/>
                    </a:lnTo>
                    <a:lnTo>
                      <a:pt x="8583" y="7637"/>
                    </a:lnTo>
                    <a:lnTo>
                      <a:pt x="8525" y="7482"/>
                    </a:lnTo>
                    <a:lnTo>
                      <a:pt x="8448" y="7366"/>
                    </a:lnTo>
                    <a:lnTo>
                      <a:pt x="8370" y="7250"/>
                    </a:lnTo>
                    <a:lnTo>
                      <a:pt x="8467" y="6554"/>
                    </a:lnTo>
                    <a:lnTo>
                      <a:pt x="8544" y="5858"/>
                    </a:lnTo>
                    <a:lnTo>
                      <a:pt x="8699" y="4466"/>
                    </a:lnTo>
                    <a:lnTo>
                      <a:pt x="8776" y="3770"/>
                    </a:lnTo>
                    <a:lnTo>
                      <a:pt x="8892" y="3074"/>
                    </a:lnTo>
                    <a:lnTo>
                      <a:pt x="9047" y="2378"/>
                    </a:lnTo>
                    <a:lnTo>
                      <a:pt x="9144" y="2031"/>
                    </a:lnTo>
                    <a:lnTo>
                      <a:pt x="9240" y="1683"/>
                    </a:lnTo>
                    <a:lnTo>
                      <a:pt x="9279" y="1547"/>
                    </a:lnTo>
                    <a:lnTo>
                      <a:pt x="9298" y="1412"/>
                    </a:lnTo>
                    <a:lnTo>
                      <a:pt x="9298" y="1277"/>
                    </a:lnTo>
                    <a:lnTo>
                      <a:pt x="9298" y="1161"/>
                    </a:lnTo>
                    <a:lnTo>
                      <a:pt x="9279" y="1025"/>
                    </a:lnTo>
                    <a:lnTo>
                      <a:pt x="9240" y="909"/>
                    </a:lnTo>
                    <a:lnTo>
                      <a:pt x="9202" y="793"/>
                    </a:lnTo>
                    <a:lnTo>
                      <a:pt x="9144" y="677"/>
                    </a:lnTo>
                    <a:lnTo>
                      <a:pt x="9066" y="581"/>
                    </a:lnTo>
                    <a:lnTo>
                      <a:pt x="8989" y="484"/>
                    </a:lnTo>
                    <a:lnTo>
                      <a:pt x="8892" y="407"/>
                    </a:lnTo>
                    <a:lnTo>
                      <a:pt x="8796" y="329"/>
                    </a:lnTo>
                    <a:lnTo>
                      <a:pt x="8680" y="252"/>
                    </a:lnTo>
                    <a:lnTo>
                      <a:pt x="8564" y="194"/>
                    </a:lnTo>
                    <a:lnTo>
                      <a:pt x="8428" y="155"/>
                    </a:lnTo>
                    <a:lnTo>
                      <a:pt x="8293" y="117"/>
                    </a:lnTo>
                    <a:lnTo>
                      <a:pt x="7791" y="39"/>
                    </a:lnTo>
                    <a:lnTo>
                      <a:pt x="7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952925" y="-1668325"/>
                <a:ext cx="143550" cy="145975"/>
              </a:xfrm>
              <a:custGeom>
                <a:rect b="b" l="l" r="r" t="t"/>
                <a:pathLst>
                  <a:path extrusionOk="0" h="5839" w="5742">
                    <a:moveTo>
                      <a:pt x="812" y="1"/>
                    </a:moveTo>
                    <a:lnTo>
                      <a:pt x="696" y="20"/>
                    </a:lnTo>
                    <a:lnTo>
                      <a:pt x="580" y="59"/>
                    </a:lnTo>
                    <a:lnTo>
                      <a:pt x="464" y="117"/>
                    </a:lnTo>
                    <a:lnTo>
                      <a:pt x="348" y="19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97" y="484"/>
                    </a:lnTo>
                    <a:lnTo>
                      <a:pt x="39" y="600"/>
                    </a:lnTo>
                    <a:lnTo>
                      <a:pt x="0" y="716"/>
                    </a:lnTo>
                    <a:lnTo>
                      <a:pt x="0" y="832"/>
                    </a:lnTo>
                    <a:lnTo>
                      <a:pt x="0" y="948"/>
                    </a:lnTo>
                    <a:lnTo>
                      <a:pt x="20" y="1083"/>
                    </a:lnTo>
                    <a:lnTo>
                      <a:pt x="78" y="1199"/>
                    </a:lnTo>
                    <a:lnTo>
                      <a:pt x="580" y="2146"/>
                    </a:lnTo>
                    <a:lnTo>
                      <a:pt x="812" y="2610"/>
                    </a:lnTo>
                    <a:lnTo>
                      <a:pt x="1044" y="3113"/>
                    </a:lnTo>
                    <a:lnTo>
                      <a:pt x="1237" y="3596"/>
                    </a:lnTo>
                    <a:lnTo>
                      <a:pt x="1431" y="4099"/>
                    </a:lnTo>
                    <a:lnTo>
                      <a:pt x="1566" y="4601"/>
                    </a:lnTo>
                    <a:lnTo>
                      <a:pt x="1682" y="5123"/>
                    </a:lnTo>
                    <a:lnTo>
                      <a:pt x="1740" y="5317"/>
                    </a:lnTo>
                    <a:lnTo>
                      <a:pt x="1817" y="5471"/>
                    </a:lnTo>
                    <a:lnTo>
                      <a:pt x="1914" y="5607"/>
                    </a:lnTo>
                    <a:lnTo>
                      <a:pt x="2030" y="5703"/>
                    </a:lnTo>
                    <a:lnTo>
                      <a:pt x="2185" y="5781"/>
                    </a:lnTo>
                    <a:lnTo>
                      <a:pt x="2320" y="5819"/>
                    </a:lnTo>
                    <a:lnTo>
                      <a:pt x="2494" y="5839"/>
                    </a:lnTo>
                    <a:lnTo>
                      <a:pt x="2649" y="5839"/>
                    </a:lnTo>
                    <a:lnTo>
                      <a:pt x="2803" y="5800"/>
                    </a:lnTo>
                    <a:lnTo>
                      <a:pt x="2939" y="5742"/>
                    </a:lnTo>
                    <a:lnTo>
                      <a:pt x="3074" y="5645"/>
                    </a:lnTo>
                    <a:lnTo>
                      <a:pt x="3190" y="5549"/>
                    </a:lnTo>
                    <a:lnTo>
                      <a:pt x="3287" y="5413"/>
                    </a:lnTo>
                    <a:lnTo>
                      <a:pt x="3364" y="5259"/>
                    </a:lnTo>
                    <a:lnTo>
                      <a:pt x="3402" y="5085"/>
                    </a:lnTo>
                    <a:lnTo>
                      <a:pt x="3402" y="4872"/>
                    </a:lnTo>
                    <a:lnTo>
                      <a:pt x="3383" y="4717"/>
                    </a:lnTo>
                    <a:lnTo>
                      <a:pt x="3576" y="4659"/>
                    </a:lnTo>
                    <a:lnTo>
                      <a:pt x="3654" y="4621"/>
                    </a:lnTo>
                    <a:lnTo>
                      <a:pt x="3750" y="4563"/>
                    </a:lnTo>
                    <a:lnTo>
                      <a:pt x="3828" y="4505"/>
                    </a:lnTo>
                    <a:lnTo>
                      <a:pt x="3886" y="4427"/>
                    </a:lnTo>
                    <a:lnTo>
                      <a:pt x="3963" y="4331"/>
                    </a:lnTo>
                    <a:lnTo>
                      <a:pt x="4021" y="4234"/>
                    </a:lnTo>
                    <a:lnTo>
                      <a:pt x="4156" y="3963"/>
                    </a:lnTo>
                    <a:lnTo>
                      <a:pt x="4330" y="3693"/>
                    </a:lnTo>
                    <a:lnTo>
                      <a:pt x="4524" y="3442"/>
                    </a:lnTo>
                    <a:lnTo>
                      <a:pt x="4736" y="3190"/>
                    </a:lnTo>
                    <a:lnTo>
                      <a:pt x="5142" y="2707"/>
                    </a:lnTo>
                    <a:lnTo>
                      <a:pt x="5568" y="2224"/>
                    </a:lnTo>
                    <a:lnTo>
                      <a:pt x="5626" y="2127"/>
                    </a:lnTo>
                    <a:lnTo>
                      <a:pt x="5664" y="2050"/>
                    </a:lnTo>
                    <a:lnTo>
                      <a:pt x="5703" y="1953"/>
                    </a:lnTo>
                    <a:lnTo>
                      <a:pt x="5722" y="1856"/>
                    </a:lnTo>
                    <a:lnTo>
                      <a:pt x="5742" y="1760"/>
                    </a:lnTo>
                    <a:lnTo>
                      <a:pt x="5742" y="1663"/>
                    </a:lnTo>
                    <a:lnTo>
                      <a:pt x="5703" y="1470"/>
                    </a:lnTo>
                    <a:lnTo>
                      <a:pt x="5626" y="1296"/>
                    </a:lnTo>
                    <a:lnTo>
                      <a:pt x="5510" y="1141"/>
                    </a:lnTo>
                    <a:lnTo>
                      <a:pt x="5355" y="1006"/>
                    </a:lnTo>
                    <a:lnTo>
                      <a:pt x="5181" y="890"/>
                    </a:lnTo>
                    <a:lnTo>
                      <a:pt x="4949" y="793"/>
                    </a:lnTo>
                    <a:lnTo>
                      <a:pt x="4698" y="716"/>
                    </a:lnTo>
                    <a:lnTo>
                      <a:pt x="4446" y="658"/>
                    </a:lnTo>
                    <a:lnTo>
                      <a:pt x="4195" y="600"/>
                    </a:lnTo>
                    <a:lnTo>
                      <a:pt x="3692" y="542"/>
                    </a:lnTo>
                    <a:lnTo>
                      <a:pt x="3190" y="484"/>
                    </a:lnTo>
                    <a:lnTo>
                      <a:pt x="2668" y="445"/>
                    </a:lnTo>
                    <a:lnTo>
                      <a:pt x="2165" y="368"/>
                    </a:lnTo>
                    <a:lnTo>
                      <a:pt x="1914" y="310"/>
                    </a:lnTo>
                    <a:lnTo>
                      <a:pt x="1663" y="252"/>
                    </a:lnTo>
                    <a:lnTo>
                      <a:pt x="1431" y="175"/>
                    </a:lnTo>
                    <a:lnTo>
                      <a:pt x="1199" y="59"/>
                    </a:lnTo>
                    <a:lnTo>
                      <a:pt x="1063" y="20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1069875" y="-1409275"/>
                <a:ext cx="142100" cy="131950"/>
              </a:xfrm>
              <a:custGeom>
                <a:rect b="b" l="l" r="r" t="t"/>
                <a:pathLst>
                  <a:path extrusionOk="0" h="5278" w="5684">
                    <a:moveTo>
                      <a:pt x="4833" y="0"/>
                    </a:moveTo>
                    <a:lnTo>
                      <a:pt x="4678" y="39"/>
                    </a:lnTo>
                    <a:lnTo>
                      <a:pt x="4524" y="97"/>
                    </a:lnTo>
                    <a:lnTo>
                      <a:pt x="4311" y="193"/>
                    </a:lnTo>
                    <a:lnTo>
                      <a:pt x="4099" y="271"/>
                    </a:lnTo>
                    <a:lnTo>
                      <a:pt x="3886" y="348"/>
                    </a:lnTo>
                    <a:lnTo>
                      <a:pt x="3673" y="387"/>
                    </a:lnTo>
                    <a:lnTo>
                      <a:pt x="3461" y="425"/>
                    </a:lnTo>
                    <a:lnTo>
                      <a:pt x="3229" y="445"/>
                    </a:lnTo>
                    <a:lnTo>
                      <a:pt x="2320" y="445"/>
                    </a:lnTo>
                    <a:lnTo>
                      <a:pt x="1856" y="406"/>
                    </a:lnTo>
                    <a:lnTo>
                      <a:pt x="1412" y="387"/>
                    </a:lnTo>
                    <a:lnTo>
                      <a:pt x="967" y="367"/>
                    </a:lnTo>
                    <a:lnTo>
                      <a:pt x="754" y="367"/>
                    </a:lnTo>
                    <a:lnTo>
                      <a:pt x="580" y="425"/>
                    </a:lnTo>
                    <a:lnTo>
                      <a:pt x="387" y="503"/>
                    </a:lnTo>
                    <a:lnTo>
                      <a:pt x="232" y="619"/>
                    </a:lnTo>
                    <a:lnTo>
                      <a:pt x="116" y="773"/>
                    </a:lnTo>
                    <a:lnTo>
                      <a:pt x="78" y="851"/>
                    </a:lnTo>
                    <a:lnTo>
                      <a:pt x="39" y="947"/>
                    </a:lnTo>
                    <a:lnTo>
                      <a:pt x="0" y="1025"/>
                    </a:lnTo>
                    <a:lnTo>
                      <a:pt x="0" y="1121"/>
                    </a:lnTo>
                    <a:lnTo>
                      <a:pt x="0" y="1237"/>
                    </a:lnTo>
                    <a:lnTo>
                      <a:pt x="0" y="1334"/>
                    </a:lnTo>
                    <a:lnTo>
                      <a:pt x="116" y="1779"/>
                    </a:lnTo>
                    <a:lnTo>
                      <a:pt x="252" y="2204"/>
                    </a:lnTo>
                    <a:lnTo>
                      <a:pt x="426" y="2610"/>
                    </a:lnTo>
                    <a:lnTo>
                      <a:pt x="619" y="2996"/>
                    </a:lnTo>
                    <a:lnTo>
                      <a:pt x="851" y="3383"/>
                    </a:lnTo>
                    <a:lnTo>
                      <a:pt x="1083" y="3770"/>
                    </a:lnTo>
                    <a:lnTo>
                      <a:pt x="1566" y="4524"/>
                    </a:lnTo>
                    <a:lnTo>
                      <a:pt x="1605" y="4562"/>
                    </a:lnTo>
                    <a:lnTo>
                      <a:pt x="1624" y="4698"/>
                    </a:lnTo>
                    <a:lnTo>
                      <a:pt x="1682" y="4814"/>
                    </a:lnTo>
                    <a:lnTo>
                      <a:pt x="1740" y="4930"/>
                    </a:lnTo>
                    <a:lnTo>
                      <a:pt x="1837" y="5026"/>
                    </a:lnTo>
                    <a:lnTo>
                      <a:pt x="1953" y="5104"/>
                    </a:lnTo>
                    <a:lnTo>
                      <a:pt x="2069" y="5181"/>
                    </a:lnTo>
                    <a:lnTo>
                      <a:pt x="2185" y="5239"/>
                    </a:lnTo>
                    <a:lnTo>
                      <a:pt x="2320" y="5258"/>
                    </a:lnTo>
                    <a:lnTo>
                      <a:pt x="2455" y="5277"/>
                    </a:lnTo>
                    <a:lnTo>
                      <a:pt x="2591" y="5277"/>
                    </a:lnTo>
                    <a:lnTo>
                      <a:pt x="2726" y="5258"/>
                    </a:lnTo>
                    <a:lnTo>
                      <a:pt x="2861" y="5200"/>
                    </a:lnTo>
                    <a:lnTo>
                      <a:pt x="2997" y="5123"/>
                    </a:lnTo>
                    <a:lnTo>
                      <a:pt x="3093" y="5046"/>
                    </a:lnTo>
                    <a:lnTo>
                      <a:pt x="3209" y="4910"/>
                    </a:lnTo>
                    <a:lnTo>
                      <a:pt x="3287" y="4775"/>
                    </a:lnTo>
                    <a:lnTo>
                      <a:pt x="3693" y="3905"/>
                    </a:lnTo>
                    <a:lnTo>
                      <a:pt x="3925" y="3480"/>
                    </a:lnTo>
                    <a:lnTo>
                      <a:pt x="4157" y="3054"/>
                    </a:lnTo>
                    <a:lnTo>
                      <a:pt x="4427" y="2648"/>
                    </a:lnTo>
                    <a:lnTo>
                      <a:pt x="4717" y="2262"/>
                    </a:lnTo>
                    <a:lnTo>
                      <a:pt x="4872" y="2069"/>
                    </a:lnTo>
                    <a:lnTo>
                      <a:pt x="5026" y="1895"/>
                    </a:lnTo>
                    <a:lnTo>
                      <a:pt x="5200" y="1740"/>
                    </a:lnTo>
                    <a:lnTo>
                      <a:pt x="5394" y="1585"/>
                    </a:lnTo>
                    <a:lnTo>
                      <a:pt x="5510" y="1469"/>
                    </a:lnTo>
                    <a:lnTo>
                      <a:pt x="5606" y="1334"/>
                    </a:lnTo>
                    <a:lnTo>
                      <a:pt x="5664" y="1179"/>
                    </a:lnTo>
                    <a:lnTo>
                      <a:pt x="5684" y="1025"/>
                    </a:lnTo>
                    <a:lnTo>
                      <a:pt x="5684" y="870"/>
                    </a:lnTo>
                    <a:lnTo>
                      <a:pt x="5664" y="715"/>
                    </a:lnTo>
                    <a:lnTo>
                      <a:pt x="5626" y="580"/>
                    </a:lnTo>
                    <a:lnTo>
                      <a:pt x="5568" y="445"/>
                    </a:lnTo>
                    <a:lnTo>
                      <a:pt x="5471" y="309"/>
                    </a:lnTo>
                    <a:lnTo>
                      <a:pt x="5374" y="193"/>
                    </a:lnTo>
                    <a:lnTo>
                      <a:pt x="5258" y="116"/>
                    </a:lnTo>
                    <a:lnTo>
                      <a:pt x="5142" y="39"/>
                    </a:lnTo>
                    <a:lnTo>
                      <a:pt x="49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1201800" y="-1576500"/>
                <a:ext cx="143575" cy="107800"/>
              </a:xfrm>
              <a:custGeom>
                <a:rect b="b" l="l" r="r" t="t"/>
                <a:pathLst>
                  <a:path extrusionOk="0" h="4312" w="5743">
                    <a:moveTo>
                      <a:pt x="1818" y="0"/>
                    </a:moveTo>
                    <a:lnTo>
                      <a:pt x="1567" y="20"/>
                    </a:lnTo>
                    <a:lnTo>
                      <a:pt x="1315" y="20"/>
                    </a:lnTo>
                    <a:lnTo>
                      <a:pt x="1064" y="58"/>
                    </a:lnTo>
                    <a:lnTo>
                      <a:pt x="929" y="39"/>
                    </a:lnTo>
                    <a:lnTo>
                      <a:pt x="774" y="39"/>
                    </a:lnTo>
                    <a:lnTo>
                      <a:pt x="639" y="78"/>
                    </a:lnTo>
                    <a:lnTo>
                      <a:pt x="523" y="136"/>
                    </a:lnTo>
                    <a:lnTo>
                      <a:pt x="387" y="213"/>
                    </a:lnTo>
                    <a:lnTo>
                      <a:pt x="291" y="310"/>
                    </a:lnTo>
                    <a:lnTo>
                      <a:pt x="194" y="406"/>
                    </a:lnTo>
                    <a:lnTo>
                      <a:pt x="117" y="542"/>
                    </a:lnTo>
                    <a:lnTo>
                      <a:pt x="59" y="658"/>
                    </a:lnTo>
                    <a:lnTo>
                      <a:pt x="20" y="793"/>
                    </a:lnTo>
                    <a:lnTo>
                      <a:pt x="1" y="948"/>
                    </a:lnTo>
                    <a:lnTo>
                      <a:pt x="20" y="1083"/>
                    </a:lnTo>
                    <a:lnTo>
                      <a:pt x="59" y="1218"/>
                    </a:lnTo>
                    <a:lnTo>
                      <a:pt x="117" y="1354"/>
                    </a:lnTo>
                    <a:lnTo>
                      <a:pt x="213" y="1489"/>
                    </a:lnTo>
                    <a:lnTo>
                      <a:pt x="349" y="1605"/>
                    </a:lnTo>
                    <a:lnTo>
                      <a:pt x="484" y="1702"/>
                    </a:lnTo>
                    <a:lnTo>
                      <a:pt x="619" y="1818"/>
                    </a:lnTo>
                    <a:lnTo>
                      <a:pt x="832" y="2069"/>
                    </a:lnTo>
                    <a:lnTo>
                      <a:pt x="1025" y="2320"/>
                    </a:lnTo>
                    <a:lnTo>
                      <a:pt x="1199" y="2591"/>
                    </a:lnTo>
                    <a:lnTo>
                      <a:pt x="1528" y="3171"/>
                    </a:lnTo>
                    <a:lnTo>
                      <a:pt x="1702" y="3441"/>
                    </a:lnTo>
                    <a:lnTo>
                      <a:pt x="1895" y="3731"/>
                    </a:lnTo>
                    <a:lnTo>
                      <a:pt x="1915" y="3751"/>
                    </a:lnTo>
                    <a:lnTo>
                      <a:pt x="1953" y="3867"/>
                    </a:lnTo>
                    <a:lnTo>
                      <a:pt x="2031" y="3963"/>
                    </a:lnTo>
                    <a:lnTo>
                      <a:pt x="2108" y="4060"/>
                    </a:lnTo>
                    <a:lnTo>
                      <a:pt x="2204" y="4137"/>
                    </a:lnTo>
                    <a:lnTo>
                      <a:pt x="2301" y="4195"/>
                    </a:lnTo>
                    <a:lnTo>
                      <a:pt x="2417" y="4253"/>
                    </a:lnTo>
                    <a:lnTo>
                      <a:pt x="2552" y="4273"/>
                    </a:lnTo>
                    <a:lnTo>
                      <a:pt x="2668" y="4311"/>
                    </a:lnTo>
                    <a:lnTo>
                      <a:pt x="2804" y="4311"/>
                    </a:lnTo>
                    <a:lnTo>
                      <a:pt x="2939" y="4292"/>
                    </a:lnTo>
                    <a:lnTo>
                      <a:pt x="3074" y="4273"/>
                    </a:lnTo>
                    <a:lnTo>
                      <a:pt x="3190" y="4215"/>
                    </a:lnTo>
                    <a:lnTo>
                      <a:pt x="3306" y="4157"/>
                    </a:lnTo>
                    <a:lnTo>
                      <a:pt x="3422" y="4060"/>
                    </a:lnTo>
                    <a:lnTo>
                      <a:pt x="3519" y="3944"/>
                    </a:lnTo>
                    <a:lnTo>
                      <a:pt x="3596" y="3809"/>
                    </a:lnTo>
                    <a:lnTo>
                      <a:pt x="3674" y="3673"/>
                    </a:lnTo>
                    <a:lnTo>
                      <a:pt x="3751" y="3557"/>
                    </a:lnTo>
                    <a:lnTo>
                      <a:pt x="3964" y="3325"/>
                    </a:lnTo>
                    <a:lnTo>
                      <a:pt x="4176" y="3113"/>
                    </a:lnTo>
                    <a:lnTo>
                      <a:pt x="4428" y="2919"/>
                    </a:lnTo>
                    <a:lnTo>
                      <a:pt x="4949" y="2552"/>
                    </a:lnTo>
                    <a:lnTo>
                      <a:pt x="5181" y="2359"/>
                    </a:lnTo>
                    <a:lnTo>
                      <a:pt x="5413" y="2146"/>
                    </a:lnTo>
                    <a:lnTo>
                      <a:pt x="5510" y="2050"/>
                    </a:lnTo>
                    <a:lnTo>
                      <a:pt x="5587" y="1934"/>
                    </a:lnTo>
                    <a:lnTo>
                      <a:pt x="5645" y="1818"/>
                    </a:lnTo>
                    <a:lnTo>
                      <a:pt x="5703" y="1702"/>
                    </a:lnTo>
                    <a:lnTo>
                      <a:pt x="5723" y="1586"/>
                    </a:lnTo>
                    <a:lnTo>
                      <a:pt x="5742" y="1470"/>
                    </a:lnTo>
                    <a:lnTo>
                      <a:pt x="5723" y="1354"/>
                    </a:lnTo>
                    <a:lnTo>
                      <a:pt x="5703" y="1238"/>
                    </a:lnTo>
                    <a:lnTo>
                      <a:pt x="5665" y="1122"/>
                    </a:lnTo>
                    <a:lnTo>
                      <a:pt x="5607" y="1025"/>
                    </a:lnTo>
                    <a:lnTo>
                      <a:pt x="5549" y="928"/>
                    </a:lnTo>
                    <a:lnTo>
                      <a:pt x="5471" y="832"/>
                    </a:lnTo>
                    <a:lnTo>
                      <a:pt x="5375" y="754"/>
                    </a:lnTo>
                    <a:lnTo>
                      <a:pt x="5259" y="696"/>
                    </a:lnTo>
                    <a:lnTo>
                      <a:pt x="5123" y="638"/>
                    </a:lnTo>
                    <a:lnTo>
                      <a:pt x="4988" y="600"/>
                    </a:lnTo>
                    <a:lnTo>
                      <a:pt x="4505" y="503"/>
                    </a:lnTo>
                    <a:lnTo>
                      <a:pt x="4022" y="387"/>
                    </a:lnTo>
                    <a:lnTo>
                      <a:pt x="3519" y="271"/>
                    </a:lnTo>
                    <a:lnTo>
                      <a:pt x="3036" y="155"/>
                    </a:lnTo>
                    <a:lnTo>
                      <a:pt x="2552" y="78"/>
                    </a:lnTo>
                    <a:lnTo>
                      <a:pt x="2069" y="20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1429425" y="-1447950"/>
                <a:ext cx="130525" cy="117475"/>
              </a:xfrm>
              <a:custGeom>
                <a:rect b="b" l="l" r="r" t="t"/>
                <a:pathLst>
                  <a:path extrusionOk="0" h="4699" w="5221">
                    <a:moveTo>
                      <a:pt x="3983" y="1"/>
                    </a:moveTo>
                    <a:lnTo>
                      <a:pt x="3519" y="20"/>
                    </a:lnTo>
                    <a:lnTo>
                      <a:pt x="3055" y="59"/>
                    </a:lnTo>
                    <a:lnTo>
                      <a:pt x="2591" y="117"/>
                    </a:lnTo>
                    <a:lnTo>
                      <a:pt x="1663" y="271"/>
                    </a:lnTo>
                    <a:lnTo>
                      <a:pt x="735" y="426"/>
                    </a:lnTo>
                    <a:lnTo>
                      <a:pt x="639" y="445"/>
                    </a:lnTo>
                    <a:lnTo>
                      <a:pt x="542" y="484"/>
                    </a:lnTo>
                    <a:lnTo>
                      <a:pt x="445" y="523"/>
                    </a:lnTo>
                    <a:lnTo>
                      <a:pt x="368" y="581"/>
                    </a:lnTo>
                    <a:lnTo>
                      <a:pt x="233" y="716"/>
                    </a:lnTo>
                    <a:lnTo>
                      <a:pt x="117" y="870"/>
                    </a:lnTo>
                    <a:lnTo>
                      <a:pt x="39" y="1044"/>
                    </a:lnTo>
                    <a:lnTo>
                      <a:pt x="1" y="1238"/>
                    </a:lnTo>
                    <a:lnTo>
                      <a:pt x="20" y="1431"/>
                    </a:lnTo>
                    <a:lnTo>
                      <a:pt x="59" y="1624"/>
                    </a:lnTo>
                    <a:lnTo>
                      <a:pt x="194" y="1972"/>
                    </a:lnTo>
                    <a:lnTo>
                      <a:pt x="349" y="2301"/>
                    </a:lnTo>
                    <a:lnTo>
                      <a:pt x="697" y="2958"/>
                    </a:lnTo>
                    <a:lnTo>
                      <a:pt x="1064" y="3596"/>
                    </a:lnTo>
                    <a:lnTo>
                      <a:pt x="1431" y="4234"/>
                    </a:lnTo>
                    <a:lnTo>
                      <a:pt x="1547" y="4389"/>
                    </a:lnTo>
                    <a:lnTo>
                      <a:pt x="1663" y="4505"/>
                    </a:lnTo>
                    <a:lnTo>
                      <a:pt x="1818" y="4601"/>
                    </a:lnTo>
                    <a:lnTo>
                      <a:pt x="1972" y="4659"/>
                    </a:lnTo>
                    <a:lnTo>
                      <a:pt x="2127" y="4698"/>
                    </a:lnTo>
                    <a:lnTo>
                      <a:pt x="2282" y="4698"/>
                    </a:lnTo>
                    <a:lnTo>
                      <a:pt x="2456" y="4679"/>
                    </a:lnTo>
                    <a:lnTo>
                      <a:pt x="2591" y="4621"/>
                    </a:lnTo>
                    <a:lnTo>
                      <a:pt x="2746" y="4563"/>
                    </a:lnTo>
                    <a:lnTo>
                      <a:pt x="2862" y="4485"/>
                    </a:lnTo>
                    <a:lnTo>
                      <a:pt x="2978" y="4369"/>
                    </a:lnTo>
                    <a:lnTo>
                      <a:pt x="3055" y="4253"/>
                    </a:lnTo>
                    <a:lnTo>
                      <a:pt x="3113" y="4118"/>
                    </a:lnTo>
                    <a:lnTo>
                      <a:pt x="3132" y="3983"/>
                    </a:lnTo>
                    <a:lnTo>
                      <a:pt x="3113" y="3828"/>
                    </a:lnTo>
                    <a:lnTo>
                      <a:pt x="3074" y="3654"/>
                    </a:lnTo>
                    <a:lnTo>
                      <a:pt x="3538" y="3074"/>
                    </a:lnTo>
                    <a:lnTo>
                      <a:pt x="4022" y="2494"/>
                    </a:lnTo>
                    <a:lnTo>
                      <a:pt x="4524" y="1934"/>
                    </a:lnTo>
                    <a:lnTo>
                      <a:pt x="5046" y="1392"/>
                    </a:lnTo>
                    <a:lnTo>
                      <a:pt x="5123" y="1296"/>
                    </a:lnTo>
                    <a:lnTo>
                      <a:pt x="5162" y="1199"/>
                    </a:lnTo>
                    <a:lnTo>
                      <a:pt x="5201" y="1083"/>
                    </a:lnTo>
                    <a:lnTo>
                      <a:pt x="5220" y="986"/>
                    </a:lnTo>
                    <a:lnTo>
                      <a:pt x="5220" y="870"/>
                    </a:lnTo>
                    <a:lnTo>
                      <a:pt x="5220" y="754"/>
                    </a:lnTo>
                    <a:lnTo>
                      <a:pt x="5181" y="639"/>
                    </a:lnTo>
                    <a:lnTo>
                      <a:pt x="5143" y="542"/>
                    </a:lnTo>
                    <a:lnTo>
                      <a:pt x="5085" y="426"/>
                    </a:lnTo>
                    <a:lnTo>
                      <a:pt x="5027" y="329"/>
                    </a:lnTo>
                    <a:lnTo>
                      <a:pt x="4949" y="252"/>
                    </a:lnTo>
                    <a:lnTo>
                      <a:pt x="4853" y="175"/>
                    </a:lnTo>
                    <a:lnTo>
                      <a:pt x="4775" y="117"/>
                    </a:lnTo>
                    <a:lnTo>
                      <a:pt x="4659" y="59"/>
                    </a:lnTo>
                    <a:lnTo>
                      <a:pt x="4563" y="20"/>
                    </a:lnTo>
                    <a:lnTo>
                      <a:pt x="4447" y="20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1656575" y="-1595825"/>
                <a:ext cx="119875" cy="106825"/>
              </a:xfrm>
              <a:custGeom>
                <a:rect b="b" l="l" r="r" t="t"/>
                <a:pathLst>
                  <a:path extrusionOk="0" h="4273" w="4795">
                    <a:moveTo>
                      <a:pt x="774" y="0"/>
                    </a:moveTo>
                    <a:lnTo>
                      <a:pt x="658" y="20"/>
                    </a:lnTo>
                    <a:lnTo>
                      <a:pt x="542" y="58"/>
                    </a:lnTo>
                    <a:lnTo>
                      <a:pt x="426" y="116"/>
                    </a:lnTo>
                    <a:lnTo>
                      <a:pt x="329" y="17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116" y="464"/>
                    </a:lnTo>
                    <a:lnTo>
                      <a:pt x="58" y="580"/>
                    </a:lnTo>
                    <a:lnTo>
                      <a:pt x="20" y="696"/>
                    </a:lnTo>
                    <a:lnTo>
                      <a:pt x="0" y="831"/>
                    </a:lnTo>
                    <a:lnTo>
                      <a:pt x="0" y="947"/>
                    </a:lnTo>
                    <a:lnTo>
                      <a:pt x="20" y="1083"/>
                    </a:lnTo>
                    <a:lnTo>
                      <a:pt x="58" y="1218"/>
                    </a:lnTo>
                    <a:lnTo>
                      <a:pt x="174" y="1527"/>
                    </a:lnTo>
                    <a:lnTo>
                      <a:pt x="310" y="1856"/>
                    </a:lnTo>
                    <a:lnTo>
                      <a:pt x="445" y="2165"/>
                    </a:lnTo>
                    <a:lnTo>
                      <a:pt x="600" y="2475"/>
                    </a:lnTo>
                    <a:lnTo>
                      <a:pt x="928" y="3074"/>
                    </a:lnTo>
                    <a:lnTo>
                      <a:pt x="1276" y="3673"/>
                    </a:lnTo>
                    <a:lnTo>
                      <a:pt x="1334" y="3808"/>
                    </a:lnTo>
                    <a:lnTo>
                      <a:pt x="1411" y="3905"/>
                    </a:lnTo>
                    <a:lnTo>
                      <a:pt x="1508" y="4002"/>
                    </a:lnTo>
                    <a:lnTo>
                      <a:pt x="1624" y="4098"/>
                    </a:lnTo>
                    <a:lnTo>
                      <a:pt x="1701" y="4156"/>
                    </a:lnTo>
                    <a:lnTo>
                      <a:pt x="1798" y="4214"/>
                    </a:lnTo>
                    <a:lnTo>
                      <a:pt x="1895" y="4253"/>
                    </a:lnTo>
                    <a:lnTo>
                      <a:pt x="2011" y="4272"/>
                    </a:lnTo>
                    <a:lnTo>
                      <a:pt x="2223" y="4272"/>
                    </a:lnTo>
                    <a:lnTo>
                      <a:pt x="2339" y="4253"/>
                    </a:lnTo>
                    <a:lnTo>
                      <a:pt x="2455" y="4214"/>
                    </a:lnTo>
                    <a:lnTo>
                      <a:pt x="2571" y="4137"/>
                    </a:lnTo>
                    <a:lnTo>
                      <a:pt x="2687" y="4060"/>
                    </a:lnTo>
                    <a:lnTo>
                      <a:pt x="2726" y="4021"/>
                    </a:lnTo>
                    <a:lnTo>
                      <a:pt x="2745" y="4002"/>
                    </a:lnTo>
                    <a:lnTo>
                      <a:pt x="2823" y="3905"/>
                    </a:lnTo>
                    <a:lnTo>
                      <a:pt x="2881" y="3808"/>
                    </a:lnTo>
                    <a:lnTo>
                      <a:pt x="2919" y="3731"/>
                    </a:lnTo>
                    <a:lnTo>
                      <a:pt x="3035" y="3519"/>
                    </a:lnTo>
                    <a:lnTo>
                      <a:pt x="3171" y="3325"/>
                    </a:lnTo>
                    <a:lnTo>
                      <a:pt x="3306" y="3151"/>
                    </a:lnTo>
                    <a:lnTo>
                      <a:pt x="3480" y="2997"/>
                    </a:lnTo>
                    <a:lnTo>
                      <a:pt x="3654" y="2861"/>
                    </a:lnTo>
                    <a:lnTo>
                      <a:pt x="3847" y="2745"/>
                    </a:lnTo>
                    <a:lnTo>
                      <a:pt x="4060" y="2649"/>
                    </a:lnTo>
                    <a:lnTo>
                      <a:pt x="4272" y="2552"/>
                    </a:lnTo>
                    <a:lnTo>
                      <a:pt x="4408" y="2475"/>
                    </a:lnTo>
                    <a:lnTo>
                      <a:pt x="4524" y="2397"/>
                    </a:lnTo>
                    <a:lnTo>
                      <a:pt x="4620" y="2281"/>
                    </a:lnTo>
                    <a:lnTo>
                      <a:pt x="4698" y="2165"/>
                    </a:lnTo>
                    <a:lnTo>
                      <a:pt x="4756" y="2030"/>
                    </a:lnTo>
                    <a:lnTo>
                      <a:pt x="4775" y="1895"/>
                    </a:lnTo>
                    <a:lnTo>
                      <a:pt x="4794" y="1759"/>
                    </a:lnTo>
                    <a:lnTo>
                      <a:pt x="4775" y="1624"/>
                    </a:lnTo>
                    <a:lnTo>
                      <a:pt x="4756" y="1489"/>
                    </a:lnTo>
                    <a:lnTo>
                      <a:pt x="4717" y="1353"/>
                    </a:lnTo>
                    <a:lnTo>
                      <a:pt x="4640" y="1237"/>
                    </a:lnTo>
                    <a:lnTo>
                      <a:pt x="4562" y="1121"/>
                    </a:lnTo>
                    <a:lnTo>
                      <a:pt x="4466" y="1025"/>
                    </a:lnTo>
                    <a:lnTo>
                      <a:pt x="4330" y="967"/>
                    </a:lnTo>
                    <a:lnTo>
                      <a:pt x="4195" y="909"/>
                    </a:lnTo>
                    <a:lnTo>
                      <a:pt x="4040" y="889"/>
                    </a:lnTo>
                    <a:lnTo>
                      <a:pt x="3673" y="851"/>
                    </a:lnTo>
                    <a:lnTo>
                      <a:pt x="3287" y="793"/>
                    </a:lnTo>
                    <a:lnTo>
                      <a:pt x="2919" y="715"/>
                    </a:lnTo>
                    <a:lnTo>
                      <a:pt x="2571" y="619"/>
                    </a:lnTo>
                    <a:lnTo>
                      <a:pt x="2204" y="503"/>
                    </a:lnTo>
                    <a:lnTo>
                      <a:pt x="1856" y="368"/>
                    </a:lnTo>
                    <a:lnTo>
                      <a:pt x="1160" y="78"/>
                    </a:lnTo>
                    <a:lnTo>
                      <a:pt x="1025" y="20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1851325" y="-1417500"/>
                <a:ext cx="133425" cy="111650"/>
              </a:xfrm>
              <a:custGeom>
                <a:rect b="b" l="l" r="r" t="t"/>
                <a:pathLst>
                  <a:path extrusionOk="0" h="4466" w="5337">
                    <a:moveTo>
                      <a:pt x="2900" y="0"/>
                    </a:moveTo>
                    <a:lnTo>
                      <a:pt x="2456" y="20"/>
                    </a:lnTo>
                    <a:lnTo>
                      <a:pt x="2030" y="78"/>
                    </a:lnTo>
                    <a:lnTo>
                      <a:pt x="1605" y="155"/>
                    </a:lnTo>
                    <a:lnTo>
                      <a:pt x="1180" y="232"/>
                    </a:lnTo>
                    <a:lnTo>
                      <a:pt x="755" y="348"/>
                    </a:lnTo>
                    <a:lnTo>
                      <a:pt x="600" y="387"/>
                    </a:lnTo>
                    <a:lnTo>
                      <a:pt x="465" y="464"/>
                    </a:lnTo>
                    <a:lnTo>
                      <a:pt x="310" y="561"/>
                    </a:lnTo>
                    <a:lnTo>
                      <a:pt x="194" y="677"/>
                    </a:lnTo>
                    <a:lnTo>
                      <a:pt x="97" y="812"/>
                    </a:lnTo>
                    <a:lnTo>
                      <a:pt x="39" y="967"/>
                    </a:lnTo>
                    <a:lnTo>
                      <a:pt x="1" y="1141"/>
                    </a:lnTo>
                    <a:lnTo>
                      <a:pt x="20" y="1218"/>
                    </a:lnTo>
                    <a:lnTo>
                      <a:pt x="20" y="1315"/>
                    </a:lnTo>
                    <a:lnTo>
                      <a:pt x="136" y="1702"/>
                    </a:lnTo>
                    <a:lnTo>
                      <a:pt x="252" y="2069"/>
                    </a:lnTo>
                    <a:lnTo>
                      <a:pt x="387" y="2436"/>
                    </a:lnTo>
                    <a:lnTo>
                      <a:pt x="523" y="2784"/>
                    </a:lnTo>
                    <a:lnTo>
                      <a:pt x="677" y="3132"/>
                    </a:lnTo>
                    <a:lnTo>
                      <a:pt x="871" y="3480"/>
                    </a:lnTo>
                    <a:lnTo>
                      <a:pt x="1064" y="3809"/>
                    </a:lnTo>
                    <a:lnTo>
                      <a:pt x="1296" y="4118"/>
                    </a:lnTo>
                    <a:lnTo>
                      <a:pt x="1373" y="4234"/>
                    </a:lnTo>
                    <a:lnTo>
                      <a:pt x="1470" y="4331"/>
                    </a:lnTo>
                    <a:lnTo>
                      <a:pt x="1586" y="4389"/>
                    </a:lnTo>
                    <a:lnTo>
                      <a:pt x="1702" y="4447"/>
                    </a:lnTo>
                    <a:lnTo>
                      <a:pt x="1799" y="4466"/>
                    </a:lnTo>
                    <a:lnTo>
                      <a:pt x="2030" y="4466"/>
                    </a:lnTo>
                    <a:lnTo>
                      <a:pt x="2146" y="4447"/>
                    </a:lnTo>
                    <a:lnTo>
                      <a:pt x="2243" y="4408"/>
                    </a:lnTo>
                    <a:lnTo>
                      <a:pt x="2359" y="4350"/>
                    </a:lnTo>
                    <a:lnTo>
                      <a:pt x="2456" y="4292"/>
                    </a:lnTo>
                    <a:lnTo>
                      <a:pt x="2533" y="4215"/>
                    </a:lnTo>
                    <a:lnTo>
                      <a:pt x="2610" y="4118"/>
                    </a:lnTo>
                    <a:lnTo>
                      <a:pt x="2688" y="4021"/>
                    </a:lnTo>
                    <a:lnTo>
                      <a:pt x="2746" y="3925"/>
                    </a:lnTo>
                    <a:lnTo>
                      <a:pt x="2784" y="3809"/>
                    </a:lnTo>
                    <a:lnTo>
                      <a:pt x="2939" y="3712"/>
                    </a:lnTo>
                    <a:lnTo>
                      <a:pt x="3016" y="3635"/>
                    </a:lnTo>
                    <a:lnTo>
                      <a:pt x="3074" y="3557"/>
                    </a:lnTo>
                    <a:lnTo>
                      <a:pt x="3461" y="3074"/>
                    </a:lnTo>
                    <a:lnTo>
                      <a:pt x="3848" y="2591"/>
                    </a:lnTo>
                    <a:lnTo>
                      <a:pt x="4041" y="2378"/>
                    </a:lnTo>
                    <a:lnTo>
                      <a:pt x="4254" y="2146"/>
                    </a:lnTo>
                    <a:lnTo>
                      <a:pt x="4466" y="1953"/>
                    </a:lnTo>
                    <a:lnTo>
                      <a:pt x="4698" y="1740"/>
                    </a:lnTo>
                    <a:lnTo>
                      <a:pt x="4814" y="1702"/>
                    </a:lnTo>
                    <a:lnTo>
                      <a:pt x="4911" y="1624"/>
                    </a:lnTo>
                    <a:lnTo>
                      <a:pt x="5007" y="1547"/>
                    </a:lnTo>
                    <a:lnTo>
                      <a:pt x="5085" y="1470"/>
                    </a:lnTo>
                    <a:lnTo>
                      <a:pt x="5162" y="1373"/>
                    </a:lnTo>
                    <a:lnTo>
                      <a:pt x="5239" y="1238"/>
                    </a:lnTo>
                    <a:lnTo>
                      <a:pt x="5297" y="1102"/>
                    </a:lnTo>
                    <a:lnTo>
                      <a:pt x="5336" y="967"/>
                    </a:lnTo>
                    <a:lnTo>
                      <a:pt x="5336" y="832"/>
                    </a:lnTo>
                    <a:lnTo>
                      <a:pt x="5317" y="696"/>
                    </a:lnTo>
                    <a:lnTo>
                      <a:pt x="5278" y="580"/>
                    </a:lnTo>
                    <a:lnTo>
                      <a:pt x="5220" y="464"/>
                    </a:lnTo>
                    <a:lnTo>
                      <a:pt x="5162" y="348"/>
                    </a:lnTo>
                    <a:lnTo>
                      <a:pt x="5065" y="252"/>
                    </a:lnTo>
                    <a:lnTo>
                      <a:pt x="4969" y="174"/>
                    </a:lnTo>
                    <a:lnTo>
                      <a:pt x="4853" y="116"/>
                    </a:lnTo>
                    <a:lnTo>
                      <a:pt x="4737" y="58"/>
                    </a:lnTo>
                    <a:lnTo>
                      <a:pt x="4602" y="20"/>
                    </a:lnTo>
                    <a:lnTo>
                      <a:pt x="4466" y="0"/>
                    </a:lnTo>
                    <a:lnTo>
                      <a:pt x="4331" y="20"/>
                    </a:lnTo>
                    <a:lnTo>
                      <a:pt x="4196" y="39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870275" y="-1619500"/>
                <a:ext cx="151775" cy="1096100"/>
              </a:xfrm>
              <a:custGeom>
                <a:rect b="b" l="l" r="r" t="t"/>
                <a:pathLst>
                  <a:path extrusionOk="0" h="43844" w="6071">
                    <a:moveTo>
                      <a:pt x="3596" y="2300"/>
                    </a:moveTo>
                    <a:lnTo>
                      <a:pt x="3847" y="2745"/>
                    </a:lnTo>
                    <a:lnTo>
                      <a:pt x="3712" y="2764"/>
                    </a:lnTo>
                    <a:lnTo>
                      <a:pt x="3596" y="2822"/>
                    </a:lnTo>
                    <a:lnTo>
                      <a:pt x="3596" y="2300"/>
                    </a:lnTo>
                    <a:close/>
                    <a:moveTo>
                      <a:pt x="3094" y="0"/>
                    </a:moveTo>
                    <a:lnTo>
                      <a:pt x="2939" y="19"/>
                    </a:lnTo>
                    <a:lnTo>
                      <a:pt x="2784" y="77"/>
                    </a:lnTo>
                    <a:lnTo>
                      <a:pt x="2707" y="116"/>
                    </a:lnTo>
                    <a:lnTo>
                      <a:pt x="2649" y="174"/>
                    </a:lnTo>
                    <a:lnTo>
                      <a:pt x="2591" y="232"/>
                    </a:lnTo>
                    <a:lnTo>
                      <a:pt x="2552" y="309"/>
                    </a:lnTo>
                    <a:lnTo>
                      <a:pt x="2533" y="406"/>
                    </a:lnTo>
                    <a:lnTo>
                      <a:pt x="2514" y="483"/>
                    </a:lnTo>
                    <a:lnTo>
                      <a:pt x="2475" y="1546"/>
                    </a:lnTo>
                    <a:lnTo>
                      <a:pt x="2456" y="2590"/>
                    </a:lnTo>
                    <a:lnTo>
                      <a:pt x="2456" y="3634"/>
                    </a:lnTo>
                    <a:lnTo>
                      <a:pt x="2456" y="4156"/>
                    </a:lnTo>
                    <a:lnTo>
                      <a:pt x="2494" y="4678"/>
                    </a:lnTo>
                    <a:lnTo>
                      <a:pt x="2340" y="5084"/>
                    </a:lnTo>
                    <a:lnTo>
                      <a:pt x="2224" y="5509"/>
                    </a:lnTo>
                    <a:lnTo>
                      <a:pt x="2127" y="5915"/>
                    </a:lnTo>
                    <a:lnTo>
                      <a:pt x="2030" y="6341"/>
                    </a:lnTo>
                    <a:lnTo>
                      <a:pt x="1953" y="6747"/>
                    </a:lnTo>
                    <a:lnTo>
                      <a:pt x="1895" y="7172"/>
                    </a:lnTo>
                    <a:lnTo>
                      <a:pt x="1779" y="8022"/>
                    </a:lnTo>
                    <a:lnTo>
                      <a:pt x="1721" y="8892"/>
                    </a:lnTo>
                    <a:lnTo>
                      <a:pt x="1682" y="9743"/>
                    </a:lnTo>
                    <a:lnTo>
                      <a:pt x="1624" y="11463"/>
                    </a:lnTo>
                    <a:lnTo>
                      <a:pt x="1508" y="12198"/>
                    </a:lnTo>
                    <a:lnTo>
                      <a:pt x="1431" y="12913"/>
                    </a:lnTo>
                    <a:lnTo>
                      <a:pt x="1373" y="13648"/>
                    </a:lnTo>
                    <a:lnTo>
                      <a:pt x="1354" y="14382"/>
                    </a:lnTo>
                    <a:lnTo>
                      <a:pt x="1334" y="15117"/>
                    </a:lnTo>
                    <a:lnTo>
                      <a:pt x="1354" y="15852"/>
                    </a:lnTo>
                    <a:lnTo>
                      <a:pt x="1392" y="16567"/>
                    </a:lnTo>
                    <a:lnTo>
                      <a:pt x="1450" y="17282"/>
                    </a:lnTo>
                    <a:lnTo>
                      <a:pt x="1470" y="17417"/>
                    </a:lnTo>
                    <a:lnTo>
                      <a:pt x="1528" y="17533"/>
                    </a:lnTo>
                    <a:lnTo>
                      <a:pt x="1586" y="17611"/>
                    </a:lnTo>
                    <a:lnTo>
                      <a:pt x="1682" y="17688"/>
                    </a:lnTo>
                    <a:lnTo>
                      <a:pt x="1663" y="18539"/>
                    </a:lnTo>
                    <a:lnTo>
                      <a:pt x="1644" y="19409"/>
                    </a:lnTo>
                    <a:lnTo>
                      <a:pt x="1605" y="20259"/>
                    </a:lnTo>
                    <a:lnTo>
                      <a:pt x="1528" y="21129"/>
                    </a:lnTo>
                    <a:lnTo>
                      <a:pt x="1450" y="21438"/>
                    </a:lnTo>
                    <a:lnTo>
                      <a:pt x="1354" y="21516"/>
                    </a:lnTo>
                    <a:lnTo>
                      <a:pt x="1276" y="21612"/>
                    </a:lnTo>
                    <a:lnTo>
                      <a:pt x="1238" y="21728"/>
                    </a:lnTo>
                    <a:lnTo>
                      <a:pt x="1218" y="21864"/>
                    </a:lnTo>
                    <a:lnTo>
                      <a:pt x="1180" y="23004"/>
                    </a:lnTo>
                    <a:lnTo>
                      <a:pt x="1122" y="23545"/>
                    </a:lnTo>
                    <a:lnTo>
                      <a:pt x="1083" y="24087"/>
                    </a:lnTo>
                    <a:lnTo>
                      <a:pt x="1025" y="25169"/>
                    </a:lnTo>
                    <a:lnTo>
                      <a:pt x="1006" y="26252"/>
                    </a:lnTo>
                    <a:lnTo>
                      <a:pt x="1006" y="27334"/>
                    </a:lnTo>
                    <a:lnTo>
                      <a:pt x="1006" y="27431"/>
                    </a:lnTo>
                    <a:lnTo>
                      <a:pt x="1025" y="27528"/>
                    </a:lnTo>
                    <a:lnTo>
                      <a:pt x="1064" y="27605"/>
                    </a:lnTo>
                    <a:lnTo>
                      <a:pt x="1102" y="27663"/>
                    </a:lnTo>
                    <a:lnTo>
                      <a:pt x="1199" y="27798"/>
                    </a:lnTo>
                    <a:lnTo>
                      <a:pt x="1315" y="27876"/>
                    </a:lnTo>
                    <a:lnTo>
                      <a:pt x="1218" y="27914"/>
                    </a:lnTo>
                    <a:lnTo>
                      <a:pt x="1122" y="27953"/>
                    </a:lnTo>
                    <a:lnTo>
                      <a:pt x="1044" y="28011"/>
                    </a:lnTo>
                    <a:lnTo>
                      <a:pt x="967" y="28088"/>
                    </a:lnTo>
                    <a:lnTo>
                      <a:pt x="909" y="28166"/>
                    </a:lnTo>
                    <a:lnTo>
                      <a:pt x="851" y="28262"/>
                    </a:lnTo>
                    <a:lnTo>
                      <a:pt x="832" y="28378"/>
                    </a:lnTo>
                    <a:lnTo>
                      <a:pt x="813" y="28513"/>
                    </a:lnTo>
                    <a:lnTo>
                      <a:pt x="890" y="30215"/>
                    </a:lnTo>
                    <a:lnTo>
                      <a:pt x="948" y="31916"/>
                    </a:lnTo>
                    <a:lnTo>
                      <a:pt x="658" y="33114"/>
                    </a:lnTo>
                    <a:lnTo>
                      <a:pt x="523" y="33714"/>
                    </a:lnTo>
                    <a:lnTo>
                      <a:pt x="407" y="34332"/>
                    </a:lnTo>
                    <a:lnTo>
                      <a:pt x="310" y="34931"/>
                    </a:lnTo>
                    <a:lnTo>
                      <a:pt x="213" y="35550"/>
                    </a:lnTo>
                    <a:lnTo>
                      <a:pt x="136" y="36169"/>
                    </a:lnTo>
                    <a:lnTo>
                      <a:pt x="78" y="36787"/>
                    </a:lnTo>
                    <a:lnTo>
                      <a:pt x="39" y="37387"/>
                    </a:lnTo>
                    <a:lnTo>
                      <a:pt x="20" y="38005"/>
                    </a:lnTo>
                    <a:lnTo>
                      <a:pt x="1" y="38624"/>
                    </a:lnTo>
                    <a:lnTo>
                      <a:pt x="20" y="39242"/>
                    </a:lnTo>
                    <a:lnTo>
                      <a:pt x="59" y="39861"/>
                    </a:lnTo>
                    <a:lnTo>
                      <a:pt x="117" y="40460"/>
                    </a:lnTo>
                    <a:lnTo>
                      <a:pt x="213" y="41079"/>
                    </a:lnTo>
                    <a:lnTo>
                      <a:pt x="310" y="41697"/>
                    </a:lnTo>
                    <a:lnTo>
                      <a:pt x="349" y="41794"/>
                    </a:lnTo>
                    <a:lnTo>
                      <a:pt x="387" y="41891"/>
                    </a:lnTo>
                    <a:lnTo>
                      <a:pt x="445" y="41968"/>
                    </a:lnTo>
                    <a:lnTo>
                      <a:pt x="523" y="42026"/>
                    </a:lnTo>
                    <a:lnTo>
                      <a:pt x="445" y="43089"/>
                    </a:lnTo>
                    <a:lnTo>
                      <a:pt x="445" y="43186"/>
                    </a:lnTo>
                    <a:lnTo>
                      <a:pt x="465" y="43263"/>
                    </a:lnTo>
                    <a:lnTo>
                      <a:pt x="503" y="43360"/>
                    </a:lnTo>
                    <a:lnTo>
                      <a:pt x="542" y="43457"/>
                    </a:lnTo>
                    <a:lnTo>
                      <a:pt x="581" y="43534"/>
                    </a:lnTo>
                    <a:lnTo>
                      <a:pt x="639" y="43611"/>
                    </a:lnTo>
                    <a:lnTo>
                      <a:pt x="716" y="43650"/>
                    </a:lnTo>
                    <a:lnTo>
                      <a:pt x="813" y="43688"/>
                    </a:lnTo>
                    <a:lnTo>
                      <a:pt x="1122" y="43766"/>
                    </a:lnTo>
                    <a:lnTo>
                      <a:pt x="1354" y="43804"/>
                    </a:lnTo>
                    <a:lnTo>
                      <a:pt x="1586" y="43843"/>
                    </a:lnTo>
                    <a:lnTo>
                      <a:pt x="1992" y="43843"/>
                    </a:lnTo>
                    <a:lnTo>
                      <a:pt x="2108" y="43804"/>
                    </a:lnTo>
                    <a:lnTo>
                      <a:pt x="2204" y="43766"/>
                    </a:lnTo>
                    <a:lnTo>
                      <a:pt x="2301" y="43708"/>
                    </a:lnTo>
                    <a:lnTo>
                      <a:pt x="2378" y="43650"/>
                    </a:lnTo>
                    <a:lnTo>
                      <a:pt x="2456" y="43553"/>
                    </a:lnTo>
                    <a:lnTo>
                      <a:pt x="2494" y="43457"/>
                    </a:lnTo>
                    <a:lnTo>
                      <a:pt x="2514" y="43341"/>
                    </a:lnTo>
                    <a:lnTo>
                      <a:pt x="2572" y="42761"/>
                    </a:lnTo>
                    <a:lnTo>
                      <a:pt x="2610" y="42181"/>
                    </a:lnTo>
                    <a:lnTo>
                      <a:pt x="2630" y="41620"/>
                    </a:lnTo>
                    <a:lnTo>
                      <a:pt x="2630" y="41040"/>
                    </a:lnTo>
                    <a:lnTo>
                      <a:pt x="2688" y="40905"/>
                    </a:lnTo>
                    <a:lnTo>
                      <a:pt x="2726" y="40827"/>
                    </a:lnTo>
                    <a:lnTo>
                      <a:pt x="2726" y="40750"/>
                    </a:lnTo>
                    <a:lnTo>
                      <a:pt x="2804" y="39745"/>
                    </a:lnTo>
                    <a:lnTo>
                      <a:pt x="2842" y="38720"/>
                    </a:lnTo>
                    <a:lnTo>
                      <a:pt x="2881" y="36691"/>
                    </a:lnTo>
                    <a:lnTo>
                      <a:pt x="2900" y="35685"/>
                    </a:lnTo>
                    <a:lnTo>
                      <a:pt x="2939" y="34680"/>
                    </a:lnTo>
                    <a:lnTo>
                      <a:pt x="2978" y="33656"/>
                    </a:lnTo>
                    <a:lnTo>
                      <a:pt x="3074" y="32650"/>
                    </a:lnTo>
                    <a:lnTo>
                      <a:pt x="3248" y="31394"/>
                    </a:lnTo>
                    <a:lnTo>
                      <a:pt x="3403" y="30118"/>
                    </a:lnTo>
                    <a:lnTo>
                      <a:pt x="3538" y="28861"/>
                    </a:lnTo>
                    <a:lnTo>
                      <a:pt x="3654" y="27586"/>
                    </a:lnTo>
                    <a:lnTo>
                      <a:pt x="3654" y="27489"/>
                    </a:lnTo>
                    <a:lnTo>
                      <a:pt x="3635" y="27412"/>
                    </a:lnTo>
                    <a:lnTo>
                      <a:pt x="3616" y="27334"/>
                    </a:lnTo>
                    <a:lnTo>
                      <a:pt x="3596" y="27257"/>
                    </a:lnTo>
                    <a:lnTo>
                      <a:pt x="3500" y="27141"/>
                    </a:lnTo>
                    <a:lnTo>
                      <a:pt x="3384" y="27044"/>
                    </a:lnTo>
                    <a:lnTo>
                      <a:pt x="3519" y="25169"/>
                    </a:lnTo>
                    <a:lnTo>
                      <a:pt x="3693" y="23294"/>
                    </a:lnTo>
                    <a:lnTo>
                      <a:pt x="3693" y="23178"/>
                    </a:lnTo>
                    <a:lnTo>
                      <a:pt x="3674" y="23062"/>
                    </a:lnTo>
                    <a:lnTo>
                      <a:pt x="3635" y="22985"/>
                    </a:lnTo>
                    <a:lnTo>
                      <a:pt x="3596" y="22888"/>
                    </a:lnTo>
                    <a:lnTo>
                      <a:pt x="3616" y="22791"/>
                    </a:lnTo>
                    <a:lnTo>
                      <a:pt x="3616" y="22656"/>
                    </a:lnTo>
                    <a:lnTo>
                      <a:pt x="3616" y="22057"/>
                    </a:lnTo>
                    <a:lnTo>
                      <a:pt x="3616" y="21458"/>
                    </a:lnTo>
                    <a:lnTo>
                      <a:pt x="3635" y="20858"/>
                    </a:lnTo>
                    <a:lnTo>
                      <a:pt x="3674" y="20259"/>
                    </a:lnTo>
                    <a:lnTo>
                      <a:pt x="3770" y="19061"/>
                    </a:lnTo>
                    <a:lnTo>
                      <a:pt x="3886" y="17881"/>
                    </a:lnTo>
                    <a:lnTo>
                      <a:pt x="4041" y="16683"/>
                    </a:lnTo>
                    <a:lnTo>
                      <a:pt x="4215" y="15504"/>
                    </a:lnTo>
                    <a:lnTo>
                      <a:pt x="4563" y="13126"/>
                    </a:lnTo>
                    <a:lnTo>
                      <a:pt x="4698" y="13068"/>
                    </a:lnTo>
                    <a:lnTo>
                      <a:pt x="4756" y="13010"/>
                    </a:lnTo>
                    <a:lnTo>
                      <a:pt x="4795" y="12971"/>
                    </a:lnTo>
                    <a:lnTo>
                      <a:pt x="4833" y="12894"/>
                    </a:lnTo>
                    <a:lnTo>
                      <a:pt x="4872" y="12836"/>
                    </a:lnTo>
                    <a:lnTo>
                      <a:pt x="4891" y="12739"/>
                    </a:lnTo>
                    <a:lnTo>
                      <a:pt x="4891" y="12643"/>
                    </a:lnTo>
                    <a:lnTo>
                      <a:pt x="4911" y="12217"/>
                    </a:lnTo>
                    <a:lnTo>
                      <a:pt x="4930" y="11792"/>
                    </a:lnTo>
                    <a:lnTo>
                      <a:pt x="4969" y="11367"/>
                    </a:lnTo>
                    <a:lnTo>
                      <a:pt x="5027" y="10941"/>
                    </a:lnTo>
                    <a:lnTo>
                      <a:pt x="5162" y="10091"/>
                    </a:lnTo>
                    <a:lnTo>
                      <a:pt x="5336" y="9240"/>
                    </a:lnTo>
                    <a:lnTo>
                      <a:pt x="5723" y="7578"/>
                    </a:lnTo>
                    <a:lnTo>
                      <a:pt x="5916" y="6727"/>
                    </a:lnTo>
                    <a:lnTo>
                      <a:pt x="6071" y="5896"/>
                    </a:lnTo>
                    <a:lnTo>
                      <a:pt x="6071" y="5780"/>
                    </a:lnTo>
                    <a:lnTo>
                      <a:pt x="6071" y="5683"/>
                    </a:lnTo>
                    <a:lnTo>
                      <a:pt x="6051" y="5606"/>
                    </a:lnTo>
                    <a:lnTo>
                      <a:pt x="6013" y="5529"/>
                    </a:lnTo>
                    <a:lnTo>
                      <a:pt x="5955" y="5451"/>
                    </a:lnTo>
                    <a:lnTo>
                      <a:pt x="5897" y="5393"/>
                    </a:lnTo>
                    <a:lnTo>
                      <a:pt x="5819" y="5355"/>
                    </a:lnTo>
                    <a:lnTo>
                      <a:pt x="5742" y="5316"/>
                    </a:lnTo>
                    <a:lnTo>
                      <a:pt x="5645" y="5277"/>
                    </a:lnTo>
                    <a:lnTo>
                      <a:pt x="5568" y="5258"/>
                    </a:lnTo>
                    <a:lnTo>
                      <a:pt x="5471" y="5258"/>
                    </a:lnTo>
                    <a:lnTo>
                      <a:pt x="5375" y="5277"/>
                    </a:lnTo>
                    <a:lnTo>
                      <a:pt x="5297" y="5297"/>
                    </a:lnTo>
                    <a:lnTo>
                      <a:pt x="5220" y="5335"/>
                    </a:lnTo>
                    <a:lnTo>
                      <a:pt x="5143" y="5374"/>
                    </a:lnTo>
                    <a:lnTo>
                      <a:pt x="5065" y="5451"/>
                    </a:lnTo>
                    <a:lnTo>
                      <a:pt x="5027" y="5200"/>
                    </a:lnTo>
                    <a:lnTo>
                      <a:pt x="5027" y="5200"/>
                    </a:lnTo>
                    <a:lnTo>
                      <a:pt x="5104" y="5239"/>
                    </a:lnTo>
                    <a:lnTo>
                      <a:pt x="5181" y="5258"/>
                    </a:lnTo>
                    <a:lnTo>
                      <a:pt x="5355" y="5258"/>
                    </a:lnTo>
                    <a:lnTo>
                      <a:pt x="5510" y="5219"/>
                    </a:lnTo>
                    <a:lnTo>
                      <a:pt x="5665" y="5123"/>
                    </a:lnTo>
                    <a:lnTo>
                      <a:pt x="5723" y="5065"/>
                    </a:lnTo>
                    <a:lnTo>
                      <a:pt x="5781" y="5007"/>
                    </a:lnTo>
                    <a:lnTo>
                      <a:pt x="5839" y="4929"/>
                    </a:lnTo>
                    <a:lnTo>
                      <a:pt x="5877" y="4852"/>
                    </a:lnTo>
                    <a:lnTo>
                      <a:pt x="5897" y="4755"/>
                    </a:lnTo>
                    <a:lnTo>
                      <a:pt x="5897" y="4659"/>
                    </a:lnTo>
                    <a:lnTo>
                      <a:pt x="5897" y="4562"/>
                    </a:lnTo>
                    <a:lnTo>
                      <a:pt x="5858" y="4466"/>
                    </a:lnTo>
                    <a:lnTo>
                      <a:pt x="5665" y="3886"/>
                    </a:lnTo>
                    <a:lnTo>
                      <a:pt x="5433" y="3325"/>
                    </a:lnTo>
                    <a:lnTo>
                      <a:pt x="5181" y="2784"/>
                    </a:lnTo>
                    <a:lnTo>
                      <a:pt x="4891" y="2223"/>
                    </a:lnTo>
                    <a:lnTo>
                      <a:pt x="4601" y="1701"/>
                    </a:lnTo>
                    <a:lnTo>
                      <a:pt x="4273" y="1179"/>
                    </a:lnTo>
                    <a:lnTo>
                      <a:pt x="3925" y="696"/>
                    </a:lnTo>
                    <a:lnTo>
                      <a:pt x="3558" y="213"/>
                    </a:lnTo>
                    <a:lnTo>
                      <a:pt x="3500" y="135"/>
                    </a:lnTo>
                    <a:lnTo>
                      <a:pt x="3422" y="97"/>
                    </a:lnTo>
                    <a:lnTo>
                      <a:pt x="3345" y="39"/>
                    </a:lnTo>
                    <a:lnTo>
                      <a:pt x="3268" y="19"/>
                    </a:lnTo>
                    <a:lnTo>
                      <a:pt x="30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965000" y="-1362400"/>
                <a:ext cx="158550" cy="844800"/>
              </a:xfrm>
              <a:custGeom>
                <a:rect b="b" l="l" r="r" t="t"/>
                <a:pathLst>
                  <a:path extrusionOk="0" h="33792" w="6342">
                    <a:moveTo>
                      <a:pt x="3944" y="10091"/>
                    </a:moveTo>
                    <a:lnTo>
                      <a:pt x="3867" y="11251"/>
                    </a:lnTo>
                    <a:lnTo>
                      <a:pt x="3789" y="12411"/>
                    </a:lnTo>
                    <a:lnTo>
                      <a:pt x="3847" y="11251"/>
                    </a:lnTo>
                    <a:lnTo>
                      <a:pt x="3944" y="10091"/>
                    </a:lnTo>
                    <a:close/>
                    <a:moveTo>
                      <a:pt x="1953" y="27605"/>
                    </a:moveTo>
                    <a:lnTo>
                      <a:pt x="1914" y="28746"/>
                    </a:lnTo>
                    <a:lnTo>
                      <a:pt x="1914" y="29074"/>
                    </a:lnTo>
                    <a:lnTo>
                      <a:pt x="1934" y="29422"/>
                    </a:lnTo>
                    <a:lnTo>
                      <a:pt x="1760" y="29422"/>
                    </a:lnTo>
                    <a:lnTo>
                      <a:pt x="1856" y="28514"/>
                    </a:lnTo>
                    <a:lnTo>
                      <a:pt x="1953" y="27605"/>
                    </a:lnTo>
                    <a:close/>
                    <a:moveTo>
                      <a:pt x="3905" y="0"/>
                    </a:moveTo>
                    <a:lnTo>
                      <a:pt x="3789" y="39"/>
                    </a:lnTo>
                    <a:lnTo>
                      <a:pt x="3693" y="78"/>
                    </a:lnTo>
                    <a:lnTo>
                      <a:pt x="3615" y="136"/>
                    </a:lnTo>
                    <a:lnTo>
                      <a:pt x="3557" y="213"/>
                    </a:lnTo>
                    <a:lnTo>
                      <a:pt x="3499" y="290"/>
                    </a:lnTo>
                    <a:lnTo>
                      <a:pt x="3441" y="367"/>
                    </a:lnTo>
                    <a:lnTo>
                      <a:pt x="3422" y="464"/>
                    </a:lnTo>
                    <a:lnTo>
                      <a:pt x="3403" y="561"/>
                    </a:lnTo>
                    <a:lnTo>
                      <a:pt x="3422" y="657"/>
                    </a:lnTo>
                    <a:lnTo>
                      <a:pt x="3635" y="1450"/>
                    </a:lnTo>
                    <a:lnTo>
                      <a:pt x="3731" y="1856"/>
                    </a:lnTo>
                    <a:lnTo>
                      <a:pt x="3751" y="2069"/>
                    </a:lnTo>
                    <a:lnTo>
                      <a:pt x="3770" y="2281"/>
                    </a:lnTo>
                    <a:lnTo>
                      <a:pt x="3673" y="2320"/>
                    </a:lnTo>
                    <a:lnTo>
                      <a:pt x="3596" y="2359"/>
                    </a:lnTo>
                    <a:lnTo>
                      <a:pt x="3519" y="2417"/>
                    </a:lnTo>
                    <a:lnTo>
                      <a:pt x="3441" y="2494"/>
                    </a:lnTo>
                    <a:lnTo>
                      <a:pt x="3403" y="2571"/>
                    </a:lnTo>
                    <a:lnTo>
                      <a:pt x="3364" y="2668"/>
                    </a:lnTo>
                    <a:lnTo>
                      <a:pt x="3325" y="2765"/>
                    </a:lnTo>
                    <a:lnTo>
                      <a:pt x="3325" y="2900"/>
                    </a:lnTo>
                    <a:lnTo>
                      <a:pt x="3345" y="3132"/>
                    </a:lnTo>
                    <a:lnTo>
                      <a:pt x="3190" y="3190"/>
                    </a:lnTo>
                    <a:lnTo>
                      <a:pt x="3132" y="3248"/>
                    </a:lnTo>
                    <a:lnTo>
                      <a:pt x="3074" y="3286"/>
                    </a:lnTo>
                    <a:lnTo>
                      <a:pt x="3035" y="3364"/>
                    </a:lnTo>
                    <a:lnTo>
                      <a:pt x="2997" y="3441"/>
                    </a:lnTo>
                    <a:lnTo>
                      <a:pt x="2977" y="3518"/>
                    </a:lnTo>
                    <a:lnTo>
                      <a:pt x="2958" y="3615"/>
                    </a:lnTo>
                    <a:lnTo>
                      <a:pt x="2919" y="4292"/>
                    </a:lnTo>
                    <a:lnTo>
                      <a:pt x="2881" y="4968"/>
                    </a:lnTo>
                    <a:lnTo>
                      <a:pt x="2804" y="5645"/>
                    </a:lnTo>
                    <a:lnTo>
                      <a:pt x="2726" y="6302"/>
                    </a:lnTo>
                    <a:lnTo>
                      <a:pt x="2630" y="6979"/>
                    </a:lnTo>
                    <a:lnTo>
                      <a:pt x="2514" y="7636"/>
                    </a:lnTo>
                    <a:lnTo>
                      <a:pt x="2378" y="8293"/>
                    </a:lnTo>
                    <a:lnTo>
                      <a:pt x="2204" y="8951"/>
                    </a:lnTo>
                    <a:lnTo>
                      <a:pt x="2185" y="9067"/>
                    </a:lnTo>
                    <a:lnTo>
                      <a:pt x="2185" y="9163"/>
                    </a:lnTo>
                    <a:lnTo>
                      <a:pt x="2204" y="9260"/>
                    </a:lnTo>
                    <a:lnTo>
                      <a:pt x="2243" y="9356"/>
                    </a:lnTo>
                    <a:lnTo>
                      <a:pt x="2301" y="9453"/>
                    </a:lnTo>
                    <a:lnTo>
                      <a:pt x="2359" y="9530"/>
                    </a:lnTo>
                    <a:lnTo>
                      <a:pt x="2436" y="9588"/>
                    </a:lnTo>
                    <a:lnTo>
                      <a:pt x="2514" y="9646"/>
                    </a:lnTo>
                    <a:lnTo>
                      <a:pt x="2456" y="10478"/>
                    </a:lnTo>
                    <a:lnTo>
                      <a:pt x="2417" y="11309"/>
                    </a:lnTo>
                    <a:lnTo>
                      <a:pt x="2069" y="12933"/>
                    </a:lnTo>
                    <a:lnTo>
                      <a:pt x="1914" y="13745"/>
                    </a:lnTo>
                    <a:lnTo>
                      <a:pt x="1779" y="14557"/>
                    </a:lnTo>
                    <a:lnTo>
                      <a:pt x="1644" y="15388"/>
                    </a:lnTo>
                    <a:lnTo>
                      <a:pt x="1528" y="16200"/>
                    </a:lnTo>
                    <a:lnTo>
                      <a:pt x="1431" y="17031"/>
                    </a:lnTo>
                    <a:lnTo>
                      <a:pt x="1373" y="17862"/>
                    </a:lnTo>
                    <a:lnTo>
                      <a:pt x="1257" y="19776"/>
                    </a:lnTo>
                    <a:lnTo>
                      <a:pt x="1160" y="21690"/>
                    </a:lnTo>
                    <a:lnTo>
                      <a:pt x="1064" y="23623"/>
                    </a:lnTo>
                    <a:lnTo>
                      <a:pt x="948" y="25537"/>
                    </a:lnTo>
                    <a:lnTo>
                      <a:pt x="793" y="27450"/>
                    </a:lnTo>
                    <a:lnTo>
                      <a:pt x="716" y="28398"/>
                    </a:lnTo>
                    <a:lnTo>
                      <a:pt x="600" y="29345"/>
                    </a:lnTo>
                    <a:lnTo>
                      <a:pt x="484" y="30292"/>
                    </a:lnTo>
                    <a:lnTo>
                      <a:pt x="348" y="31259"/>
                    </a:lnTo>
                    <a:lnTo>
                      <a:pt x="194" y="32206"/>
                    </a:lnTo>
                    <a:lnTo>
                      <a:pt x="20" y="33153"/>
                    </a:lnTo>
                    <a:lnTo>
                      <a:pt x="1" y="33250"/>
                    </a:lnTo>
                    <a:lnTo>
                      <a:pt x="20" y="33366"/>
                    </a:lnTo>
                    <a:lnTo>
                      <a:pt x="78" y="33482"/>
                    </a:lnTo>
                    <a:lnTo>
                      <a:pt x="136" y="33578"/>
                    </a:lnTo>
                    <a:lnTo>
                      <a:pt x="213" y="33656"/>
                    </a:lnTo>
                    <a:lnTo>
                      <a:pt x="310" y="33733"/>
                    </a:lnTo>
                    <a:lnTo>
                      <a:pt x="406" y="33772"/>
                    </a:lnTo>
                    <a:lnTo>
                      <a:pt x="522" y="33791"/>
                    </a:lnTo>
                    <a:lnTo>
                      <a:pt x="967" y="33772"/>
                    </a:lnTo>
                    <a:lnTo>
                      <a:pt x="1354" y="33752"/>
                    </a:lnTo>
                    <a:lnTo>
                      <a:pt x="1547" y="33714"/>
                    </a:lnTo>
                    <a:lnTo>
                      <a:pt x="1721" y="33675"/>
                    </a:lnTo>
                    <a:lnTo>
                      <a:pt x="1895" y="33617"/>
                    </a:lnTo>
                    <a:lnTo>
                      <a:pt x="2050" y="33559"/>
                    </a:lnTo>
                    <a:lnTo>
                      <a:pt x="2185" y="33482"/>
                    </a:lnTo>
                    <a:lnTo>
                      <a:pt x="2320" y="33385"/>
                    </a:lnTo>
                    <a:lnTo>
                      <a:pt x="2456" y="33269"/>
                    </a:lnTo>
                    <a:lnTo>
                      <a:pt x="2552" y="33134"/>
                    </a:lnTo>
                    <a:lnTo>
                      <a:pt x="2668" y="32999"/>
                    </a:lnTo>
                    <a:lnTo>
                      <a:pt x="2746" y="32805"/>
                    </a:lnTo>
                    <a:lnTo>
                      <a:pt x="2823" y="32612"/>
                    </a:lnTo>
                    <a:lnTo>
                      <a:pt x="2900" y="32380"/>
                    </a:lnTo>
                    <a:lnTo>
                      <a:pt x="2939" y="32129"/>
                    </a:lnTo>
                    <a:lnTo>
                      <a:pt x="2997" y="31877"/>
                    </a:lnTo>
                    <a:lnTo>
                      <a:pt x="3055" y="31355"/>
                    </a:lnTo>
                    <a:lnTo>
                      <a:pt x="3093" y="30795"/>
                    </a:lnTo>
                    <a:lnTo>
                      <a:pt x="3093" y="30234"/>
                    </a:lnTo>
                    <a:lnTo>
                      <a:pt x="3074" y="29132"/>
                    </a:lnTo>
                    <a:lnTo>
                      <a:pt x="3074" y="28591"/>
                    </a:lnTo>
                    <a:lnTo>
                      <a:pt x="3074" y="28069"/>
                    </a:lnTo>
                    <a:lnTo>
                      <a:pt x="3113" y="26871"/>
                    </a:lnTo>
                    <a:lnTo>
                      <a:pt x="3151" y="25672"/>
                    </a:lnTo>
                    <a:lnTo>
                      <a:pt x="3267" y="23275"/>
                    </a:lnTo>
                    <a:lnTo>
                      <a:pt x="3306" y="22676"/>
                    </a:lnTo>
                    <a:lnTo>
                      <a:pt x="3345" y="22076"/>
                    </a:lnTo>
                    <a:lnTo>
                      <a:pt x="3403" y="21477"/>
                    </a:lnTo>
                    <a:lnTo>
                      <a:pt x="3480" y="20878"/>
                    </a:lnTo>
                    <a:lnTo>
                      <a:pt x="3654" y="19718"/>
                    </a:lnTo>
                    <a:lnTo>
                      <a:pt x="3867" y="18558"/>
                    </a:lnTo>
                    <a:lnTo>
                      <a:pt x="4099" y="17398"/>
                    </a:lnTo>
                    <a:lnTo>
                      <a:pt x="4331" y="16219"/>
                    </a:lnTo>
                    <a:lnTo>
                      <a:pt x="4582" y="15059"/>
                    </a:lnTo>
                    <a:lnTo>
                      <a:pt x="4814" y="13880"/>
                    </a:lnTo>
                    <a:lnTo>
                      <a:pt x="4911" y="13300"/>
                    </a:lnTo>
                    <a:lnTo>
                      <a:pt x="4969" y="12720"/>
                    </a:lnTo>
                    <a:lnTo>
                      <a:pt x="5007" y="12140"/>
                    </a:lnTo>
                    <a:lnTo>
                      <a:pt x="5046" y="11560"/>
                    </a:lnTo>
                    <a:lnTo>
                      <a:pt x="5085" y="10381"/>
                    </a:lnTo>
                    <a:lnTo>
                      <a:pt x="5123" y="9202"/>
                    </a:lnTo>
                    <a:lnTo>
                      <a:pt x="5162" y="8622"/>
                    </a:lnTo>
                    <a:lnTo>
                      <a:pt x="5220" y="8042"/>
                    </a:lnTo>
                    <a:lnTo>
                      <a:pt x="5297" y="7462"/>
                    </a:lnTo>
                    <a:lnTo>
                      <a:pt x="5413" y="6901"/>
                    </a:lnTo>
                    <a:lnTo>
                      <a:pt x="5549" y="6321"/>
                    </a:lnTo>
                    <a:lnTo>
                      <a:pt x="5723" y="5780"/>
                    </a:lnTo>
                    <a:lnTo>
                      <a:pt x="5838" y="5510"/>
                    </a:lnTo>
                    <a:lnTo>
                      <a:pt x="5954" y="5239"/>
                    </a:lnTo>
                    <a:lnTo>
                      <a:pt x="6090" y="4968"/>
                    </a:lnTo>
                    <a:lnTo>
                      <a:pt x="6244" y="4698"/>
                    </a:lnTo>
                    <a:lnTo>
                      <a:pt x="6322" y="4524"/>
                    </a:lnTo>
                    <a:lnTo>
                      <a:pt x="6341" y="4446"/>
                    </a:lnTo>
                    <a:lnTo>
                      <a:pt x="6341" y="4350"/>
                    </a:lnTo>
                    <a:lnTo>
                      <a:pt x="6341" y="4253"/>
                    </a:lnTo>
                    <a:lnTo>
                      <a:pt x="6322" y="4176"/>
                    </a:lnTo>
                    <a:lnTo>
                      <a:pt x="6283" y="4079"/>
                    </a:lnTo>
                    <a:lnTo>
                      <a:pt x="6225" y="4002"/>
                    </a:lnTo>
                    <a:lnTo>
                      <a:pt x="6051" y="3770"/>
                    </a:lnTo>
                    <a:lnTo>
                      <a:pt x="5896" y="3538"/>
                    </a:lnTo>
                    <a:lnTo>
                      <a:pt x="5587" y="3055"/>
                    </a:lnTo>
                    <a:lnTo>
                      <a:pt x="5336" y="2552"/>
                    </a:lnTo>
                    <a:lnTo>
                      <a:pt x="5104" y="2049"/>
                    </a:lnTo>
                    <a:lnTo>
                      <a:pt x="5085" y="1740"/>
                    </a:lnTo>
                    <a:lnTo>
                      <a:pt x="5027" y="1431"/>
                    </a:lnTo>
                    <a:lnTo>
                      <a:pt x="4969" y="1160"/>
                    </a:lnTo>
                    <a:lnTo>
                      <a:pt x="4872" y="889"/>
                    </a:lnTo>
                    <a:lnTo>
                      <a:pt x="4775" y="657"/>
                    </a:lnTo>
                    <a:lnTo>
                      <a:pt x="4659" y="445"/>
                    </a:lnTo>
                    <a:lnTo>
                      <a:pt x="4505" y="252"/>
                    </a:lnTo>
                    <a:lnTo>
                      <a:pt x="4350" y="116"/>
                    </a:lnTo>
                    <a:lnTo>
                      <a:pt x="4292" y="78"/>
                    </a:lnTo>
                    <a:lnTo>
                      <a:pt x="4195" y="39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1144775" y="-1546525"/>
                <a:ext cx="120850" cy="1031825"/>
              </a:xfrm>
              <a:custGeom>
                <a:rect b="b" l="l" r="r" t="t"/>
                <a:pathLst>
                  <a:path extrusionOk="0" h="41273" w="4834">
                    <a:moveTo>
                      <a:pt x="2610" y="2300"/>
                    </a:moveTo>
                    <a:lnTo>
                      <a:pt x="2920" y="2784"/>
                    </a:lnTo>
                    <a:lnTo>
                      <a:pt x="2842" y="2784"/>
                    </a:lnTo>
                    <a:lnTo>
                      <a:pt x="2765" y="2803"/>
                    </a:lnTo>
                    <a:lnTo>
                      <a:pt x="2668" y="2861"/>
                    </a:lnTo>
                    <a:lnTo>
                      <a:pt x="2572" y="2938"/>
                    </a:lnTo>
                    <a:lnTo>
                      <a:pt x="2572" y="2938"/>
                    </a:lnTo>
                    <a:lnTo>
                      <a:pt x="2610" y="2300"/>
                    </a:lnTo>
                    <a:close/>
                    <a:moveTo>
                      <a:pt x="2108" y="0"/>
                    </a:moveTo>
                    <a:lnTo>
                      <a:pt x="2011" y="19"/>
                    </a:lnTo>
                    <a:lnTo>
                      <a:pt x="1934" y="58"/>
                    </a:lnTo>
                    <a:lnTo>
                      <a:pt x="1856" y="97"/>
                    </a:lnTo>
                    <a:lnTo>
                      <a:pt x="1798" y="155"/>
                    </a:lnTo>
                    <a:lnTo>
                      <a:pt x="1721" y="232"/>
                    </a:lnTo>
                    <a:lnTo>
                      <a:pt x="1682" y="309"/>
                    </a:lnTo>
                    <a:lnTo>
                      <a:pt x="1644" y="406"/>
                    </a:lnTo>
                    <a:lnTo>
                      <a:pt x="1605" y="503"/>
                    </a:lnTo>
                    <a:lnTo>
                      <a:pt x="1528" y="1005"/>
                    </a:lnTo>
                    <a:lnTo>
                      <a:pt x="1508" y="1489"/>
                    </a:lnTo>
                    <a:lnTo>
                      <a:pt x="1470" y="2494"/>
                    </a:lnTo>
                    <a:lnTo>
                      <a:pt x="1450" y="2996"/>
                    </a:lnTo>
                    <a:lnTo>
                      <a:pt x="1393" y="3499"/>
                    </a:lnTo>
                    <a:lnTo>
                      <a:pt x="1354" y="3750"/>
                    </a:lnTo>
                    <a:lnTo>
                      <a:pt x="1315" y="3982"/>
                    </a:lnTo>
                    <a:lnTo>
                      <a:pt x="1238" y="4234"/>
                    </a:lnTo>
                    <a:lnTo>
                      <a:pt x="1161" y="4466"/>
                    </a:lnTo>
                    <a:lnTo>
                      <a:pt x="1122" y="4582"/>
                    </a:lnTo>
                    <a:lnTo>
                      <a:pt x="1122" y="4697"/>
                    </a:lnTo>
                    <a:lnTo>
                      <a:pt x="1141" y="4794"/>
                    </a:lnTo>
                    <a:lnTo>
                      <a:pt x="1161" y="4891"/>
                    </a:lnTo>
                    <a:lnTo>
                      <a:pt x="1219" y="4987"/>
                    </a:lnTo>
                    <a:lnTo>
                      <a:pt x="1277" y="5045"/>
                    </a:lnTo>
                    <a:lnTo>
                      <a:pt x="1354" y="5123"/>
                    </a:lnTo>
                    <a:lnTo>
                      <a:pt x="1431" y="5161"/>
                    </a:lnTo>
                    <a:lnTo>
                      <a:pt x="1528" y="5200"/>
                    </a:lnTo>
                    <a:lnTo>
                      <a:pt x="1624" y="5239"/>
                    </a:lnTo>
                    <a:lnTo>
                      <a:pt x="1818" y="5239"/>
                    </a:lnTo>
                    <a:lnTo>
                      <a:pt x="1914" y="5219"/>
                    </a:lnTo>
                    <a:lnTo>
                      <a:pt x="2011" y="5181"/>
                    </a:lnTo>
                    <a:lnTo>
                      <a:pt x="2088" y="5103"/>
                    </a:lnTo>
                    <a:lnTo>
                      <a:pt x="2146" y="5026"/>
                    </a:lnTo>
                    <a:lnTo>
                      <a:pt x="2166" y="5103"/>
                    </a:lnTo>
                    <a:lnTo>
                      <a:pt x="2204" y="5239"/>
                    </a:lnTo>
                    <a:lnTo>
                      <a:pt x="2262" y="5355"/>
                    </a:lnTo>
                    <a:lnTo>
                      <a:pt x="2359" y="5451"/>
                    </a:lnTo>
                    <a:lnTo>
                      <a:pt x="2456" y="5529"/>
                    </a:lnTo>
                    <a:lnTo>
                      <a:pt x="2572" y="5587"/>
                    </a:lnTo>
                    <a:lnTo>
                      <a:pt x="2707" y="5606"/>
                    </a:lnTo>
                    <a:lnTo>
                      <a:pt x="2823" y="5606"/>
                    </a:lnTo>
                    <a:lnTo>
                      <a:pt x="2958" y="5548"/>
                    </a:lnTo>
                    <a:lnTo>
                      <a:pt x="3171" y="5490"/>
                    </a:lnTo>
                    <a:lnTo>
                      <a:pt x="3152" y="5567"/>
                    </a:lnTo>
                    <a:lnTo>
                      <a:pt x="3094" y="6708"/>
                    </a:lnTo>
                    <a:lnTo>
                      <a:pt x="3036" y="7848"/>
                    </a:lnTo>
                    <a:lnTo>
                      <a:pt x="2842" y="8738"/>
                    </a:lnTo>
                    <a:lnTo>
                      <a:pt x="2688" y="9627"/>
                    </a:lnTo>
                    <a:lnTo>
                      <a:pt x="2610" y="10072"/>
                    </a:lnTo>
                    <a:lnTo>
                      <a:pt x="2572" y="10516"/>
                    </a:lnTo>
                    <a:lnTo>
                      <a:pt x="2533" y="10961"/>
                    </a:lnTo>
                    <a:lnTo>
                      <a:pt x="2514" y="11425"/>
                    </a:lnTo>
                    <a:lnTo>
                      <a:pt x="2514" y="11541"/>
                    </a:lnTo>
                    <a:lnTo>
                      <a:pt x="2552" y="11657"/>
                    </a:lnTo>
                    <a:lnTo>
                      <a:pt x="2610" y="11753"/>
                    </a:lnTo>
                    <a:lnTo>
                      <a:pt x="2668" y="11850"/>
                    </a:lnTo>
                    <a:lnTo>
                      <a:pt x="2630" y="11889"/>
                    </a:lnTo>
                    <a:lnTo>
                      <a:pt x="2572" y="11947"/>
                    </a:lnTo>
                    <a:lnTo>
                      <a:pt x="2533" y="12024"/>
                    </a:lnTo>
                    <a:lnTo>
                      <a:pt x="2494" y="12101"/>
                    </a:lnTo>
                    <a:lnTo>
                      <a:pt x="2359" y="12565"/>
                    </a:lnTo>
                    <a:lnTo>
                      <a:pt x="2243" y="13010"/>
                    </a:lnTo>
                    <a:lnTo>
                      <a:pt x="2146" y="13455"/>
                    </a:lnTo>
                    <a:lnTo>
                      <a:pt x="2050" y="13918"/>
                    </a:lnTo>
                    <a:lnTo>
                      <a:pt x="1972" y="14363"/>
                    </a:lnTo>
                    <a:lnTo>
                      <a:pt x="1895" y="14827"/>
                    </a:lnTo>
                    <a:lnTo>
                      <a:pt x="1798" y="15755"/>
                    </a:lnTo>
                    <a:lnTo>
                      <a:pt x="1721" y="16663"/>
                    </a:lnTo>
                    <a:lnTo>
                      <a:pt x="1702" y="17591"/>
                    </a:lnTo>
                    <a:lnTo>
                      <a:pt x="1682" y="18519"/>
                    </a:lnTo>
                    <a:lnTo>
                      <a:pt x="1682" y="19447"/>
                    </a:lnTo>
                    <a:lnTo>
                      <a:pt x="1682" y="19467"/>
                    </a:lnTo>
                    <a:lnTo>
                      <a:pt x="1682" y="19544"/>
                    </a:lnTo>
                    <a:lnTo>
                      <a:pt x="1605" y="19660"/>
                    </a:lnTo>
                    <a:lnTo>
                      <a:pt x="1566" y="19795"/>
                    </a:lnTo>
                    <a:lnTo>
                      <a:pt x="1450" y="20646"/>
                    </a:lnTo>
                    <a:lnTo>
                      <a:pt x="1373" y="21496"/>
                    </a:lnTo>
                    <a:lnTo>
                      <a:pt x="1296" y="22347"/>
                    </a:lnTo>
                    <a:lnTo>
                      <a:pt x="1238" y="23197"/>
                    </a:lnTo>
                    <a:lnTo>
                      <a:pt x="1141" y="24899"/>
                    </a:lnTo>
                    <a:lnTo>
                      <a:pt x="1083" y="25749"/>
                    </a:lnTo>
                    <a:lnTo>
                      <a:pt x="1006" y="26600"/>
                    </a:lnTo>
                    <a:lnTo>
                      <a:pt x="909" y="26658"/>
                    </a:lnTo>
                    <a:lnTo>
                      <a:pt x="851" y="26754"/>
                    </a:lnTo>
                    <a:lnTo>
                      <a:pt x="793" y="26870"/>
                    </a:lnTo>
                    <a:lnTo>
                      <a:pt x="774" y="27006"/>
                    </a:lnTo>
                    <a:lnTo>
                      <a:pt x="774" y="27682"/>
                    </a:lnTo>
                    <a:lnTo>
                      <a:pt x="755" y="28340"/>
                    </a:lnTo>
                    <a:lnTo>
                      <a:pt x="697" y="28668"/>
                    </a:lnTo>
                    <a:lnTo>
                      <a:pt x="677" y="28765"/>
                    </a:lnTo>
                    <a:lnTo>
                      <a:pt x="677" y="28842"/>
                    </a:lnTo>
                    <a:lnTo>
                      <a:pt x="735" y="28977"/>
                    </a:lnTo>
                    <a:lnTo>
                      <a:pt x="716" y="29229"/>
                    </a:lnTo>
                    <a:lnTo>
                      <a:pt x="407" y="31626"/>
                    </a:lnTo>
                    <a:lnTo>
                      <a:pt x="271" y="32824"/>
                    </a:lnTo>
                    <a:lnTo>
                      <a:pt x="136" y="34023"/>
                    </a:lnTo>
                    <a:lnTo>
                      <a:pt x="136" y="34139"/>
                    </a:lnTo>
                    <a:lnTo>
                      <a:pt x="155" y="34236"/>
                    </a:lnTo>
                    <a:lnTo>
                      <a:pt x="175" y="34313"/>
                    </a:lnTo>
                    <a:lnTo>
                      <a:pt x="233" y="34390"/>
                    </a:lnTo>
                    <a:lnTo>
                      <a:pt x="97" y="35434"/>
                    </a:lnTo>
                    <a:lnTo>
                      <a:pt x="78" y="35531"/>
                    </a:lnTo>
                    <a:lnTo>
                      <a:pt x="97" y="35608"/>
                    </a:lnTo>
                    <a:lnTo>
                      <a:pt x="117" y="35685"/>
                    </a:lnTo>
                    <a:lnTo>
                      <a:pt x="136" y="35763"/>
                    </a:lnTo>
                    <a:lnTo>
                      <a:pt x="233" y="35879"/>
                    </a:lnTo>
                    <a:lnTo>
                      <a:pt x="329" y="35956"/>
                    </a:lnTo>
                    <a:lnTo>
                      <a:pt x="291" y="36729"/>
                    </a:lnTo>
                    <a:lnTo>
                      <a:pt x="175" y="37676"/>
                    </a:lnTo>
                    <a:lnTo>
                      <a:pt x="97" y="38643"/>
                    </a:lnTo>
                    <a:lnTo>
                      <a:pt x="20" y="39590"/>
                    </a:lnTo>
                    <a:lnTo>
                      <a:pt x="1" y="40074"/>
                    </a:lnTo>
                    <a:lnTo>
                      <a:pt x="1" y="40557"/>
                    </a:lnTo>
                    <a:lnTo>
                      <a:pt x="1" y="40673"/>
                    </a:lnTo>
                    <a:lnTo>
                      <a:pt x="39" y="40789"/>
                    </a:lnTo>
                    <a:lnTo>
                      <a:pt x="78" y="40885"/>
                    </a:lnTo>
                    <a:lnTo>
                      <a:pt x="136" y="40982"/>
                    </a:lnTo>
                    <a:lnTo>
                      <a:pt x="194" y="41059"/>
                    </a:lnTo>
                    <a:lnTo>
                      <a:pt x="291" y="41117"/>
                    </a:lnTo>
                    <a:lnTo>
                      <a:pt x="387" y="41175"/>
                    </a:lnTo>
                    <a:lnTo>
                      <a:pt x="503" y="41195"/>
                    </a:lnTo>
                    <a:lnTo>
                      <a:pt x="851" y="41253"/>
                    </a:lnTo>
                    <a:lnTo>
                      <a:pt x="1199" y="41272"/>
                    </a:lnTo>
                    <a:lnTo>
                      <a:pt x="1895" y="41272"/>
                    </a:lnTo>
                    <a:lnTo>
                      <a:pt x="1992" y="41253"/>
                    </a:lnTo>
                    <a:lnTo>
                      <a:pt x="2088" y="41214"/>
                    </a:lnTo>
                    <a:lnTo>
                      <a:pt x="2166" y="41156"/>
                    </a:lnTo>
                    <a:lnTo>
                      <a:pt x="2243" y="41098"/>
                    </a:lnTo>
                    <a:lnTo>
                      <a:pt x="2301" y="41021"/>
                    </a:lnTo>
                    <a:lnTo>
                      <a:pt x="2340" y="40943"/>
                    </a:lnTo>
                    <a:lnTo>
                      <a:pt x="2378" y="40847"/>
                    </a:lnTo>
                    <a:lnTo>
                      <a:pt x="2398" y="40769"/>
                    </a:lnTo>
                    <a:lnTo>
                      <a:pt x="2436" y="40035"/>
                    </a:lnTo>
                    <a:lnTo>
                      <a:pt x="2533" y="39900"/>
                    </a:lnTo>
                    <a:lnTo>
                      <a:pt x="2552" y="39822"/>
                    </a:lnTo>
                    <a:lnTo>
                      <a:pt x="2572" y="39745"/>
                    </a:lnTo>
                    <a:lnTo>
                      <a:pt x="2823" y="38276"/>
                    </a:lnTo>
                    <a:lnTo>
                      <a:pt x="2939" y="37541"/>
                    </a:lnTo>
                    <a:lnTo>
                      <a:pt x="3055" y="36807"/>
                    </a:lnTo>
                    <a:lnTo>
                      <a:pt x="3132" y="36053"/>
                    </a:lnTo>
                    <a:lnTo>
                      <a:pt x="3171" y="35318"/>
                    </a:lnTo>
                    <a:lnTo>
                      <a:pt x="3190" y="34583"/>
                    </a:lnTo>
                    <a:lnTo>
                      <a:pt x="3171" y="34197"/>
                    </a:lnTo>
                    <a:lnTo>
                      <a:pt x="3152" y="33830"/>
                    </a:lnTo>
                    <a:lnTo>
                      <a:pt x="3132" y="33694"/>
                    </a:lnTo>
                    <a:lnTo>
                      <a:pt x="3074" y="33578"/>
                    </a:lnTo>
                    <a:lnTo>
                      <a:pt x="3094" y="33482"/>
                    </a:lnTo>
                    <a:lnTo>
                      <a:pt x="3074" y="33385"/>
                    </a:lnTo>
                    <a:lnTo>
                      <a:pt x="3055" y="33269"/>
                    </a:lnTo>
                    <a:lnTo>
                      <a:pt x="3036" y="33192"/>
                    </a:lnTo>
                    <a:lnTo>
                      <a:pt x="2978" y="33095"/>
                    </a:lnTo>
                    <a:lnTo>
                      <a:pt x="3094" y="32341"/>
                    </a:lnTo>
                    <a:lnTo>
                      <a:pt x="3094" y="32225"/>
                    </a:lnTo>
                    <a:lnTo>
                      <a:pt x="3074" y="32128"/>
                    </a:lnTo>
                    <a:lnTo>
                      <a:pt x="3055" y="32051"/>
                    </a:lnTo>
                    <a:lnTo>
                      <a:pt x="3016" y="31974"/>
                    </a:lnTo>
                    <a:lnTo>
                      <a:pt x="3171" y="30292"/>
                    </a:lnTo>
                    <a:lnTo>
                      <a:pt x="3345" y="28610"/>
                    </a:lnTo>
                    <a:lnTo>
                      <a:pt x="3500" y="26928"/>
                    </a:lnTo>
                    <a:lnTo>
                      <a:pt x="3635" y="25247"/>
                    </a:lnTo>
                    <a:lnTo>
                      <a:pt x="3635" y="25111"/>
                    </a:lnTo>
                    <a:lnTo>
                      <a:pt x="3616" y="24995"/>
                    </a:lnTo>
                    <a:lnTo>
                      <a:pt x="3635" y="24918"/>
                    </a:lnTo>
                    <a:lnTo>
                      <a:pt x="3654" y="24821"/>
                    </a:lnTo>
                    <a:lnTo>
                      <a:pt x="3732" y="24222"/>
                    </a:lnTo>
                    <a:lnTo>
                      <a:pt x="3790" y="23623"/>
                    </a:lnTo>
                    <a:lnTo>
                      <a:pt x="3886" y="22405"/>
                    </a:lnTo>
                    <a:lnTo>
                      <a:pt x="3944" y="21187"/>
                    </a:lnTo>
                    <a:lnTo>
                      <a:pt x="3983" y="19969"/>
                    </a:lnTo>
                    <a:lnTo>
                      <a:pt x="4041" y="17533"/>
                    </a:lnTo>
                    <a:lnTo>
                      <a:pt x="4099" y="16316"/>
                    </a:lnTo>
                    <a:lnTo>
                      <a:pt x="4176" y="15117"/>
                    </a:lnTo>
                    <a:lnTo>
                      <a:pt x="4157" y="14943"/>
                    </a:lnTo>
                    <a:lnTo>
                      <a:pt x="4118" y="14808"/>
                    </a:lnTo>
                    <a:lnTo>
                      <a:pt x="4254" y="13918"/>
                    </a:lnTo>
                    <a:lnTo>
                      <a:pt x="4389" y="13049"/>
                    </a:lnTo>
                    <a:lnTo>
                      <a:pt x="4485" y="12159"/>
                    </a:lnTo>
                    <a:lnTo>
                      <a:pt x="4582" y="11270"/>
                    </a:lnTo>
                    <a:lnTo>
                      <a:pt x="4717" y="9472"/>
                    </a:lnTo>
                    <a:lnTo>
                      <a:pt x="4833" y="7674"/>
                    </a:lnTo>
                    <a:lnTo>
                      <a:pt x="4833" y="7559"/>
                    </a:lnTo>
                    <a:lnTo>
                      <a:pt x="4814" y="7443"/>
                    </a:lnTo>
                    <a:lnTo>
                      <a:pt x="4775" y="7346"/>
                    </a:lnTo>
                    <a:lnTo>
                      <a:pt x="4717" y="7269"/>
                    </a:lnTo>
                    <a:lnTo>
                      <a:pt x="4640" y="7211"/>
                    </a:lnTo>
                    <a:lnTo>
                      <a:pt x="4563" y="7153"/>
                    </a:lnTo>
                    <a:lnTo>
                      <a:pt x="4485" y="7095"/>
                    </a:lnTo>
                    <a:lnTo>
                      <a:pt x="4389" y="7075"/>
                    </a:lnTo>
                    <a:lnTo>
                      <a:pt x="4524" y="6437"/>
                    </a:lnTo>
                    <a:lnTo>
                      <a:pt x="4640" y="5799"/>
                    </a:lnTo>
                    <a:lnTo>
                      <a:pt x="4659" y="5703"/>
                    </a:lnTo>
                    <a:lnTo>
                      <a:pt x="4659" y="5625"/>
                    </a:lnTo>
                    <a:lnTo>
                      <a:pt x="4640" y="5548"/>
                    </a:lnTo>
                    <a:lnTo>
                      <a:pt x="4621" y="5471"/>
                    </a:lnTo>
                    <a:lnTo>
                      <a:pt x="4582" y="5413"/>
                    </a:lnTo>
                    <a:lnTo>
                      <a:pt x="4524" y="5355"/>
                    </a:lnTo>
                    <a:lnTo>
                      <a:pt x="4408" y="5277"/>
                    </a:lnTo>
                    <a:lnTo>
                      <a:pt x="4485" y="5142"/>
                    </a:lnTo>
                    <a:lnTo>
                      <a:pt x="4524" y="5026"/>
                    </a:lnTo>
                    <a:lnTo>
                      <a:pt x="4524" y="4871"/>
                    </a:lnTo>
                    <a:lnTo>
                      <a:pt x="4505" y="4736"/>
                    </a:lnTo>
                    <a:lnTo>
                      <a:pt x="4601" y="4659"/>
                    </a:lnTo>
                    <a:lnTo>
                      <a:pt x="4659" y="4543"/>
                    </a:lnTo>
                    <a:lnTo>
                      <a:pt x="4698" y="4408"/>
                    </a:lnTo>
                    <a:lnTo>
                      <a:pt x="4698" y="4253"/>
                    </a:lnTo>
                    <a:lnTo>
                      <a:pt x="4640" y="3982"/>
                    </a:lnTo>
                    <a:lnTo>
                      <a:pt x="4582" y="3712"/>
                    </a:lnTo>
                    <a:lnTo>
                      <a:pt x="4505" y="3441"/>
                    </a:lnTo>
                    <a:lnTo>
                      <a:pt x="4408" y="3190"/>
                    </a:lnTo>
                    <a:lnTo>
                      <a:pt x="4292" y="2938"/>
                    </a:lnTo>
                    <a:lnTo>
                      <a:pt x="4157" y="2687"/>
                    </a:lnTo>
                    <a:lnTo>
                      <a:pt x="3886" y="2223"/>
                    </a:lnTo>
                    <a:lnTo>
                      <a:pt x="3596" y="1759"/>
                    </a:lnTo>
                    <a:lnTo>
                      <a:pt x="3287" y="1295"/>
                    </a:lnTo>
                    <a:lnTo>
                      <a:pt x="2978" y="812"/>
                    </a:lnTo>
                    <a:lnTo>
                      <a:pt x="2707" y="348"/>
                    </a:lnTo>
                    <a:lnTo>
                      <a:pt x="2649" y="251"/>
                    </a:lnTo>
                    <a:lnTo>
                      <a:pt x="2591" y="174"/>
                    </a:lnTo>
                    <a:lnTo>
                      <a:pt x="2514" y="116"/>
                    </a:lnTo>
                    <a:lnTo>
                      <a:pt x="2436" y="58"/>
                    </a:lnTo>
                    <a:lnTo>
                      <a:pt x="2359" y="39"/>
                    </a:lnTo>
                    <a:lnTo>
                      <a:pt x="2282" y="19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1348250" y="-1397675"/>
                <a:ext cx="121325" cy="904225"/>
              </a:xfrm>
              <a:custGeom>
                <a:rect b="b" l="l" r="r" t="t"/>
                <a:pathLst>
                  <a:path extrusionOk="0" h="36169" w="4853">
                    <a:moveTo>
                      <a:pt x="1295" y="34313"/>
                    </a:moveTo>
                    <a:lnTo>
                      <a:pt x="1353" y="34390"/>
                    </a:lnTo>
                    <a:lnTo>
                      <a:pt x="1431" y="34429"/>
                    </a:lnTo>
                    <a:lnTo>
                      <a:pt x="1585" y="34526"/>
                    </a:lnTo>
                    <a:lnTo>
                      <a:pt x="1740" y="34564"/>
                    </a:lnTo>
                    <a:lnTo>
                      <a:pt x="1914" y="34545"/>
                    </a:lnTo>
                    <a:lnTo>
                      <a:pt x="1952" y="34603"/>
                    </a:lnTo>
                    <a:lnTo>
                      <a:pt x="1972" y="34815"/>
                    </a:lnTo>
                    <a:lnTo>
                      <a:pt x="1759" y="34738"/>
                    </a:lnTo>
                    <a:lnTo>
                      <a:pt x="1585" y="34622"/>
                    </a:lnTo>
                    <a:lnTo>
                      <a:pt x="1489" y="34564"/>
                    </a:lnTo>
                    <a:lnTo>
                      <a:pt x="1431" y="34487"/>
                    </a:lnTo>
                    <a:lnTo>
                      <a:pt x="1353" y="34410"/>
                    </a:lnTo>
                    <a:lnTo>
                      <a:pt x="1295" y="34313"/>
                    </a:lnTo>
                    <a:close/>
                    <a:moveTo>
                      <a:pt x="3035" y="0"/>
                    </a:moveTo>
                    <a:lnTo>
                      <a:pt x="2958" y="19"/>
                    </a:lnTo>
                    <a:lnTo>
                      <a:pt x="2880" y="58"/>
                    </a:lnTo>
                    <a:lnTo>
                      <a:pt x="2803" y="97"/>
                    </a:lnTo>
                    <a:lnTo>
                      <a:pt x="2745" y="155"/>
                    </a:lnTo>
                    <a:lnTo>
                      <a:pt x="2687" y="232"/>
                    </a:lnTo>
                    <a:lnTo>
                      <a:pt x="2571" y="387"/>
                    </a:lnTo>
                    <a:lnTo>
                      <a:pt x="2513" y="580"/>
                    </a:lnTo>
                    <a:lnTo>
                      <a:pt x="2494" y="773"/>
                    </a:lnTo>
                    <a:lnTo>
                      <a:pt x="2474" y="986"/>
                    </a:lnTo>
                    <a:lnTo>
                      <a:pt x="2494" y="1411"/>
                    </a:lnTo>
                    <a:lnTo>
                      <a:pt x="2532" y="1817"/>
                    </a:lnTo>
                    <a:lnTo>
                      <a:pt x="2397" y="2339"/>
                    </a:lnTo>
                    <a:lnTo>
                      <a:pt x="2281" y="2861"/>
                    </a:lnTo>
                    <a:lnTo>
                      <a:pt x="2184" y="3383"/>
                    </a:lnTo>
                    <a:lnTo>
                      <a:pt x="2107" y="3924"/>
                    </a:lnTo>
                    <a:lnTo>
                      <a:pt x="1972" y="4987"/>
                    </a:lnTo>
                    <a:lnTo>
                      <a:pt x="1875" y="6051"/>
                    </a:lnTo>
                    <a:lnTo>
                      <a:pt x="1895" y="6186"/>
                    </a:lnTo>
                    <a:lnTo>
                      <a:pt x="1933" y="6302"/>
                    </a:lnTo>
                    <a:lnTo>
                      <a:pt x="1914" y="6592"/>
                    </a:lnTo>
                    <a:lnTo>
                      <a:pt x="1721" y="7443"/>
                    </a:lnTo>
                    <a:lnTo>
                      <a:pt x="1547" y="8293"/>
                    </a:lnTo>
                    <a:lnTo>
                      <a:pt x="1392" y="9163"/>
                    </a:lnTo>
                    <a:lnTo>
                      <a:pt x="1276" y="10014"/>
                    </a:lnTo>
                    <a:lnTo>
                      <a:pt x="1199" y="10864"/>
                    </a:lnTo>
                    <a:lnTo>
                      <a:pt x="1160" y="11289"/>
                    </a:lnTo>
                    <a:lnTo>
                      <a:pt x="1160" y="11715"/>
                    </a:lnTo>
                    <a:lnTo>
                      <a:pt x="1160" y="12140"/>
                    </a:lnTo>
                    <a:lnTo>
                      <a:pt x="1179" y="12546"/>
                    </a:lnTo>
                    <a:lnTo>
                      <a:pt x="1199" y="12971"/>
                    </a:lnTo>
                    <a:lnTo>
                      <a:pt x="1257" y="13377"/>
                    </a:lnTo>
                    <a:lnTo>
                      <a:pt x="1295" y="13493"/>
                    </a:lnTo>
                    <a:lnTo>
                      <a:pt x="1160" y="14788"/>
                    </a:lnTo>
                    <a:lnTo>
                      <a:pt x="1005" y="16064"/>
                    </a:lnTo>
                    <a:lnTo>
                      <a:pt x="986" y="16161"/>
                    </a:lnTo>
                    <a:lnTo>
                      <a:pt x="1005" y="16258"/>
                    </a:lnTo>
                    <a:lnTo>
                      <a:pt x="889" y="16953"/>
                    </a:lnTo>
                    <a:lnTo>
                      <a:pt x="851" y="17301"/>
                    </a:lnTo>
                    <a:lnTo>
                      <a:pt x="812" y="17649"/>
                    </a:lnTo>
                    <a:lnTo>
                      <a:pt x="812" y="17746"/>
                    </a:lnTo>
                    <a:lnTo>
                      <a:pt x="831" y="17823"/>
                    </a:lnTo>
                    <a:lnTo>
                      <a:pt x="851" y="17901"/>
                    </a:lnTo>
                    <a:lnTo>
                      <a:pt x="889" y="17978"/>
                    </a:lnTo>
                    <a:lnTo>
                      <a:pt x="754" y="18036"/>
                    </a:lnTo>
                    <a:lnTo>
                      <a:pt x="638" y="18152"/>
                    </a:lnTo>
                    <a:lnTo>
                      <a:pt x="599" y="18210"/>
                    </a:lnTo>
                    <a:lnTo>
                      <a:pt x="561" y="18268"/>
                    </a:lnTo>
                    <a:lnTo>
                      <a:pt x="522" y="18365"/>
                    </a:lnTo>
                    <a:lnTo>
                      <a:pt x="522" y="18442"/>
                    </a:lnTo>
                    <a:lnTo>
                      <a:pt x="483" y="18790"/>
                    </a:lnTo>
                    <a:lnTo>
                      <a:pt x="464" y="19138"/>
                    </a:lnTo>
                    <a:lnTo>
                      <a:pt x="464" y="19853"/>
                    </a:lnTo>
                    <a:lnTo>
                      <a:pt x="483" y="20549"/>
                    </a:lnTo>
                    <a:lnTo>
                      <a:pt x="503" y="21264"/>
                    </a:lnTo>
                    <a:lnTo>
                      <a:pt x="425" y="21632"/>
                    </a:lnTo>
                    <a:lnTo>
                      <a:pt x="367" y="22018"/>
                    </a:lnTo>
                    <a:lnTo>
                      <a:pt x="329" y="22386"/>
                    </a:lnTo>
                    <a:lnTo>
                      <a:pt x="309" y="22772"/>
                    </a:lnTo>
                    <a:lnTo>
                      <a:pt x="309" y="23159"/>
                    </a:lnTo>
                    <a:lnTo>
                      <a:pt x="329" y="23545"/>
                    </a:lnTo>
                    <a:lnTo>
                      <a:pt x="367" y="23913"/>
                    </a:lnTo>
                    <a:lnTo>
                      <a:pt x="425" y="24299"/>
                    </a:lnTo>
                    <a:lnTo>
                      <a:pt x="425" y="24415"/>
                    </a:lnTo>
                    <a:lnTo>
                      <a:pt x="406" y="24570"/>
                    </a:lnTo>
                    <a:lnTo>
                      <a:pt x="406" y="24744"/>
                    </a:lnTo>
                    <a:lnTo>
                      <a:pt x="329" y="25788"/>
                    </a:lnTo>
                    <a:lnTo>
                      <a:pt x="271" y="26851"/>
                    </a:lnTo>
                    <a:lnTo>
                      <a:pt x="232" y="27895"/>
                    </a:lnTo>
                    <a:lnTo>
                      <a:pt x="213" y="28958"/>
                    </a:lnTo>
                    <a:lnTo>
                      <a:pt x="116" y="29055"/>
                    </a:lnTo>
                    <a:lnTo>
                      <a:pt x="39" y="29171"/>
                    </a:lnTo>
                    <a:lnTo>
                      <a:pt x="19" y="29306"/>
                    </a:lnTo>
                    <a:lnTo>
                      <a:pt x="19" y="29461"/>
                    </a:lnTo>
                    <a:lnTo>
                      <a:pt x="77" y="29963"/>
                    </a:lnTo>
                    <a:lnTo>
                      <a:pt x="116" y="30466"/>
                    </a:lnTo>
                    <a:lnTo>
                      <a:pt x="155" y="30949"/>
                    </a:lnTo>
                    <a:lnTo>
                      <a:pt x="174" y="31452"/>
                    </a:lnTo>
                    <a:lnTo>
                      <a:pt x="135" y="31780"/>
                    </a:lnTo>
                    <a:lnTo>
                      <a:pt x="135" y="31858"/>
                    </a:lnTo>
                    <a:lnTo>
                      <a:pt x="97" y="32283"/>
                    </a:lnTo>
                    <a:lnTo>
                      <a:pt x="77" y="32728"/>
                    </a:lnTo>
                    <a:lnTo>
                      <a:pt x="39" y="33037"/>
                    </a:lnTo>
                    <a:lnTo>
                      <a:pt x="0" y="33346"/>
                    </a:lnTo>
                    <a:lnTo>
                      <a:pt x="0" y="33675"/>
                    </a:lnTo>
                    <a:lnTo>
                      <a:pt x="0" y="33984"/>
                    </a:lnTo>
                    <a:lnTo>
                      <a:pt x="58" y="34274"/>
                    </a:lnTo>
                    <a:lnTo>
                      <a:pt x="116" y="34545"/>
                    </a:lnTo>
                    <a:lnTo>
                      <a:pt x="193" y="34777"/>
                    </a:lnTo>
                    <a:lnTo>
                      <a:pt x="290" y="34989"/>
                    </a:lnTo>
                    <a:lnTo>
                      <a:pt x="406" y="35163"/>
                    </a:lnTo>
                    <a:lnTo>
                      <a:pt x="541" y="35318"/>
                    </a:lnTo>
                    <a:lnTo>
                      <a:pt x="677" y="35453"/>
                    </a:lnTo>
                    <a:lnTo>
                      <a:pt x="851" y="35569"/>
                    </a:lnTo>
                    <a:lnTo>
                      <a:pt x="1025" y="35685"/>
                    </a:lnTo>
                    <a:lnTo>
                      <a:pt x="1218" y="35763"/>
                    </a:lnTo>
                    <a:lnTo>
                      <a:pt x="1431" y="35840"/>
                    </a:lnTo>
                    <a:lnTo>
                      <a:pt x="1643" y="35917"/>
                    </a:lnTo>
                    <a:lnTo>
                      <a:pt x="2126" y="36033"/>
                    </a:lnTo>
                    <a:lnTo>
                      <a:pt x="2648" y="36169"/>
                    </a:lnTo>
                    <a:lnTo>
                      <a:pt x="2764" y="36169"/>
                    </a:lnTo>
                    <a:lnTo>
                      <a:pt x="2900" y="36149"/>
                    </a:lnTo>
                    <a:lnTo>
                      <a:pt x="3016" y="36091"/>
                    </a:lnTo>
                    <a:lnTo>
                      <a:pt x="3132" y="35995"/>
                    </a:lnTo>
                    <a:lnTo>
                      <a:pt x="3209" y="35879"/>
                    </a:lnTo>
                    <a:lnTo>
                      <a:pt x="3267" y="35763"/>
                    </a:lnTo>
                    <a:lnTo>
                      <a:pt x="3286" y="35647"/>
                    </a:lnTo>
                    <a:lnTo>
                      <a:pt x="3286" y="35511"/>
                    </a:lnTo>
                    <a:lnTo>
                      <a:pt x="3209" y="35221"/>
                    </a:lnTo>
                    <a:lnTo>
                      <a:pt x="3151" y="34912"/>
                    </a:lnTo>
                    <a:lnTo>
                      <a:pt x="3112" y="34622"/>
                    </a:lnTo>
                    <a:lnTo>
                      <a:pt x="3093" y="34313"/>
                    </a:lnTo>
                    <a:lnTo>
                      <a:pt x="3054" y="33714"/>
                    </a:lnTo>
                    <a:lnTo>
                      <a:pt x="3074" y="33114"/>
                    </a:lnTo>
                    <a:lnTo>
                      <a:pt x="3112" y="31896"/>
                    </a:lnTo>
                    <a:lnTo>
                      <a:pt x="3112" y="31297"/>
                    </a:lnTo>
                    <a:lnTo>
                      <a:pt x="3093" y="30679"/>
                    </a:lnTo>
                    <a:lnTo>
                      <a:pt x="3112" y="30601"/>
                    </a:lnTo>
                    <a:lnTo>
                      <a:pt x="3112" y="30485"/>
                    </a:lnTo>
                    <a:lnTo>
                      <a:pt x="3132" y="29983"/>
                    </a:lnTo>
                    <a:lnTo>
                      <a:pt x="3151" y="29499"/>
                    </a:lnTo>
                    <a:lnTo>
                      <a:pt x="3248" y="28494"/>
                    </a:lnTo>
                    <a:lnTo>
                      <a:pt x="3460" y="26503"/>
                    </a:lnTo>
                    <a:lnTo>
                      <a:pt x="3557" y="25517"/>
                    </a:lnTo>
                    <a:lnTo>
                      <a:pt x="3576" y="25034"/>
                    </a:lnTo>
                    <a:lnTo>
                      <a:pt x="3596" y="24531"/>
                    </a:lnTo>
                    <a:lnTo>
                      <a:pt x="3596" y="24029"/>
                    </a:lnTo>
                    <a:lnTo>
                      <a:pt x="3576" y="23526"/>
                    </a:lnTo>
                    <a:lnTo>
                      <a:pt x="3538" y="23043"/>
                    </a:lnTo>
                    <a:lnTo>
                      <a:pt x="3480" y="22540"/>
                    </a:lnTo>
                    <a:lnTo>
                      <a:pt x="3460" y="22463"/>
                    </a:lnTo>
                    <a:lnTo>
                      <a:pt x="3441" y="22386"/>
                    </a:lnTo>
                    <a:lnTo>
                      <a:pt x="3518" y="21651"/>
                    </a:lnTo>
                    <a:lnTo>
                      <a:pt x="3538" y="21284"/>
                    </a:lnTo>
                    <a:lnTo>
                      <a:pt x="3557" y="20916"/>
                    </a:lnTo>
                    <a:lnTo>
                      <a:pt x="3557" y="20858"/>
                    </a:lnTo>
                    <a:lnTo>
                      <a:pt x="3557" y="20704"/>
                    </a:lnTo>
                    <a:lnTo>
                      <a:pt x="3538" y="20568"/>
                    </a:lnTo>
                    <a:lnTo>
                      <a:pt x="3615" y="20472"/>
                    </a:lnTo>
                    <a:lnTo>
                      <a:pt x="3673" y="20375"/>
                    </a:lnTo>
                    <a:lnTo>
                      <a:pt x="3712" y="20259"/>
                    </a:lnTo>
                    <a:lnTo>
                      <a:pt x="3712" y="20104"/>
                    </a:lnTo>
                    <a:lnTo>
                      <a:pt x="3692" y="18945"/>
                    </a:lnTo>
                    <a:lnTo>
                      <a:pt x="3673" y="17785"/>
                    </a:lnTo>
                    <a:lnTo>
                      <a:pt x="3654" y="16625"/>
                    </a:lnTo>
                    <a:lnTo>
                      <a:pt x="3673" y="15465"/>
                    </a:lnTo>
                    <a:lnTo>
                      <a:pt x="3692" y="14324"/>
                    </a:lnTo>
                    <a:lnTo>
                      <a:pt x="3731" y="13165"/>
                    </a:lnTo>
                    <a:lnTo>
                      <a:pt x="3789" y="12005"/>
                    </a:lnTo>
                    <a:lnTo>
                      <a:pt x="3847" y="10845"/>
                    </a:lnTo>
                    <a:lnTo>
                      <a:pt x="3847" y="10748"/>
                    </a:lnTo>
                    <a:lnTo>
                      <a:pt x="3847" y="10671"/>
                    </a:lnTo>
                    <a:lnTo>
                      <a:pt x="3789" y="10536"/>
                    </a:lnTo>
                    <a:lnTo>
                      <a:pt x="3924" y="10478"/>
                    </a:lnTo>
                    <a:lnTo>
                      <a:pt x="4002" y="10439"/>
                    </a:lnTo>
                    <a:lnTo>
                      <a:pt x="4040" y="10381"/>
                    </a:lnTo>
                    <a:lnTo>
                      <a:pt x="4098" y="10323"/>
                    </a:lnTo>
                    <a:lnTo>
                      <a:pt x="4118" y="10246"/>
                    </a:lnTo>
                    <a:lnTo>
                      <a:pt x="4137" y="10149"/>
                    </a:lnTo>
                    <a:lnTo>
                      <a:pt x="4156" y="10052"/>
                    </a:lnTo>
                    <a:lnTo>
                      <a:pt x="4176" y="8834"/>
                    </a:lnTo>
                    <a:lnTo>
                      <a:pt x="4195" y="7597"/>
                    </a:lnTo>
                    <a:lnTo>
                      <a:pt x="4234" y="6979"/>
                    </a:lnTo>
                    <a:lnTo>
                      <a:pt x="4272" y="6379"/>
                    </a:lnTo>
                    <a:lnTo>
                      <a:pt x="4330" y="5761"/>
                    </a:lnTo>
                    <a:lnTo>
                      <a:pt x="4408" y="5142"/>
                    </a:lnTo>
                    <a:lnTo>
                      <a:pt x="4446" y="4910"/>
                    </a:lnTo>
                    <a:lnTo>
                      <a:pt x="4524" y="4678"/>
                    </a:lnTo>
                    <a:lnTo>
                      <a:pt x="4678" y="4176"/>
                    </a:lnTo>
                    <a:lnTo>
                      <a:pt x="4756" y="3924"/>
                    </a:lnTo>
                    <a:lnTo>
                      <a:pt x="4813" y="3673"/>
                    </a:lnTo>
                    <a:lnTo>
                      <a:pt x="4852" y="3441"/>
                    </a:lnTo>
                    <a:lnTo>
                      <a:pt x="4852" y="3325"/>
                    </a:lnTo>
                    <a:lnTo>
                      <a:pt x="4852" y="3209"/>
                    </a:lnTo>
                    <a:lnTo>
                      <a:pt x="4813" y="3112"/>
                    </a:lnTo>
                    <a:lnTo>
                      <a:pt x="4775" y="3035"/>
                    </a:lnTo>
                    <a:lnTo>
                      <a:pt x="4678" y="2861"/>
                    </a:lnTo>
                    <a:lnTo>
                      <a:pt x="4427" y="2590"/>
                    </a:lnTo>
                    <a:lnTo>
                      <a:pt x="4330" y="2455"/>
                    </a:lnTo>
                    <a:lnTo>
                      <a:pt x="4234" y="2320"/>
                    </a:lnTo>
                    <a:lnTo>
                      <a:pt x="4156" y="2165"/>
                    </a:lnTo>
                    <a:lnTo>
                      <a:pt x="4079" y="2010"/>
                    </a:lnTo>
                    <a:lnTo>
                      <a:pt x="3963" y="1682"/>
                    </a:lnTo>
                    <a:lnTo>
                      <a:pt x="3866" y="1353"/>
                    </a:lnTo>
                    <a:lnTo>
                      <a:pt x="3905" y="1237"/>
                    </a:lnTo>
                    <a:lnTo>
                      <a:pt x="3944" y="1141"/>
                    </a:lnTo>
                    <a:lnTo>
                      <a:pt x="3944" y="1044"/>
                    </a:lnTo>
                    <a:lnTo>
                      <a:pt x="3944" y="967"/>
                    </a:lnTo>
                    <a:lnTo>
                      <a:pt x="3924" y="870"/>
                    </a:lnTo>
                    <a:lnTo>
                      <a:pt x="3886" y="793"/>
                    </a:lnTo>
                    <a:lnTo>
                      <a:pt x="3847" y="735"/>
                    </a:lnTo>
                    <a:lnTo>
                      <a:pt x="3731" y="599"/>
                    </a:lnTo>
                    <a:lnTo>
                      <a:pt x="3712" y="483"/>
                    </a:lnTo>
                    <a:lnTo>
                      <a:pt x="3692" y="406"/>
                    </a:lnTo>
                    <a:lnTo>
                      <a:pt x="3654" y="309"/>
                    </a:lnTo>
                    <a:lnTo>
                      <a:pt x="3615" y="251"/>
                    </a:lnTo>
                    <a:lnTo>
                      <a:pt x="3557" y="174"/>
                    </a:lnTo>
                    <a:lnTo>
                      <a:pt x="3422" y="77"/>
                    </a:lnTo>
                    <a:lnTo>
                      <a:pt x="3286" y="19"/>
                    </a:lnTo>
                    <a:lnTo>
                      <a:pt x="31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1555075" y="-1564900"/>
                <a:ext cx="137775" cy="1085950"/>
              </a:xfrm>
              <a:custGeom>
                <a:rect b="b" l="l" r="r" t="t"/>
                <a:pathLst>
                  <a:path extrusionOk="0" h="43438" w="5511">
                    <a:moveTo>
                      <a:pt x="3558" y="0"/>
                    </a:moveTo>
                    <a:lnTo>
                      <a:pt x="3461" y="20"/>
                    </a:lnTo>
                    <a:lnTo>
                      <a:pt x="3384" y="58"/>
                    </a:lnTo>
                    <a:lnTo>
                      <a:pt x="3306" y="97"/>
                    </a:lnTo>
                    <a:lnTo>
                      <a:pt x="3248" y="155"/>
                    </a:lnTo>
                    <a:lnTo>
                      <a:pt x="3190" y="213"/>
                    </a:lnTo>
                    <a:lnTo>
                      <a:pt x="3132" y="290"/>
                    </a:lnTo>
                    <a:lnTo>
                      <a:pt x="3094" y="387"/>
                    </a:lnTo>
                    <a:lnTo>
                      <a:pt x="3074" y="503"/>
                    </a:lnTo>
                    <a:lnTo>
                      <a:pt x="2978" y="1160"/>
                    </a:lnTo>
                    <a:lnTo>
                      <a:pt x="2920" y="1818"/>
                    </a:lnTo>
                    <a:lnTo>
                      <a:pt x="2881" y="2494"/>
                    </a:lnTo>
                    <a:lnTo>
                      <a:pt x="2881" y="3171"/>
                    </a:lnTo>
                    <a:lnTo>
                      <a:pt x="2862" y="3847"/>
                    </a:lnTo>
                    <a:lnTo>
                      <a:pt x="2862" y="4215"/>
                    </a:lnTo>
                    <a:lnTo>
                      <a:pt x="2881" y="4582"/>
                    </a:lnTo>
                    <a:lnTo>
                      <a:pt x="2823" y="4969"/>
                    </a:lnTo>
                    <a:lnTo>
                      <a:pt x="2707" y="5452"/>
                    </a:lnTo>
                    <a:lnTo>
                      <a:pt x="2610" y="5916"/>
                    </a:lnTo>
                    <a:lnTo>
                      <a:pt x="2552" y="6399"/>
                    </a:lnTo>
                    <a:lnTo>
                      <a:pt x="2514" y="6882"/>
                    </a:lnTo>
                    <a:lnTo>
                      <a:pt x="2378" y="7540"/>
                    </a:lnTo>
                    <a:lnTo>
                      <a:pt x="2263" y="8216"/>
                    </a:lnTo>
                    <a:lnTo>
                      <a:pt x="2166" y="8873"/>
                    </a:lnTo>
                    <a:lnTo>
                      <a:pt x="2069" y="9531"/>
                    </a:lnTo>
                    <a:lnTo>
                      <a:pt x="2011" y="10207"/>
                    </a:lnTo>
                    <a:lnTo>
                      <a:pt x="1973" y="10865"/>
                    </a:lnTo>
                    <a:lnTo>
                      <a:pt x="1934" y="11541"/>
                    </a:lnTo>
                    <a:lnTo>
                      <a:pt x="1953" y="12218"/>
                    </a:lnTo>
                    <a:lnTo>
                      <a:pt x="1934" y="12353"/>
                    </a:lnTo>
                    <a:lnTo>
                      <a:pt x="1953" y="12682"/>
                    </a:lnTo>
                    <a:lnTo>
                      <a:pt x="1953" y="13030"/>
                    </a:lnTo>
                    <a:lnTo>
                      <a:pt x="1876" y="13552"/>
                    </a:lnTo>
                    <a:lnTo>
                      <a:pt x="1799" y="14093"/>
                    </a:lnTo>
                    <a:lnTo>
                      <a:pt x="1702" y="15156"/>
                    </a:lnTo>
                    <a:lnTo>
                      <a:pt x="1625" y="16219"/>
                    </a:lnTo>
                    <a:lnTo>
                      <a:pt x="1567" y="17283"/>
                    </a:lnTo>
                    <a:lnTo>
                      <a:pt x="1451" y="18152"/>
                    </a:lnTo>
                    <a:lnTo>
                      <a:pt x="1335" y="19003"/>
                    </a:lnTo>
                    <a:lnTo>
                      <a:pt x="1238" y="19854"/>
                    </a:lnTo>
                    <a:lnTo>
                      <a:pt x="1180" y="20723"/>
                    </a:lnTo>
                    <a:lnTo>
                      <a:pt x="1180" y="20820"/>
                    </a:lnTo>
                    <a:lnTo>
                      <a:pt x="1199" y="20897"/>
                    </a:lnTo>
                    <a:lnTo>
                      <a:pt x="1219" y="20975"/>
                    </a:lnTo>
                    <a:lnTo>
                      <a:pt x="1257" y="21052"/>
                    </a:lnTo>
                    <a:lnTo>
                      <a:pt x="1335" y="21168"/>
                    </a:lnTo>
                    <a:lnTo>
                      <a:pt x="1451" y="21245"/>
                    </a:lnTo>
                    <a:lnTo>
                      <a:pt x="1354" y="21806"/>
                    </a:lnTo>
                    <a:lnTo>
                      <a:pt x="1277" y="22347"/>
                    </a:lnTo>
                    <a:lnTo>
                      <a:pt x="1219" y="22405"/>
                    </a:lnTo>
                    <a:lnTo>
                      <a:pt x="1180" y="22502"/>
                    </a:lnTo>
                    <a:lnTo>
                      <a:pt x="1141" y="22599"/>
                    </a:lnTo>
                    <a:lnTo>
                      <a:pt x="1122" y="22715"/>
                    </a:lnTo>
                    <a:lnTo>
                      <a:pt x="1083" y="23874"/>
                    </a:lnTo>
                    <a:lnTo>
                      <a:pt x="1006" y="24996"/>
                    </a:lnTo>
                    <a:lnTo>
                      <a:pt x="967" y="26117"/>
                    </a:lnTo>
                    <a:lnTo>
                      <a:pt x="871" y="27683"/>
                    </a:lnTo>
                    <a:lnTo>
                      <a:pt x="851" y="28456"/>
                    </a:lnTo>
                    <a:lnTo>
                      <a:pt x="851" y="29229"/>
                    </a:lnTo>
                    <a:lnTo>
                      <a:pt x="774" y="29693"/>
                    </a:lnTo>
                    <a:lnTo>
                      <a:pt x="697" y="30157"/>
                    </a:lnTo>
                    <a:lnTo>
                      <a:pt x="658" y="30621"/>
                    </a:lnTo>
                    <a:lnTo>
                      <a:pt x="619" y="31104"/>
                    </a:lnTo>
                    <a:lnTo>
                      <a:pt x="561" y="32032"/>
                    </a:lnTo>
                    <a:lnTo>
                      <a:pt x="542" y="32979"/>
                    </a:lnTo>
                    <a:lnTo>
                      <a:pt x="503" y="34855"/>
                    </a:lnTo>
                    <a:lnTo>
                      <a:pt x="484" y="35802"/>
                    </a:lnTo>
                    <a:lnTo>
                      <a:pt x="426" y="36749"/>
                    </a:lnTo>
                    <a:lnTo>
                      <a:pt x="426" y="36846"/>
                    </a:lnTo>
                    <a:lnTo>
                      <a:pt x="426" y="36942"/>
                    </a:lnTo>
                    <a:lnTo>
                      <a:pt x="445" y="37020"/>
                    </a:lnTo>
                    <a:lnTo>
                      <a:pt x="484" y="37097"/>
                    </a:lnTo>
                    <a:lnTo>
                      <a:pt x="368" y="38450"/>
                    </a:lnTo>
                    <a:lnTo>
                      <a:pt x="233" y="39784"/>
                    </a:lnTo>
                    <a:lnTo>
                      <a:pt x="97" y="41137"/>
                    </a:lnTo>
                    <a:lnTo>
                      <a:pt x="1" y="42490"/>
                    </a:lnTo>
                    <a:lnTo>
                      <a:pt x="1" y="42606"/>
                    </a:lnTo>
                    <a:lnTo>
                      <a:pt x="39" y="42722"/>
                    </a:lnTo>
                    <a:lnTo>
                      <a:pt x="78" y="42819"/>
                    </a:lnTo>
                    <a:lnTo>
                      <a:pt x="136" y="42916"/>
                    </a:lnTo>
                    <a:lnTo>
                      <a:pt x="213" y="42993"/>
                    </a:lnTo>
                    <a:lnTo>
                      <a:pt x="291" y="43051"/>
                    </a:lnTo>
                    <a:lnTo>
                      <a:pt x="387" y="43090"/>
                    </a:lnTo>
                    <a:lnTo>
                      <a:pt x="503" y="43128"/>
                    </a:lnTo>
                    <a:lnTo>
                      <a:pt x="987" y="43225"/>
                    </a:lnTo>
                    <a:lnTo>
                      <a:pt x="1470" y="43302"/>
                    </a:lnTo>
                    <a:lnTo>
                      <a:pt x="2456" y="43438"/>
                    </a:lnTo>
                    <a:lnTo>
                      <a:pt x="2572" y="43438"/>
                    </a:lnTo>
                    <a:lnTo>
                      <a:pt x="2668" y="43418"/>
                    </a:lnTo>
                    <a:lnTo>
                      <a:pt x="2784" y="43360"/>
                    </a:lnTo>
                    <a:lnTo>
                      <a:pt x="2881" y="43302"/>
                    </a:lnTo>
                    <a:lnTo>
                      <a:pt x="2958" y="43225"/>
                    </a:lnTo>
                    <a:lnTo>
                      <a:pt x="3016" y="43148"/>
                    </a:lnTo>
                    <a:lnTo>
                      <a:pt x="3074" y="43032"/>
                    </a:lnTo>
                    <a:lnTo>
                      <a:pt x="3094" y="42916"/>
                    </a:lnTo>
                    <a:lnTo>
                      <a:pt x="3210" y="41176"/>
                    </a:lnTo>
                    <a:lnTo>
                      <a:pt x="3326" y="39436"/>
                    </a:lnTo>
                    <a:lnTo>
                      <a:pt x="3384" y="37696"/>
                    </a:lnTo>
                    <a:lnTo>
                      <a:pt x="3403" y="35956"/>
                    </a:lnTo>
                    <a:lnTo>
                      <a:pt x="3384" y="35782"/>
                    </a:lnTo>
                    <a:lnTo>
                      <a:pt x="3326" y="35647"/>
                    </a:lnTo>
                    <a:lnTo>
                      <a:pt x="3248" y="35531"/>
                    </a:lnTo>
                    <a:lnTo>
                      <a:pt x="3132" y="35434"/>
                    </a:lnTo>
                    <a:lnTo>
                      <a:pt x="3248" y="34835"/>
                    </a:lnTo>
                    <a:lnTo>
                      <a:pt x="3364" y="34197"/>
                    </a:lnTo>
                    <a:lnTo>
                      <a:pt x="3442" y="33559"/>
                    </a:lnTo>
                    <a:lnTo>
                      <a:pt x="3480" y="32921"/>
                    </a:lnTo>
                    <a:lnTo>
                      <a:pt x="3480" y="32612"/>
                    </a:lnTo>
                    <a:lnTo>
                      <a:pt x="3480" y="32303"/>
                    </a:lnTo>
                    <a:lnTo>
                      <a:pt x="3442" y="31994"/>
                    </a:lnTo>
                    <a:lnTo>
                      <a:pt x="3403" y="31704"/>
                    </a:lnTo>
                    <a:lnTo>
                      <a:pt x="3345" y="31414"/>
                    </a:lnTo>
                    <a:lnTo>
                      <a:pt x="3268" y="31124"/>
                    </a:lnTo>
                    <a:lnTo>
                      <a:pt x="3171" y="30853"/>
                    </a:lnTo>
                    <a:lnTo>
                      <a:pt x="3055" y="30602"/>
                    </a:lnTo>
                    <a:lnTo>
                      <a:pt x="3094" y="30505"/>
                    </a:lnTo>
                    <a:lnTo>
                      <a:pt x="3113" y="30389"/>
                    </a:lnTo>
                    <a:lnTo>
                      <a:pt x="3306" y="28205"/>
                    </a:lnTo>
                    <a:lnTo>
                      <a:pt x="3384" y="27103"/>
                    </a:lnTo>
                    <a:lnTo>
                      <a:pt x="3442" y="26020"/>
                    </a:lnTo>
                    <a:lnTo>
                      <a:pt x="3480" y="24918"/>
                    </a:lnTo>
                    <a:lnTo>
                      <a:pt x="3500" y="23836"/>
                    </a:lnTo>
                    <a:lnTo>
                      <a:pt x="3480" y="22734"/>
                    </a:lnTo>
                    <a:lnTo>
                      <a:pt x="3442" y="21632"/>
                    </a:lnTo>
                    <a:lnTo>
                      <a:pt x="3500" y="21574"/>
                    </a:lnTo>
                    <a:lnTo>
                      <a:pt x="3558" y="21477"/>
                    </a:lnTo>
                    <a:lnTo>
                      <a:pt x="3596" y="21381"/>
                    </a:lnTo>
                    <a:lnTo>
                      <a:pt x="3616" y="21245"/>
                    </a:lnTo>
                    <a:lnTo>
                      <a:pt x="3616" y="20530"/>
                    </a:lnTo>
                    <a:lnTo>
                      <a:pt x="3635" y="19796"/>
                    </a:lnTo>
                    <a:lnTo>
                      <a:pt x="3712" y="18365"/>
                    </a:lnTo>
                    <a:lnTo>
                      <a:pt x="3809" y="16935"/>
                    </a:lnTo>
                    <a:lnTo>
                      <a:pt x="3964" y="15504"/>
                    </a:lnTo>
                    <a:lnTo>
                      <a:pt x="4118" y="14074"/>
                    </a:lnTo>
                    <a:lnTo>
                      <a:pt x="4312" y="12643"/>
                    </a:lnTo>
                    <a:lnTo>
                      <a:pt x="4698" y="9801"/>
                    </a:lnTo>
                    <a:lnTo>
                      <a:pt x="4698" y="9627"/>
                    </a:lnTo>
                    <a:lnTo>
                      <a:pt x="4660" y="9492"/>
                    </a:lnTo>
                    <a:lnTo>
                      <a:pt x="4602" y="9376"/>
                    </a:lnTo>
                    <a:lnTo>
                      <a:pt x="4505" y="9299"/>
                    </a:lnTo>
                    <a:lnTo>
                      <a:pt x="4602" y="8352"/>
                    </a:lnTo>
                    <a:lnTo>
                      <a:pt x="4698" y="7404"/>
                    </a:lnTo>
                    <a:lnTo>
                      <a:pt x="4718" y="7327"/>
                    </a:lnTo>
                    <a:lnTo>
                      <a:pt x="4737" y="7230"/>
                    </a:lnTo>
                    <a:lnTo>
                      <a:pt x="4795" y="6554"/>
                    </a:lnTo>
                    <a:lnTo>
                      <a:pt x="4834" y="6341"/>
                    </a:lnTo>
                    <a:lnTo>
                      <a:pt x="4950" y="5800"/>
                    </a:lnTo>
                    <a:lnTo>
                      <a:pt x="4969" y="5703"/>
                    </a:lnTo>
                    <a:lnTo>
                      <a:pt x="4950" y="5606"/>
                    </a:lnTo>
                    <a:lnTo>
                      <a:pt x="5027" y="5278"/>
                    </a:lnTo>
                    <a:lnTo>
                      <a:pt x="5162" y="4969"/>
                    </a:lnTo>
                    <a:lnTo>
                      <a:pt x="5317" y="4659"/>
                    </a:lnTo>
                    <a:lnTo>
                      <a:pt x="5355" y="4505"/>
                    </a:lnTo>
                    <a:lnTo>
                      <a:pt x="5375" y="4369"/>
                    </a:lnTo>
                    <a:lnTo>
                      <a:pt x="5336" y="4253"/>
                    </a:lnTo>
                    <a:lnTo>
                      <a:pt x="5278" y="4137"/>
                    </a:lnTo>
                    <a:lnTo>
                      <a:pt x="5278" y="4099"/>
                    </a:lnTo>
                    <a:lnTo>
                      <a:pt x="5355" y="4041"/>
                    </a:lnTo>
                    <a:lnTo>
                      <a:pt x="5413" y="3983"/>
                    </a:lnTo>
                    <a:lnTo>
                      <a:pt x="5452" y="3905"/>
                    </a:lnTo>
                    <a:lnTo>
                      <a:pt x="5491" y="3828"/>
                    </a:lnTo>
                    <a:lnTo>
                      <a:pt x="5510" y="3751"/>
                    </a:lnTo>
                    <a:lnTo>
                      <a:pt x="5510" y="3654"/>
                    </a:lnTo>
                    <a:lnTo>
                      <a:pt x="5491" y="3557"/>
                    </a:lnTo>
                    <a:lnTo>
                      <a:pt x="5433" y="3461"/>
                    </a:lnTo>
                    <a:lnTo>
                      <a:pt x="5259" y="3074"/>
                    </a:lnTo>
                    <a:lnTo>
                      <a:pt x="5104" y="2687"/>
                    </a:lnTo>
                    <a:lnTo>
                      <a:pt x="4814" y="1895"/>
                    </a:lnTo>
                    <a:lnTo>
                      <a:pt x="4524" y="1102"/>
                    </a:lnTo>
                    <a:lnTo>
                      <a:pt x="4350" y="716"/>
                    </a:lnTo>
                    <a:lnTo>
                      <a:pt x="4176" y="329"/>
                    </a:lnTo>
                    <a:lnTo>
                      <a:pt x="4118" y="252"/>
                    </a:lnTo>
                    <a:lnTo>
                      <a:pt x="4041" y="174"/>
                    </a:lnTo>
                    <a:lnTo>
                      <a:pt x="3983" y="116"/>
                    </a:lnTo>
                    <a:lnTo>
                      <a:pt x="3906" y="58"/>
                    </a:lnTo>
                    <a:lnTo>
                      <a:pt x="3809" y="20"/>
                    </a:lnTo>
                    <a:lnTo>
                      <a:pt x="3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1770625" y="-1369650"/>
                <a:ext cx="124700" cy="906175"/>
              </a:xfrm>
              <a:custGeom>
                <a:rect b="b" l="l" r="r" t="t"/>
                <a:pathLst>
                  <a:path extrusionOk="0" h="36247" w="4988">
                    <a:moveTo>
                      <a:pt x="3016" y="0"/>
                    </a:moveTo>
                    <a:lnTo>
                      <a:pt x="2919" y="20"/>
                    </a:lnTo>
                    <a:lnTo>
                      <a:pt x="2823" y="39"/>
                    </a:lnTo>
                    <a:lnTo>
                      <a:pt x="2745" y="97"/>
                    </a:lnTo>
                    <a:lnTo>
                      <a:pt x="2649" y="155"/>
                    </a:lnTo>
                    <a:lnTo>
                      <a:pt x="2571" y="232"/>
                    </a:lnTo>
                    <a:lnTo>
                      <a:pt x="2513" y="310"/>
                    </a:lnTo>
                    <a:lnTo>
                      <a:pt x="2475" y="406"/>
                    </a:lnTo>
                    <a:lnTo>
                      <a:pt x="2436" y="503"/>
                    </a:lnTo>
                    <a:lnTo>
                      <a:pt x="2417" y="599"/>
                    </a:lnTo>
                    <a:lnTo>
                      <a:pt x="2417" y="715"/>
                    </a:lnTo>
                    <a:lnTo>
                      <a:pt x="2455" y="831"/>
                    </a:lnTo>
                    <a:lnTo>
                      <a:pt x="2571" y="1121"/>
                    </a:lnTo>
                    <a:lnTo>
                      <a:pt x="2687" y="1411"/>
                    </a:lnTo>
                    <a:lnTo>
                      <a:pt x="2629" y="1469"/>
                    </a:lnTo>
                    <a:lnTo>
                      <a:pt x="2571" y="1566"/>
                    </a:lnTo>
                    <a:lnTo>
                      <a:pt x="2533" y="1643"/>
                    </a:lnTo>
                    <a:lnTo>
                      <a:pt x="2494" y="1759"/>
                    </a:lnTo>
                    <a:lnTo>
                      <a:pt x="2359" y="2649"/>
                    </a:lnTo>
                    <a:lnTo>
                      <a:pt x="2224" y="3519"/>
                    </a:lnTo>
                    <a:lnTo>
                      <a:pt x="1972" y="5297"/>
                    </a:lnTo>
                    <a:lnTo>
                      <a:pt x="1760" y="7075"/>
                    </a:lnTo>
                    <a:lnTo>
                      <a:pt x="1586" y="8873"/>
                    </a:lnTo>
                    <a:lnTo>
                      <a:pt x="1450" y="9279"/>
                    </a:lnTo>
                    <a:lnTo>
                      <a:pt x="1315" y="9724"/>
                    </a:lnTo>
                    <a:lnTo>
                      <a:pt x="1218" y="10149"/>
                    </a:lnTo>
                    <a:lnTo>
                      <a:pt x="1160" y="10594"/>
                    </a:lnTo>
                    <a:lnTo>
                      <a:pt x="1025" y="11116"/>
                    </a:lnTo>
                    <a:lnTo>
                      <a:pt x="909" y="11676"/>
                    </a:lnTo>
                    <a:lnTo>
                      <a:pt x="812" y="12218"/>
                    </a:lnTo>
                    <a:lnTo>
                      <a:pt x="716" y="12759"/>
                    </a:lnTo>
                    <a:lnTo>
                      <a:pt x="638" y="13319"/>
                    </a:lnTo>
                    <a:lnTo>
                      <a:pt x="561" y="13880"/>
                    </a:lnTo>
                    <a:lnTo>
                      <a:pt x="522" y="14441"/>
                    </a:lnTo>
                    <a:lnTo>
                      <a:pt x="484" y="15001"/>
                    </a:lnTo>
                    <a:lnTo>
                      <a:pt x="445" y="15562"/>
                    </a:lnTo>
                    <a:lnTo>
                      <a:pt x="445" y="16103"/>
                    </a:lnTo>
                    <a:lnTo>
                      <a:pt x="445" y="16664"/>
                    </a:lnTo>
                    <a:lnTo>
                      <a:pt x="464" y="17224"/>
                    </a:lnTo>
                    <a:lnTo>
                      <a:pt x="503" y="17766"/>
                    </a:lnTo>
                    <a:lnTo>
                      <a:pt x="542" y="18307"/>
                    </a:lnTo>
                    <a:lnTo>
                      <a:pt x="619" y="18848"/>
                    </a:lnTo>
                    <a:lnTo>
                      <a:pt x="696" y="19389"/>
                    </a:lnTo>
                    <a:lnTo>
                      <a:pt x="542" y="20453"/>
                    </a:lnTo>
                    <a:lnTo>
                      <a:pt x="426" y="21535"/>
                    </a:lnTo>
                    <a:lnTo>
                      <a:pt x="329" y="22618"/>
                    </a:lnTo>
                    <a:lnTo>
                      <a:pt x="271" y="23700"/>
                    </a:lnTo>
                    <a:lnTo>
                      <a:pt x="252" y="24783"/>
                    </a:lnTo>
                    <a:lnTo>
                      <a:pt x="232" y="25865"/>
                    </a:lnTo>
                    <a:lnTo>
                      <a:pt x="271" y="26929"/>
                    </a:lnTo>
                    <a:lnTo>
                      <a:pt x="310" y="28011"/>
                    </a:lnTo>
                    <a:lnTo>
                      <a:pt x="310" y="28707"/>
                    </a:lnTo>
                    <a:lnTo>
                      <a:pt x="290" y="29422"/>
                    </a:lnTo>
                    <a:lnTo>
                      <a:pt x="252" y="29500"/>
                    </a:lnTo>
                    <a:lnTo>
                      <a:pt x="232" y="29577"/>
                    </a:lnTo>
                    <a:lnTo>
                      <a:pt x="213" y="29674"/>
                    </a:lnTo>
                    <a:lnTo>
                      <a:pt x="232" y="29770"/>
                    </a:lnTo>
                    <a:lnTo>
                      <a:pt x="271" y="30060"/>
                    </a:lnTo>
                    <a:lnTo>
                      <a:pt x="213" y="31278"/>
                    </a:lnTo>
                    <a:lnTo>
                      <a:pt x="136" y="32496"/>
                    </a:lnTo>
                    <a:lnTo>
                      <a:pt x="0" y="34932"/>
                    </a:lnTo>
                    <a:lnTo>
                      <a:pt x="0" y="35028"/>
                    </a:lnTo>
                    <a:lnTo>
                      <a:pt x="0" y="35125"/>
                    </a:lnTo>
                    <a:lnTo>
                      <a:pt x="39" y="35222"/>
                    </a:lnTo>
                    <a:lnTo>
                      <a:pt x="78" y="35299"/>
                    </a:lnTo>
                    <a:lnTo>
                      <a:pt x="116" y="35376"/>
                    </a:lnTo>
                    <a:lnTo>
                      <a:pt x="194" y="35434"/>
                    </a:lnTo>
                    <a:lnTo>
                      <a:pt x="271" y="35492"/>
                    </a:lnTo>
                    <a:lnTo>
                      <a:pt x="348" y="35531"/>
                    </a:lnTo>
                    <a:lnTo>
                      <a:pt x="677" y="35647"/>
                    </a:lnTo>
                    <a:lnTo>
                      <a:pt x="1006" y="35744"/>
                    </a:lnTo>
                    <a:lnTo>
                      <a:pt x="1682" y="35918"/>
                    </a:lnTo>
                    <a:lnTo>
                      <a:pt x="2339" y="36072"/>
                    </a:lnTo>
                    <a:lnTo>
                      <a:pt x="3016" y="36227"/>
                    </a:lnTo>
                    <a:lnTo>
                      <a:pt x="3132" y="36246"/>
                    </a:lnTo>
                    <a:lnTo>
                      <a:pt x="3267" y="36246"/>
                    </a:lnTo>
                    <a:lnTo>
                      <a:pt x="3403" y="36227"/>
                    </a:lnTo>
                    <a:lnTo>
                      <a:pt x="3519" y="36188"/>
                    </a:lnTo>
                    <a:lnTo>
                      <a:pt x="3635" y="36111"/>
                    </a:lnTo>
                    <a:lnTo>
                      <a:pt x="3712" y="36014"/>
                    </a:lnTo>
                    <a:lnTo>
                      <a:pt x="3770" y="35898"/>
                    </a:lnTo>
                    <a:lnTo>
                      <a:pt x="3789" y="35763"/>
                    </a:lnTo>
                    <a:lnTo>
                      <a:pt x="3789" y="34448"/>
                    </a:lnTo>
                    <a:lnTo>
                      <a:pt x="3751" y="33153"/>
                    </a:lnTo>
                    <a:lnTo>
                      <a:pt x="3615" y="30543"/>
                    </a:lnTo>
                    <a:lnTo>
                      <a:pt x="3557" y="29229"/>
                    </a:lnTo>
                    <a:lnTo>
                      <a:pt x="3499" y="27934"/>
                    </a:lnTo>
                    <a:lnTo>
                      <a:pt x="3499" y="26619"/>
                    </a:lnTo>
                    <a:lnTo>
                      <a:pt x="3519" y="25981"/>
                    </a:lnTo>
                    <a:lnTo>
                      <a:pt x="3538" y="25324"/>
                    </a:lnTo>
                    <a:lnTo>
                      <a:pt x="3538" y="25227"/>
                    </a:lnTo>
                    <a:lnTo>
                      <a:pt x="3519" y="25131"/>
                    </a:lnTo>
                    <a:lnTo>
                      <a:pt x="3480" y="25034"/>
                    </a:lnTo>
                    <a:lnTo>
                      <a:pt x="3441" y="24957"/>
                    </a:lnTo>
                    <a:lnTo>
                      <a:pt x="3538" y="24435"/>
                    </a:lnTo>
                    <a:lnTo>
                      <a:pt x="3615" y="23894"/>
                    </a:lnTo>
                    <a:lnTo>
                      <a:pt x="3673" y="23352"/>
                    </a:lnTo>
                    <a:lnTo>
                      <a:pt x="3731" y="22811"/>
                    </a:lnTo>
                    <a:lnTo>
                      <a:pt x="3809" y="21748"/>
                    </a:lnTo>
                    <a:lnTo>
                      <a:pt x="3847" y="20665"/>
                    </a:lnTo>
                    <a:lnTo>
                      <a:pt x="3847" y="19583"/>
                    </a:lnTo>
                    <a:lnTo>
                      <a:pt x="3809" y="18500"/>
                    </a:lnTo>
                    <a:lnTo>
                      <a:pt x="3751" y="17418"/>
                    </a:lnTo>
                    <a:lnTo>
                      <a:pt x="3673" y="16335"/>
                    </a:lnTo>
                    <a:lnTo>
                      <a:pt x="3654" y="16200"/>
                    </a:lnTo>
                    <a:lnTo>
                      <a:pt x="3789" y="14267"/>
                    </a:lnTo>
                    <a:lnTo>
                      <a:pt x="3847" y="13300"/>
                    </a:lnTo>
                    <a:lnTo>
                      <a:pt x="3886" y="12334"/>
                    </a:lnTo>
                    <a:lnTo>
                      <a:pt x="3905" y="11367"/>
                    </a:lnTo>
                    <a:lnTo>
                      <a:pt x="3905" y="10400"/>
                    </a:lnTo>
                    <a:lnTo>
                      <a:pt x="3905" y="9434"/>
                    </a:lnTo>
                    <a:lnTo>
                      <a:pt x="3867" y="8467"/>
                    </a:lnTo>
                    <a:lnTo>
                      <a:pt x="4099" y="7249"/>
                    </a:lnTo>
                    <a:lnTo>
                      <a:pt x="4292" y="6012"/>
                    </a:lnTo>
                    <a:lnTo>
                      <a:pt x="4485" y="4794"/>
                    </a:lnTo>
                    <a:lnTo>
                      <a:pt x="4601" y="4176"/>
                    </a:lnTo>
                    <a:lnTo>
                      <a:pt x="4737" y="3576"/>
                    </a:lnTo>
                    <a:lnTo>
                      <a:pt x="4814" y="3499"/>
                    </a:lnTo>
                    <a:lnTo>
                      <a:pt x="4891" y="3422"/>
                    </a:lnTo>
                    <a:lnTo>
                      <a:pt x="4949" y="3325"/>
                    </a:lnTo>
                    <a:lnTo>
                      <a:pt x="4969" y="3209"/>
                    </a:lnTo>
                    <a:lnTo>
                      <a:pt x="4988" y="3113"/>
                    </a:lnTo>
                    <a:lnTo>
                      <a:pt x="4988" y="2997"/>
                    </a:lnTo>
                    <a:lnTo>
                      <a:pt x="4949" y="2881"/>
                    </a:lnTo>
                    <a:lnTo>
                      <a:pt x="4872" y="2765"/>
                    </a:lnTo>
                    <a:lnTo>
                      <a:pt x="4582" y="2378"/>
                    </a:lnTo>
                    <a:lnTo>
                      <a:pt x="4331" y="1972"/>
                    </a:lnTo>
                    <a:lnTo>
                      <a:pt x="4079" y="1585"/>
                    </a:lnTo>
                    <a:lnTo>
                      <a:pt x="3867" y="1160"/>
                    </a:lnTo>
                    <a:lnTo>
                      <a:pt x="3712" y="793"/>
                    </a:lnTo>
                    <a:lnTo>
                      <a:pt x="3538" y="406"/>
                    </a:lnTo>
                    <a:lnTo>
                      <a:pt x="3519" y="368"/>
                    </a:lnTo>
                    <a:lnTo>
                      <a:pt x="3441" y="252"/>
                    </a:lnTo>
                    <a:lnTo>
                      <a:pt x="3364" y="155"/>
                    </a:lnTo>
                    <a:lnTo>
                      <a:pt x="3287" y="78"/>
                    </a:lnTo>
                    <a:lnTo>
                      <a:pt x="3190" y="39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763475" y="-550025"/>
                <a:ext cx="1303900" cy="777150"/>
              </a:xfrm>
              <a:custGeom>
                <a:rect b="b" l="l" r="r" t="t"/>
                <a:pathLst>
                  <a:path extrusionOk="0" h="31086" w="52156">
                    <a:moveTo>
                      <a:pt x="600" y="1"/>
                    </a:moveTo>
                    <a:lnTo>
                      <a:pt x="522" y="40"/>
                    </a:lnTo>
                    <a:lnTo>
                      <a:pt x="445" y="78"/>
                    </a:lnTo>
                    <a:lnTo>
                      <a:pt x="368" y="136"/>
                    </a:lnTo>
                    <a:lnTo>
                      <a:pt x="310" y="194"/>
                    </a:lnTo>
                    <a:lnTo>
                      <a:pt x="271" y="272"/>
                    </a:lnTo>
                    <a:lnTo>
                      <a:pt x="232" y="349"/>
                    </a:lnTo>
                    <a:lnTo>
                      <a:pt x="194" y="446"/>
                    </a:lnTo>
                    <a:lnTo>
                      <a:pt x="194" y="523"/>
                    </a:lnTo>
                    <a:lnTo>
                      <a:pt x="194" y="620"/>
                    </a:lnTo>
                    <a:lnTo>
                      <a:pt x="213" y="716"/>
                    </a:lnTo>
                    <a:lnTo>
                      <a:pt x="232" y="793"/>
                    </a:lnTo>
                    <a:lnTo>
                      <a:pt x="271" y="890"/>
                    </a:lnTo>
                    <a:lnTo>
                      <a:pt x="329" y="967"/>
                    </a:lnTo>
                    <a:lnTo>
                      <a:pt x="406" y="1025"/>
                    </a:lnTo>
                    <a:lnTo>
                      <a:pt x="426" y="1045"/>
                    </a:lnTo>
                    <a:lnTo>
                      <a:pt x="329" y="1083"/>
                    </a:lnTo>
                    <a:lnTo>
                      <a:pt x="252" y="1141"/>
                    </a:lnTo>
                    <a:lnTo>
                      <a:pt x="174" y="1199"/>
                    </a:lnTo>
                    <a:lnTo>
                      <a:pt x="116" y="1277"/>
                    </a:lnTo>
                    <a:lnTo>
                      <a:pt x="58" y="1354"/>
                    </a:lnTo>
                    <a:lnTo>
                      <a:pt x="20" y="1451"/>
                    </a:lnTo>
                    <a:lnTo>
                      <a:pt x="0" y="1547"/>
                    </a:lnTo>
                    <a:lnTo>
                      <a:pt x="0" y="1663"/>
                    </a:lnTo>
                    <a:lnTo>
                      <a:pt x="20" y="2031"/>
                    </a:lnTo>
                    <a:lnTo>
                      <a:pt x="39" y="2398"/>
                    </a:lnTo>
                    <a:lnTo>
                      <a:pt x="136" y="3113"/>
                    </a:lnTo>
                    <a:lnTo>
                      <a:pt x="213" y="4408"/>
                    </a:lnTo>
                    <a:lnTo>
                      <a:pt x="271" y="5046"/>
                    </a:lnTo>
                    <a:lnTo>
                      <a:pt x="368" y="5704"/>
                    </a:lnTo>
                    <a:lnTo>
                      <a:pt x="406" y="5858"/>
                    </a:lnTo>
                    <a:lnTo>
                      <a:pt x="484" y="5974"/>
                    </a:lnTo>
                    <a:lnTo>
                      <a:pt x="445" y="6400"/>
                    </a:lnTo>
                    <a:lnTo>
                      <a:pt x="426" y="6825"/>
                    </a:lnTo>
                    <a:lnTo>
                      <a:pt x="406" y="7695"/>
                    </a:lnTo>
                    <a:lnTo>
                      <a:pt x="426" y="9415"/>
                    </a:lnTo>
                    <a:lnTo>
                      <a:pt x="406" y="10304"/>
                    </a:lnTo>
                    <a:lnTo>
                      <a:pt x="387" y="11174"/>
                    </a:lnTo>
                    <a:lnTo>
                      <a:pt x="368" y="12044"/>
                    </a:lnTo>
                    <a:lnTo>
                      <a:pt x="368" y="12489"/>
                    </a:lnTo>
                    <a:lnTo>
                      <a:pt x="387" y="12933"/>
                    </a:lnTo>
                    <a:lnTo>
                      <a:pt x="368" y="12972"/>
                    </a:lnTo>
                    <a:lnTo>
                      <a:pt x="329" y="13088"/>
                    </a:lnTo>
                    <a:lnTo>
                      <a:pt x="290" y="13223"/>
                    </a:lnTo>
                    <a:lnTo>
                      <a:pt x="290" y="13320"/>
                    </a:lnTo>
                    <a:lnTo>
                      <a:pt x="290" y="13436"/>
                    </a:lnTo>
                    <a:lnTo>
                      <a:pt x="310" y="13533"/>
                    </a:lnTo>
                    <a:lnTo>
                      <a:pt x="348" y="13629"/>
                    </a:lnTo>
                    <a:lnTo>
                      <a:pt x="387" y="13707"/>
                    </a:lnTo>
                    <a:lnTo>
                      <a:pt x="445" y="13784"/>
                    </a:lnTo>
                    <a:lnTo>
                      <a:pt x="464" y="13803"/>
                    </a:lnTo>
                    <a:lnTo>
                      <a:pt x="387" y="13900"/>
                    </a:lnTo>
                    <a:lnTo>
                      <a:pt x="329" y="13997"/>
                    </a:lnTo>
                    <a:lnTo>
                      <a:pt x="290" y="14113"/>
                    </a:lnTo>
                    <a:lnTo>
                      <a:pt x="271" y="14229"/>
                    </a:lnTo>
                    <a:lnTo>
                      <a:pt x="290" y="14345"/>
                    </a:lnTo>
                    <a:lnTo>
                      <a:pt x="329" y="14461"/>
                    </a:lnTo>
                    <a:lnTo>
                      <a:pt x="387" y="14577"/>
                    </a:lnTo>
                    <a:lnTo>
                      <a:pt x="503" y="14673"/>
                    </a:lnTo>
                    <a:lnTo>
                      <a:pt x="542" y="14693"/>
                    </a:lnTo>
                    <a:lnTo>
                      <a:pt x="677" y="14770"/>
                    </a:lnTo>
                    <a:lnTo>
                      <a:pt x="812" y="14809"/>
                    </a:lnTo>
                    <a:lnTo>
                      <a:pt x="948" y="15002"/>
                    </a:lnTo>
                    <a:lnTo>
                      <a:pt x="1102" y="15176"/>
                    </a:lnTo>
                    <a:lnTo>
                      <a:pt x="1257" y="15331"/>
                    </a:lnTo>
                    <a:lnTo>
                      <a:pt x="1450" y="15485"/>
                    </a:lnTo>
                    <a:lnTo>
                      <a:pt x="1644" y="15621"/>
                    </a:lnTo>
                    <a:lnTo>
                      <a:pt x="1837" y="15736"/>
                    </a:lnTo>
                    <a:lnTo>
                      <a:pt x="2050" y="15852"/>
                    </a:lnTo>
                    <a:lnTo>
                      <a:pt x="2282" y="15968"/>
                    </a:lnTo>
                    <a:lnTo>
                      <a:pt x="2726" y="16142"/>
                    </a:lnTo>
                    <a:lnTo>
                      <a:pt x="3190" y="16297"/>
                    </a:lnTo>
                    <a:lnTo>
                      <a:pt x="3635" y="16432"/>
                    </a:lnTo>
                    <a:lnTo>
                      <a:pt x="4079" y="16548"/>
                    </a:lnTo>
                    <a:lnTo>
                      <a:pt x="4524" y="16645"/>
                    </a:lnTo>
                    <a:lnTo>
                      <a:pt x="4988" y="16722"/>
                    </a:lnTo>
                    <a:lnTo>
                      <a:pt x="5452" y="16761"/>
                    </a:lnTo>
                    <a:lnTo>
                      <a:pt x="5916" y="16780"/>
                    </a:lnTo>
                    <a:lnTo>
                      <a:pt x="6380" y="16800"/>
                    </a:lnTo>
                    <a:lnTo>
                      <a:pt x="6844" y="16780"/>
                    </a:lnTo>
                    <a:lnTo>
                      <a:pt x="7308" y="16742"/>
                    </a:lnTo>
                    <a:lnTo>
                      <a:pt x="7772" y="16703"/>
                    </a:lnTo>
                    <a:lnTo>
                      <a:pt x="8699" y="16587"/>
                    </a:lnTo>
                    <a:lnTo>
                      <a:pt x="9627" y="16452"/>
                    </a:lnTo>
                    <a:lnTo>
                      <a:pt x="10536" y="16316"/>
                    </a:lnTo>
                    <a:lnTo>
                      <a:pt x="11464" y="16181"/>
                    </a:lnTo>
                    <a:lnTo>
                      <a:pt x="12140" y="16123"/>
                    </a:lnTo>
                    <a:lnTo>
                      <a:pt x="12817" y="16065"/>
                    </a:lnTo>
                    <a:lnTo>
                      <a:pt x="13474" y="16007"/>
                    </a:lnTo>
                    <a:lnTo>
                      <a:pt x="14151" y="15988"/>
                    </a:lnTo>
                    <a:lnTo>
                      <a:pt x="15485" y="15988"/>
                    </a:lnTo>
                    <a:lnTo>
                      <a:pt x="16161" y="16026"/>
                    </a:lnTo>
                    <a:lnTo>
                      <a:pt x="16818" y="16084"/>
                    </a:lnTo>
                    <a:lnTo>
                      <a:pt x="17476" y="16162"/>
                    </a:lnTo>
                    <a:lnTo>
                      <a:pt x="18133" y="16258"/>
                    </a:lnTo>
                    <a:lnTo>
                      <a:pt x="18790" y="16394"/>
                    </a:lnTo>
                    <a:lnTo>
                      <a:pt x="19428" y="16548"/>
                    </a:lnTo>
                    <a:lnTo>
                      <a:pt x="20066" y="16742"/>
                    </a:lnTo>
                    <a:lnTo>
                      <a:pt x="20704" y="16954"/>
                    </a:lnTo>
                    <a:lnTo>
                      <a:pt x="21342" y="17186"/>
                    </a:lnTo>
                    <a:lnTo>
                      <a:pt x="21961" y="17457"/>
                    </a:lnTo>
                    <a:lnTo>
                      <a:pt x="22077" y="17496"/>
                    </a:lnTo>
                    <a:lnTo>
                      <a:pt x="22173" y="17515"/>
                    </a:lnTo>
                    <a:lnTo>
                      <a:pt x="22251" y="17515"/>
                    </a:lnTo>
                    <a:lnTo>
                      <a:pt x="22347" y="17496"/>
                    </a:lnTo>
                    <a:lnTo>
                      <a:pt x="22425" y="17457"/>
                    </a:lnTo>
                    <a:lnTo>
                      <a:pt x="22502" y="17418"/>
                    </a:lnTo>
                    <a:lnTo>
                      <a:pt x="22560" y="17360"/>
                    </a:lnTo>
                    <a:lnTo>
                      <a:pt x="22618" y="17283"/>
                    </a:lnTo>
                    <a:lnTo>
                      <a:pt x="22772" y="17225"/>
                    </a:lnTo>
                    <a:lnTo>
                      <a:pt x="22927" y="17128"/>
                    </a:lnTo>
                    <a:lnTo>
                      <a:pt x="23256" y="16877"/>
                    </a:lnTo>
                    <a:lnTo>
                      <a:pt x="23623" y="16645"/>
                    </a:lnTo>
                    <a:lnTo>
                      <a:pt x="23971" y="16432"/>
                    </a:lnTo>
                    <a:lnTo>
                      <a:pt x="24358" y="16258"/>
                    </a:lnTo>
                    <a:lnTo>
                      <a:pt x="24744" y="16104"/>
                    </a:lnTo>
                    <a:lnTo>
                      <a:pt x="25150" y="15968"/>
                    </a:lnTo>
                    <a:lnTo>
                      <a:pt x="25575" y="15833"/>
                    </a:lnTo>
                    <a:lnTo>
                      <a:pt x="26001" y="15736"/>
                    </a:lnTo>
                    <a:lnTo>
                      <a:pt x="26426" y="15659"/>
                    </a:lnTo>
                    <a:lnTo>
                      <a:pt x="26871" y="15601"/>
                    </a:lnTo>
                    <a:lnTo>
                      <a:pt x="27315" y="15543"/>
                    </a:lnTo>
                    <a:lnTo>
                      <a:pt x="27779" y="15524"/>
                    </a:lnTo>
                    <a:lnTo>
                      <a:pt x="28243" y="15505"/>
                    </a:lnTo>
                    <a:lnTo>
                      <a:pt x="28707" y="15505"/>
                    </a:lnTo>
                    <a:lnTo>
                      <a:pt x="29171" y="15524"/>
                    </a:lnTo>
                    <a:lnTo>
                      <a:pt x="29635" y="15543"/>
                    </a:lnTo>
                    <a:lnTo>
                      <a:pt x="30408" y="15949"/>
                    </a:lnTo>
                    <a:lnTo>
                      <a:pt x="31201" y="16336"/>
                    </a:lnTo>
                    <a:lnTo>
                      <a:pt x="31974" y="16742"/>
                    </a:lnTo>
                    <a:lnTo>
                      <a:pt x="32747" y="17148"/>
                    </a:lnTo>
                    <a:lnTo>
                      <a:pt x="33482" y="17592"/>
                    </a:lnTo>
                    <a:lnTo>
                      <a:pt x="33849" y="17824"/>
                    </a:lnTo>
                    <a:lnTo>
                      <a:pt x="34216" y="18076"/>
                    </a:lnTo>
                    <a:lnTo>
                      <a:pt x="34564" y="18327"/>
                    </a:lnTo>
                    <a:lnTo>
                      <a:pt x="34912" y="18617"/>
                    </a:lnTo>
                    <a:lnTo>
                      <a:pt x="35241" y="18907"/>
                    </a:lnTo>
                    <a:lnTo>
                      <a:pt x="35570" y="19197"/>
                    </a:lnTo>
                    <a:lnTo>
                      <a:pt x="35976" y="19622"/>
                    </a:lnTo>
                    <a:lnTo>
                      <a:pt x="36343" y="20067"/>
                    </a:lnTo>
                    <a:lnTo>
                      <a:pt x="36652" y="20531"/>
                    </a:lnTo>
                    <a:lnTo>
                      <a:pt x="36942" y="20995"/>
                    </a:lnTo>
                    <a:lnTo>
                      <a:pt x="37174" y="21497"/>
                    </a:lnTo>
                    <a:lnTo>
                      <a:pt x="37387" y="22000"/>
                    </a:lnTo>
                    <a:lnTo>
                      <a:pt x="37561" y="22502"/>
                    </a:lnTo>
                    <a:lnTo>
                      <a:pt x="37677" y="23044"/>
                    </a:lnTo>
                    <a:lnTo>
                      <a:pt x="37773" y="23566"/>
                    </a:lnTo>
                    <a:lnTo>
                      <a:pt x="37812" y="24107"/>
                    </a:lnTo>
                    <a:lnTo>
                      <a:pt x="37831" y="24648"/>
                    </a:lnTo>
                    <a:lnTo>
                      <a:pt x="37793" y="25189"/>
                    </a:lnTo>
                    <a:lnTo>
                      <a:pt x="37715" y="25750"/>
                    </a:lnTo>
                    <a:lnTo>
                      <a:pt x="37599" y="26291"/>
                    </a:lnTo>
                    <a:lnTo>
                      <a:pt x="37445" y="26833"/>
                    </a:lnTo>
                    <a:lnTo>
                      <a:pt x="37251" y="27355"/>
                    </a:lnTo>
                    <a:lnTo>
                      <a:pt x="37213" y="27509"/>
                    </a:lnTo>
                    <a:lnTo>
                      <a:pt x="37193" y="27644"/>
                    </a:lnTo>
                    <a:lnTo>
                      <a:pt x="37213" y="27780"/>
                    </a:lnTo>
                    <a:lnTo>
                      <a:pt x="37232" y="27915"/>
                    </a:lnTo>
                    <a:lnTo>
                      <a:pt x="37290" y="28050"/>
                    </a:lnTo>
                    <a:lnTo>
                      <a:pt x="37348" y="28166"/>
                    </a:lnTo>
                    <a:lnTo>
                      <a:pt x="37445" y="28282"/>
                    </a:lnTo>
                    <a:lnTo>
                      <a:pt x="37541" y="28379"/>
                    </a:lnTo>
                    <a:lnTo>
                      <a:pt x="37889" y="28611"/>
                    </a:lnTo>
                    <a:lnTo>
                      <a:pt x="38257" y="28843"/>
                    </a:lnTo>
                    <a:lnTo>
                      <a:pt x="38624" y="29075"/>
                    </a:lnTo>
                    <a:lnTo>
                      <a:pt x="39011" y="29288"/>
                    </a:lnTo>
                    <a:lnTo>
                      <a:pt x="39417" y="29481"/>
                    </a:lnTo>
                    <a:lnTo>
                      <a:pt x="39822" y="29674"/>
                    </a:lnTo>
                    <a:lnTo>
                      <a:pt x="40248" y="29848"/>
                    </a:lnTo>
                    <a:lnTo>
                      <a:pt x="40673" y="30022"/>
                    </a:lnTo>
                    <a:lnTo>
                      <a:pt x="41118" y="30177"/>
                    </a:lnTo>
                    <a:lnTo>
                      <a:pt x="41562" y="30312"/>
                    </a:lnTo>
                    <a:lnTo>
                      <a:pt x="42007" y="30448"/>
                    </a:lnTo>
                    <a:lnTo>
                      <a:pt x="42471" y="30564"/>
                    </a:lnTo>
                    <a:lnTo>
                      <a:pt x="42935" y="30679"/>
                    </a:lnTo>
                    <a:lnTo>
                      <a:pt x="43399" y="30776"/>
                    </a:lnTo>
                    <a:lnTo>
                      <a:pt x="43863" y="30853"/>
                    </a:lnTo>
                    <a:lnTo>
                      <a:pt x="44346" y="30911"/>
                    </a:lnTo>
                    <a:lnTo>
                      <a:pt x="44810" y="30969"/>
                    </a:lnTo>
                    <a:lnTo>
                      <a:pt x="45293" y="31027"/>
                    </a:lnTo>
                    <a:lnTo>
                      <a:pt x="45776" y="31047"/>
                    </a:lnTo>
                    <a:lnTo>
                      <a:pt x="46240" y="31066"/>
                    </a:lnTo>
                    <a:lnTo>
                      <a:pt x="46704" y="31085"/>
                    </a:lnTo>
                    <a:lnTo>
                      <a:pt x="47188" y="31066"/>
                    </a:lnTo>
                    <a:lnTo>
                      <a:pt x="47652" y="31047"/>
                    </a:lnTo>
                    <a:lnTo>
                      <a:pt x="48116" y="31008"/>
                    </a:lnTo>
                    <a:lnTo>
                      <a:pt x="48560" y="30969"/>
                    </a:lnTo>
                    <a:lnTo>
                      <a:pt x="49024" y="30911"/>
                    </a:lnTo>
                    <a:lnTo>
                      <a:pt x="49469" y="30834"/>
                    </a:lnTo>
                    <a:lnTo>
                      <a:pt x="49894" y="30757"/>
                    </a:lnTo>
                    <a:lnTo>
                      <a:pt x="50339" y="30641"/>
                    </a:lnTo>
                    <a:lnTo>
                      <a:pt x="50745" y="30544"/>
                    </a:lnTo>
                    <a:lnTo>
                      <a:pt x="51170" y="30409"/>
                    </a:lnTo>
                    <a:lnTo>
                      <a:pt x="51556" y="30274"/>
                    </a:lnTo>
                    <a:lnTo>
                      <a:pt x="51692" y="30196"/>
                    </a:lnTo>
                    <a:lnTo>
                      <a:pt x="51808" y="30119"/>
                    </a:lnTo>
                    <a:lnTo>
                      <a:pt x="51904" y="30022"/>
                    </a:lnTo>
                    <a:lnTo>
                      <a:pt x="51982" y="29926"/>
                    </a:lnTo>
                    <a:lnTo>
                      <a:pt x="52040" y="29810"/>
                    </a:lnTo>
                    <a:lnTo>
                      <a:pt x="52059" y="29694"/>
                    </a:lnTo>
                    <a:lnTo>
                      <a:pt x="52078" y="29578"/>
                    </a:lnTo>
                    <a:lnTo>
                      <a:pt x="52078" y="29462"/>
                    </a:lnTo>
                    <a:lnTo>
                      <a:pt x="52117" y="29346"/>
                    </a:lnTo>
                    <a:lnTo>
                      <a:pt x="52156" y="29210"/>
                    </a:lnTo>
                    <a:lnTo>
                      <a:pt x="52156" y="29094"/>
                    </a:lnTo>
                    <a:lnTo>
                      <a:pt x="52156" y="28959"/>
                    </a:lnTo>
                    <a:lnTo>
                      <a:pt x="52040" y="28263"/>
                    </a:lnTo>
                    <a:lnTo>
                      <a:pt x="51885" y="27587"/>
                    </a:lnTo>
                    <a:lnTo>
                      <a:pt x="51904" y="26987"/>
                    </a:lnTo>
                    <a:lnTo>
                      <a:pt x="51885" y="26388"/>
                    </a:lnTo>
                    <a:lnTo>
                      <a:pt x="51866" y="25789"/>
                    </a:lnTo>
                    <a:lnTo>
                      <a:pt x="51808" y="25170"/>
                    </a:lnTo>
                    <a:lnTo>
                      <a:pt x="51769" y="24455"/>
                    </a:lnTo>
                    <a:lnTo>
                      <a:pt x="51711" y="23740"/>
                    </a:lnTo>
                    <a:lnTo>
                      <a:pt x="51634" y="22309"/>
                    </a:lnTo>
                    <a:lnTo>
                      <a:pt x="51537" y="20879"/>
                    </a:lnTo>
                    <a:lnTo>
                      <a:pt x="51479" y="20183"/>
                    </a:lnTo>
                    <a:lnTo>
                      <a:pt x="51402" y="19467"/>
                    </a:lnTo>
                    <a:lnTo>
                      <a:pt x="51131" y="17457"/>
                    </a:lnTo>
                    <a:lnTo>
                      <a:pt x="50880" y="15427"/>
                    </a:lnTo>
                    <a:lnTo>
                      <a:pt x="50938" y="14828"/>
                    </a:lnTo>
                    <a:lnTo>
                      <a:pt x="50996" y="14209"/>
                    </a:lnTo>
                    <a:lnTo>
                      <a:pt x="51015" y="13610"/>
                    </a:lnTo>
                    <a:lnTo>
                      <a:pt x="51035" y="12991"/>
                    </a:lnTo>
                    <a:lnTo>
                      <a:pt x="51015" y="12586"/>
                    </a:lnTo>
                    <a:lnTo>
                      <a:pt x="50957" y="12180"/>
                    </a:lnTo>
                    <a:lnTo>
                      <a:pt x="50841" y="11368"/>
                    </a:lnTo>
                    <a:lnTo>
                      <a:pt x="50706" y="10536"/>
                    </a:lnTo>
                    <a:lnTo>
                      <a:pt x="50648" y="10130"/>
                    </a:lnTo>
                    <a:lnTo>
                      <a:pt x="50629" y="9724"/>
                    </a:lnTo>
                    <a:lnTo>
                      <a:pt x="50629" y="9570"/>
                    </a:lnTo>
                    <a:lnTo>
                      <a:pt x="50590" y="9454"/>
                    </a:lnTo>
                    <a:lnTo>
                      <a:pt x="50532" y="9338"/>
                    </a:lnTo>
                    <a:lnTo>
                      <a:pt x="50474" y="9241"/>
                    </a:lnTo>
                    <a:lnTo>
                      <a:pt x="50493" y="8603"/>
                    </a:lnTo>
                    <a:lnTo>
                      <a:pt x="50513" y="7965"/>
                    </a:lnTo>
                    <a:lnTo>
                      <a:pt x="50551" y="7327"/>
                    </a:lnTo>
                    <a:lnTo>
                      <a:pt x="50629" y="6689"/>
                    </a:lnTo>
                    <a:lnTo>
                      <a:pt x="50629" y="6574"/>
                    </a:lnTo>
                    <a:lnTo>
                      <a:pt x="50629" y="6477"/>
                    </a:lnTo>
                    <a:lnTo>
                      <a:pt x="50609" y="6380"/>
                    </a:lnTo>
                    <a:lnTo>
                      <a:pt x="50590" y="6284"/>
                    </a:lnTo>
                    <a:lnTo>
                      <a:pt x="50493" y="6129"/>
                    </a:lnTo>
                    <a:lnTo>
                      <a:pt x="50377" y="5994"/>
                    </a:lnTo>
                    <a:lnTo>
                      <a:pt x="50493" y="5143"/>
                    </a:lnTo>
                    <a:lnTo>
                      <a:pt x="50551" y="4718"/>
                    </a:lnTo>
                    <a:lnTo>
                      <a:pt x="50648" y="4292"/>
                    </a:lnTo>
                    <a:lnTo>
                      <a:pt x="50687" y="4118"/>
                    </a:lnTo>
                    <a:lnTo>
                      <a:pt x="50687" y="3944"/>
                    </a:lnTo>
                    <a:lnTo>
                      <a:pt x="50648" y="3770"/>
                    </a:lnTo>
                    <a:lnTo>
                      <a:pt x="50571" y="3635"/>
                    </a:lnTo>
                    <a:lnTo>
                      <a:pt x="50493" y="3500"/>
                    </a:lnTo>
                    <a:lnTo>
                      <a:pt x="50397" y="3384"/>
                    </a:lnTo>
                    <a:lnTo>
                      <a:pt x="50261" y="3287"/>
                    </a:lnTo>
                    <a:lnTo>
                      <a:pt x="50145" y="3210"/>
                    </a:lnTo>
                    <a:lnTo>
                      <a:pt x="49991" y="3152"/>
                    </a:lnTo>
                    <a:lnTo>
                      <a:pt x="49855" y="3113"/>
                    </a:lnTo>
                    <a:lnTo>
                      <a:pt x="49701" y="3113"/>
                    </a:lnTo>
                    <a:lnTo>
                      <a:pt x="49565" y="3133"/>
                    </a:lnTo>
                    <a:lnTo>
                      <a:pt x="49430" y="3171"/>
                    </a:lnTo>
                    <a:lnTo>
                      <a:pt x="49314" y="3249"/>
                    </a:lnTo>
                    <a:lnTo>
                      <a:pt x="49198" y="3365"/>
                    </a:lnTo>
                    <a:lnTo>
                      <a:pt x="49101" y="3500"/>
                    </a:lnTo>
                    <a:lnTo>
                      <a:pt x="48715" y="3461"/>
                    </a:lnTo>
                    <a:lnTo>
                      <a:pt x="48309" y="3461"/>
                    </a:lnTo>
                    <a:lnTo>
                      <a:pt x="47922" y="3500"/>
                    </a:lnTo>
                    <a:lnTo>
                      <a:pt x="47516" y="3558"/>
                    </a:lnTo>
                    <a:lnTo>
                      <a:pt x="47362" y="3616"/>
                    </a:lnTo>
                    <a:lnTo>
                      <a:pt x="46588" y="3616"/>
                    </a:lnTo>
                    <a:lnTo>
                      <a:pt x="46202" y="3655"/>
                    </a:lnTo>
                    <a:lnTo>
                      <a:pt x="45815" y="3693"/>
                    </a:lnTo>
                    <a:lnTo>
                      <a:pt x="45119" y="3597"/>
                    </a:lnTo>
                    <a:lnTo>
                      <a:pt x="44307" y="3442"/>
                    </a:lnTo>
                    <a:lnTo>
                      <a:pt x="43843" y="3365"/>
                    </a:lnTo>
                    <a:lnTo>
                      <a:pt x="43379" y="3307"/>
                    </a:lnTo>
                    <a:lnTo>
                      <a:pt x="43147" y="3287"/>
                    </a:lnTo>
                    <a:lnTo>
                      <a:pt x="42896" y="3287"/>
                    </a:lnTo>
                    <a:lnTo>
                      <a:pt x="42683" y="3307"/>
                    </a:lnTo>
                    <a:lnTo>
                      <a:pt x="42452" y="3326"/>
                    </a:lnTo>
                    <a:lnTo>
                      <a:pt x="42239" y="3365"/>
                    </a:lnTo>
                    <a:lnTo>
                      <a:pt x="42026" y="3442"/>
                    </a:lnTo>
                    <a:lnTo>
                      <a:pt x="41852" y="3519"/>
                    </a:lnTo>
                    <a:lnTo>
                      <a:pt x="41659" y="3635"/>
                    </a:lnTo>
                    <a:lnTo>
                      <a:pt x="40267" y="3500"/>
                    </a:lnTo>
                    <a:lnTo>
                      <a:pt x="38875" y="3345"/>
                    </a:lnTo>
                    <a:lnTo>
                      <a:pt x="36072" y="3036"/>
                    </a:lnTo>
                    <a:lnTo>
                      <a:pt x="33269" y="2765"/>
                    </a:lnTo>
                    <a:lnTo>
                      <a:pt x="30466" y="2514"/>
                    </a:lnTo>
                    <a:lnTo>
                      <a:pt x="27663" y="2301"/>
                    </a:lnTo>
                    <a:lnTo>
                      <a:pt x="24725" y="2108"/>
                    </a:lnTo>
                    <a:lnTo>
                      <a:pt x="21787" y="1934"/>
                    </a:lnTo>
                    <a:lnTo>
                      <a:pt x="15891" y="1625"/>
                    </a:lnTo>
                    <a:lnTo>
                      <a:pt x="12952" y="1470"/>
                    </a:lnTo>
                    <a:lnTo>
                      <a:pt x="10014" y="1296"/>
                    </a:lnTo>
                    <a:lnTo>
                      <a:pt x="7076" y="1103"/>
                    </a:lnTo>
                    <a:lnTo>
                      <a:pt x="4137" y="890"/>
                    </a:lnTo>
                    <a:lnTo>
                      <a:pt x="3712" y="774"/>
                    </a:lnTo>
                    <a:lnTo>
                      <a:pt x="3306" y="639"/>
                    </a:lnTo>
                    <a:lnTo>
                      <a:pt x="2494" y="388"/>
                    </a:lnTo>
                    <a:lnTo>
                      <a:pt x="2069" y="272"/>
                    </a:lnTo>
                    <a:lnTo>
                      <a:pt x="1663" y="156"/>
                    </a:lnTo>
                    <a:lnTo>
                      <a:pt x="1238" y="59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762500" y="220325"/>
                <a:ext cx="1321800" cy="549525"/>
              </a:xfrm>
              <a:custGeom>
                <a:rect b="b" l="l" r="r" t="t"/>
                <a:pathLst>
                  <a:path extrusionOk="0" h="21981" w="52872">
                    <a:moveTo>
                      <a:pt x="523" y="1"/>
                    </a:moveTo>
                    <a:lnTo>
                      <a:pt x="426" y="20"/>
                    </a:lnTo>
                    <a:lnTo>
                      <a:pt x="349" y="78"/>
                    </a:lnTo>
                    <a:lnTo>
                      <a:pt x="291" y="136"/>
                    </a:lnTo>
                    <a:lnTo>
                      <a:pt x="233" y="213"/>
                    </a:lnTo>
                    <a:lnTo>
                      <a:pt x="233" y="310"/>
                    </a:lnTo>
                    <a:lnTo>
                      <a:pt x="252" y="407"/>
                    </a:lnTo>
                    <a:lnTo>
                      <a:pt x="426" y="716"/>
                    </a:lnTo>
                    <a:lnTo>
                      <a:pt x="349" y="909"/>
                    </a:lnTo>
                    <a:lnTo>
                      <a:pt x="310" y="1122"/>
                    </a:lnTo>
                    <a:lnTo>
                      <a:pt x="291" y="1238"/>
                    </a:lnTo>
                    <a:lnTo>
                      <a:pt x="310" y="1354"/>
                    </a:lnTo>
                    <a:lnTo>
                      <a:pt x="329" y="1470"/>
                    </a:lnTo>
                    <a:lnTo>
                      <a:pt x="349" y="1605"/>
                    </a:lnTo>
                    <a:lnTo>
                      <a:pt x="387" y="1721"/>
                    </a:lnTo>
                    <a:lnTo>
                      <a:pt x="407" y="1857"/>
                    </a:lnTo>
                    <a:lnTo>
                      <a:pt x="426" y="2127"/>
                    </a:lnTo>
                    <a:lnTo>
                      <a:pt x="407" y="2398"/>
                    </a:lnTo>
                    <a:lnTo>
                      <a:pt x="368" y="2688"/>
                    </a:lnTo>
                    <a:lnTo>
                      <a:pt x="271" y="3248"/>
                    </a:lnTo>
                    <a:lnTo>
                      <a:pt x="252" y="3538"/>
                    </a:lnTo>
                    <a:lnTo>
                      <a:pt x="252" y="3790"/>
                    </a:lnTo>
                    <a:lnTo>
                      <a:pt x="310" y="5201"/>
                    </a:lnTo>
                    <a:lnTo>
                      <a:pt x="387" y="6593"/>
                    </a:lnTo>
                    <a:lnTo>
                      <a:pt x="271" y="6863"/>
                    </a:lnTo>
                    <a:lnTo>
                      <a:pt x="175" y="7134"/>
                    </a:lnTo>
                    <a:lnTo>
                      <a:pt x="97" y="7405"/>
                    </a:lnTo>
                    <a:lnTo>
                      <a:pt x="59" y="7695"/>
                    </a:lnTo>
                    <a:lnTo>
                      <a:pt x="20" y="7985"/>
                    </a:lnTo>
                    <a:lnTo>
                      <a:pt x="1" y="8255"/>
                    </a:lnTo>
                    <a:lnTo>
                      <a:pt x="1" y="8565"/>
                    </a:lnTo>
                    <a:lnTo>
                      <a:pt x="20" y="8854"/>
                    </a:lnTo>
                    <a:lnTo>
                      <a:pt x="59" y="9144"/>
                    </a:lnTo>
                    <a:lnTo>
                      <a:pt x="97" y="9434"/>
                    </a:lnTo>
                    <a:lnTo>
                      <a:pt x="233" y="10014"/>
                    </a:lnTo>
                    <a:lnTo>
                      <a:pt x="387" y="10594"/>
                    </a:lnTo>
                    <a:lnTo>
                      <a:pt x="581" y="11155"/>
                    </a:lnTo>
                    <a:lnTo>
                      <a:pt x="503" y="11252"/>
                    </a:lnTo>
                    <a:lnTo>
                      <a:pt x="445" y="11368"/>
                    </a:lnTo>
                    <a:lnTo>
                      <a:pt x="387" y="11464"/>
                    </a:lnTo>
                    <a:lnTo>
                      <a:pt x="329" y="11580"/>
                    </a:lnTo>
                    <a:lnTo>
                      <a:pt x="310" y="11696"/>
                    </a:lnTo>
                    <a:lnTo>
                      <a:pt x="271" y="11831"/>
                    </a:lnTo>
                    <a:lnTo>
                      <a:pt x="271" y="11947"/>
                    </a:lnTo>
                    <a:lnTo>
                      <a:pt x="271" y="12083"/>
                    </a:lnTo>
                    <a:lnTo>
                      <a:pt x="291" y="12199"/>
                    </a:lnTo>
                    <a:lnTo>
                      <a:pt x="310" y="12334"/>
                    </a:lnTo>
                    <a:lnTo>
                      <a:pt x="349" y="12450"/>
                    </a:lnTo>
                    <a:lnTo>
                      <a:pt x="407" y="12566"/>
                    </a:lnTo>
                    <a:lnTo>
                      <a:pt x="465" y="12663"/>
                    </a:lnTo>
                    <a:lnTo>
                      <a:pt x="542" y="12759"/>
                    </a:lnTo>
                    <a:lnTo>
                      <a:pt x="619" y="12856"/>
                    </a:lnTo>
                    <a:lnTo>
                      <a:pt x="735" y="12933"/>
                    </a:lnTo>
                    <a:lnTo>
                      <a:pt x="639" y="13649"/>
                    </a:lnTo>
                    <a:lnTo>
                      <a:pt x="600" y="14383"/>
                    </a:lnTo>
                    <a:lnTo>
                      <a:pt x="581" y="14770"/>
                    </a:lnTo>
                    <a:lnTo>
                      <a:pt x="581" y="15156"/>
                    </a:lnTo>
                    <a:lnTo>
                      <a:pt x="600" y="15543"/>
                    </a:lnTo>
                    <a:lnTo>
                      <a:pt x="619" y="15910"/>
                    </a:lnTo>
                    <a:lnTo>
                      <a:pt x="677" y="16278"/>
                    </a:lnTo>
                    <a:lnTo>
                      <a:pt x="735" y="16645"/>
                    </a:lnTo>
                    <a:lnTo>
                      <a:pt x="793" y="17012"/>
                    </a:lnTo>
                    <a:lnTo>
                      <a:pt x="890" y="17341"/>
                    </a:lnTo>
                    <a:lnTo>
                      <a:pt x="1006" y="17670"/>
                    </a:lnTo>
                    <a:lnTo>
                      <a:pt x="1122" y="17979"/>
                    </a:lnTo>
                    <a:lnTo>
                      <a:pt x="1277" y="18288"/>
                    </a:lnTo>
                    <a:lnTo>
                      <a:pt x="1431" y="18559"/>
                    </a:lnTo>
                    <a:lnTo>
                      <a:pt x="1393" y="18771"/>
                    </a:lnTo>
                    <a:lnTo>
                      <a:pt x="1393" y="18965"/>
                    </a:lnTo>
                    <a:lnTo>
                      <a:pt x="1431" y="19177"/>
                    </a:lnTo>
                    <a:lnTo>
                      <a:pt x="1489" y="19371"/>
                    </a:lnTo>
                    <a:lnTo>
                      <a:pt x="1605" y="19564"/>
                    </a:lnTo>
                    <a:lnTo>
                      <a:pt x="1741" y="19719"/>
                    </a:lnTo>
                    <a:lnTo>
                      <a:pt x="1915" y="19873"/>
                    </a:lnTo>
                    <a:lnTo>
                      <a:pt x="2108" y="19989"/>
                    </a:lnTo>
                    <a:lnTo>
                      <a:pt x="2533" y="20202"/>
                    </a:lnTo>
                    <a:lnTo>
                      <a:pt x="2978" y="20376"/>
                    </a:lnTo>
                    <a:lnTo>
                      <a:pt x="3422" y="20531"/>
                    </a:lnTo>
                    <a:lnTo>
                      <a:pt x="3886" y="20647"/>
                    </a:lnTo>
                    <a:lnTo>
                      <a:pt x="4350" y="20743"/>
                    </a:lnTo>
                    <a:lnTo>
                      <a:pt x="4814" y="20820"/>
                    </a:lnTo>
                    <a:lnTo>
                      <a:pt x="5278" y="20898"/>
                    </a:lnTo>
                    <a:lnTo>
                      <a:pt x="5761" y="20936"/>
                    </a:lnTo>
                    <a:lnTo>
                      <a:pt x="6709" y="20994"/>
                    </a:lnTo>
                    <a:lnTo>
                      <a:pt x="7675" y="21014"/>
                    </a:lnTo>
                    <a:lnTo>
                      <a:pt x="8642" y="21014"/>
                    </a:lnTo>
                    <a:lnTo>
                      <a:pt x="9570" y="21033"/>
                    </a:lnTo>
                    <a:lnTo>
                      <a:pt x="10826" y="21091"/>
                    </a:lnTo>
                    <a:lnTo>
                      <a:pt x="10962" y="21168"/>
                    </a:lnTo>
                    <a:lnTo>
                      <a:pt x="11116" y="21265"/>
                    </a:lnTo>
                    <a:lnTo>
                      <a:pt x="11445" y="21400"/>
                    </a:lnTo>
                    <a:lnTo>
                      <a:pt x="11812" y="21516"/>
                    </a:lnTo>
                    <a:lnTo>
                      <a:pt x="12199" y="21613"/>
                    </a:lnTo>
                    <a:lnTo>
                      <a:pt x="12605" y="21690"/>
                    </a:lnTo>
                    <a:lnTo>
                      <a:pt x="13030" y="21729"/>
                    </a:lnTo>
                    <a:lnTo>
                      <a:pt x="13455" y="21768"/>
                    </a:lnTo>
                    <a:lnTo>
                      <a:pt x="13880" y="21787"/>
                    </a:lnTo>
                    <a:lnTo>
                      <a:pt x="14750" y="21787"/>
                    </a:lnTo>
                    <a:lnTo>
                      <a:pt x="15543" y="21768"/>
                    </a:lnTo>
                    <a:lnTo>
                      <a:pt x="16258" y="21748"/>
                    </a:lnTo>
                    <a:lnTo>
                      <a:pt x="16819" y="21729"/>
                    </a:lnTo>
                    <a:lnTo>
                      <a:pt x="17727" y="21729"/>
                    </a:lnTo>
                    <a:lnTo>
                      <a:pt x="18655" y="21710"/>
                    </a:lnTo>
                    <a:lnTo>
                      <a:pt x="20511" y="21632"/>
                    </a:lnTo>
                    <a:lnTo>
                      <a:pt x="21188" y="21768"/>
                    </a:lnTo>
                    <a:lnTo>
                      <a:pt x="21884" y="21864"/>
                    </a:lnTo>
                    <a:lnTo>
                      <a:pt x="22579" y="21942"/>
                    </a:lnTo>
                    <a:lnTo>
                      <a:pt x="23275" y="21980"/>
                    </a:lnTo>
                    <a:lnTo>
                      <a:pt x="23971" y="21961"/>
                    </a:lnTo>
                    <a:lnTo>
                      <a:pt x="24667" y="21922"/>
                    </a:lnTo>
                    <a:lnTo>
                      <a:pt x="25363" y="21826"/>
                    </a:lnTo>
                    <a:lnTo>
                      <a:pt x="26040" y="21690"/>
                    </a:lnTo>
                    <a:lnTo>
                      <a:pt x="27664" y="21729"/>
                    </a:lnTo>
                    <a:lnTo>
                      <a:pt x="29287" y="21748"/>
                    </a:lnTo>
                    <a:lnTo>
                      <a:pt x="30563" y="21787"/>
                    </a:lnTo>
                    <a:lnTo>
                      <a:pt x="31858" y="21826"/>
                    </a:lnTo>
                    <a:lnTo>
                      <a:pt x="33154" y="21884"/>
                    </a:lnTo>
                    <a:lnTo>
                      <a:pt x="34449" y="21903"/>
                    </a:lnTo>
                    <a:lnTo>
                      <a:pt x="35744" y="21903"/>
                    </a:lnTo>
                    <a:lnTo>
                      <a:pt x="36382" y="21864"/>
                    </a:lnTo>
                    <a:lnTo>
                      <a:pt x="37020" y="21826"/>
                    </a:lnTo>
                    <a:lnTo>
                      <a:pt x="37658" y="21768"/>
                    </a:lnTo>
                    <a:lnTo>
                      <a:pt x="38296" y="21690"/>
                    </a:lnTo>
                    <a:lnTo>
                      <a:pt x="38934" y="21574"/>
                    </a:lnTo>
                    <a:lnTo>
                      <a:pt x="39552" y="21439"/>
                    </a:lnTo>
                    <a:lnTo>
                      <a:pt x="39765" y="21362"/>
                    </a:lnTo>
                    <a:lnTo>
                      <a:pt x="39958" y="21265"/>
                    </a:lnTo>
                    <a:lnTo>
                      <a:pt x="40016" y="21246"/>
                    </a:lnTo>
                    <a:lnTo>
                      <a:pt x="42201" y="21130"/>
                    </a:lnTo>
                    <a:lnTo>
                      <a:pt x="44404" y="20994"/>
                    </a:lnTo>
                    <a:lnTo>
                      <a:pt x="45487" y="20936"/>
                    </a:lnTo>
                    <a:lnTo>
                      <a:pt x="46589" y="20898"/>
                    </a:lnTo>
                    <a:lnTo>
                      <a:pt x="47691" y="20878"/>
                    </a:lnTo>
                    <a:lnTo>
                      <a:pt x="48773" y="20878"/>
                    </a:lnTo>
                    <a:lnTo>
                      <a:pt x="49218" y="20859"/>
                    </a:lnTo>
                    <a:lnTo>
                      <a:pt x="49624" y="20820"/>
                    </a:lnTo>
                    <a:lnTo>
                      <a:pt x="50030" y="20743"/>
                    </a:lnTo>
                    <a:lnTo>
                      <a:pt x="50397" y="20627"/>
                    </a:lnTo>
                    <a:lnTo>
                      <a:pt x="50745" y="20473"/>
                    </a:lnTo>
                    <a:lnTo>
                      <a:pt x="51074" y="20299"/>
                    </a:lnTo>
                    <a:lnTo>
                      <a:pt x="51363" y="20086"/>
                    </a:lnTo>
                    <a:lnTo>
                      <a:pt x="51615" y="19854"/>
                    </a:lnTo>
                    <a:lnTo>
                      <a:pt x="51847" y="19603"/>
                    </a:lnTo>
                    <a:lnTo>
                      <a:pt x="52059" y="19313"/>
                    </a:lnTo>
                    <a:lnTo>
                      <a:pt x="52214" y="19003"/>
                    </a:lnTo>
                    <a:lnTo>
                      <a:pt x="52349" y="18675"/>
                    </a:lnTo>
                    <a:lnTo>
                      <a:pt x="52465" y="18346"/>
                    </a:lnTo>
                    <a:lnTo>
                      <a:pt x="52523" y="17979"/>
                    </a:lnTo>
                    <a:lnTo>
                      <a:pt x="52543" y="17592"/>
                    </a:lnTo>
                    <a:lnTo>
                      <a:pt x="52543" y="17186"/>
                    </a:lnTo>
                    <a:lnTo>
                      <a:pt x="52601" y="17070"/>
                    </a:lnTo>
                    <a:lnTo>
                      <a:pt x="52639" y="16954"/>
                    </a:lnTo>
                    <a:lnTo>
                      <a:pt x="52659" y="16819"/>
                    </a:lnTo>
                    <a:lnTo>
                      <a:pt x="52678" y="16684"/>
                    </a:lnTo>
                    <a:lnTo>
                      <a:pt x="52678" y="16548"/>
                    </a:lnTo>
                    <a:lnTo>
                      <a:pt x="52659" y="16413"/>
                    </a:lnTo>
                    <a:lnTo>
                      <a:pt x="52620" y="16278"/>
                    </a:lnTo>
                    <a:lnTo>
                      <a:pt x="52581" y="16142"/>
                    </a:lnTo>
                    <a:lnTo>
                      <a:pt x="52581" y="16104"/>
                    </a:lnTo>
                    <a:lnTo>
                      <a:pt x="52717" y="16026"/>
                    </a:lnTo>
                    <a:lnTo>
                      <a:pt x="52813" y="15891"/>
                    </a:lnTo>
                    <a:lnTo>
                      <a:pt x="52833" y="15814"/>
                    </a:lnTo>
                    <a:lnTo>
                      <a:pt x="52871" y="15736"/>
                    </a:lnTo>
                    <a:lnTo>
                      <a:pt x="52871" y="15659"/>
                    </a:lnTo>
                    <a:lnTo>
                      <a:pt x="52871" y="15562"/>
                    </a:lnTo>
                    <a:lnTo>
                      <a:pt x="52852" y="14982"/>
                    </a:lnTo>
                    <a:lnTo>
                      <a:pt x="52833" y="14383"/>
                    </a:lnTo>
                    <a:lnTo>
                      <a:pt x="52813" y="13223"/>
                    </a:lnTo>
                    <a:lnTo>
                      <a:pt x="52852" y="10865"/>
                    </a:lnTo>
                    <a:lnTo>
                      <a:pt x="52833" y="10691"/>
                    </a:lnTo>
                    <a:lnTo>
                      <a:pt x="52755" y="10536"/>
                    </a:lnTo>
                    <a:lnTo>
                      <a:pt x="52678" y="10401"/>
                    </a:lnTo>
                    <a:lnTo>
                      <a:pt x="52543" y="10304"/>
                    </a:lnTo>
                    <a:lnTo>
                      <a:pt x="52407" y="10246"/>
                    </a:lnTo>
                    <a:lnTo>
                      <a:pt x="52330" y="10246"/>
                    </a:lnTo>
                    <a:lnTo>
                      <a:pt x="52253" y="10227"/>
                    </a:lnTo>
                    <a:lnTo>
                      <a:pt x="52175" y="10246"/>
                    </a:lnTo>
                    <a:lnTo>
                      <a:pt x="52079" y="10266"/>
                    </a:lnTo>
                    <a:lnTo>
                      <a:pt x="52001" y="10304"/>
                    </a:lnTo>
                    <a:lnTo>
                      <a:pt x="51924" y="10343"/>
                    </a:lnTo>
                    <a:lnTo>
                      <a:pt x="51421" y="10691"/>
                    </a:lnTo>
                    <a:lnTo>
                      <a:pt x="50900" y="10981"/>
                    </a:lnTo>
                    <a:lnTo>
                      <a:pt x="50358" y="11252"/>
                    </a:lnTo>
                    <a:lnTo>
                      <a:pt x="49817" y="11503"/>
                    </a:lnTo>
                    <a:lnTo>
                      <a:pt x="49256" y="11735"/>
                    </a:lnTo>
                    <a:lnTo>
                      <a:pt x="48696" y="11967"/>
                    </a:lnTo>
                    <a:lnTo>
                      <a:pt x="47575" y="12392"/>
                    </a:lnTo>
                    <a:lnTo>
                      <a:pt x="47439" y="12469"/>
                    </a:lnTo>
                    <a:lnTo>
                      <a:pt x="47343" y="12547"/>
                    </a:lnTo>
                    <a:lnTo>
                      <a:pt x="47285" y="12643"/>
                    </a:lnTo>
                    <a:lnTo>
                      <a:pt x="47246" y="12759"/>
                    </a:lnTo>
                    <a:lnTo>
                      <a:pt x="46221" y="13107"/>
                    </a:lnTo>
                    <a:lnTo>
                      <a:pt x="45197" y="13436"/>
                    </a:lnTo>
                    <a:lnTo>
                      <a:pt x="44694" y="13610"/>
                    </a:lnTo>
                    <a:lnTo>
                      <a:pt x="44172" y="13765"/>
                    </a:lnTo>
                    <a:lnTo>
                      <a:pt x="43650" y="13900"/>
                    </a:lnTo>
                    <a:lnTo>
                      <a:pt x="43128" y="14016"/>
                    </a:lnTo>
                    <a:lnTo>
                      <a:pt x="42684" y="14093"/>
                    </a:lnTo>
                    <a:lnTo>
                      <a:pt x="42220" y="14171"/>
                    </a:lnTo>
                    <a:lnTo>
                      <a:pt x="41756" y="14209"/>
                    </a:lnTo>
                    <a:lnTo>
                      <a:pt x="41292" y="14248"/>
                    </a:lnTo>
                    <a:lnTo>
                      <a:pt x="40809" y="14267"/>
                    </a:lnTo>
                    <a:lnTo>
                      <a:pt x="40345" y="14267"/>
                    </a:lnTo>
                    <a:lnTo>
                      <a:pt x="39398" y="14248"/>
                    </a:lnTo>
                    <a:lnTo>
                      <a:pt x="38450" y="14190"/>
                    </a:lnTo>
                    <a:lnTo>
                      <a:pt x="37503" y="14113"/>
                    </a:lnTo>
                    <a:lnTo>
                      <a:pt x="36575" y="14016"/>
                    </a:lnTo>
                    <a:lnTo>
                      <a:pt x="35647" y="13900"/>
                    </a:lnTo>
                    <a:lnTo>
                      <a:pt x="34700" y="13765"/>
                    </a:lnTo>
                    <a:lnTo>
                      <a:pt x="33753" y="13591"/>
                    </a:lnTo>
                    <a:lnTo>
                      <a:pt x="32825" y="13397"/>
                    </a:lnTo>
                    <a:lnTo>
                      <a:pt x="31878" y="13185"/>
                    </a:lnTo>
                    <a:lnTo>
                      <a:pt x="30950" y="12933"/>
                    </a:lnTo>
                    <a:lnTo>
                      <a:pt x="30041" y="12663"/>
                    </a:lnTo>
                    <a:lnTo>
                      <a:pt x="29133" y="12373"/>
                    </a:lnTo>
                    <a:lnTo>
                      <a:pt x="28224" y="12044"/>
                    </a:lnTo>
                    <a:lnTo>
                      <a:pt x="27316" y="11696"/>
                    </a:lnTo>
                    <a:lnTo>
                      <a:pt x="26446" y="11329"/>
                    </a:lnTo>
                    <a:lnTo>
                      <a:pt x="25556" y="10942"/>
                    </a:lnTo>
                    <a:lnTo>
                      <a:pt x="24687" y="10536"/>
                    </a:lnTo>
                    <a:lnTo>
                      <a:pt x="23836" y="10092"/>
                    </a:lnTo>
                    <a:lnTo>
                      <a:pt x="22985" y="9647"/>
                    </a:lnTo>
                    <a:lnTo>
                      <a:pt x="22154" y="9164"/>
                    </a:lnTo>
                    <a:lnTo>
                      <a:pt x="21342" y="8661"/>
                    </a:lnTo>
                    <a:lnTo>
                      <a:pt x="19970" y="7811"/>
                    </a:lnTo>
                    <a:lnTo>
                      <a:pt x="18617" y="6921"/>
                    </a:lnTo>
                    <a:lnTo>
                      <a:pt x="17263" y="6051"/>
                    </a:lnTo>
                    <a:lnTo>
                      <a:pt x="15910" y="5182"/>
                    </a:lnTo>
                    <a:lnTo>
                      <a:pt x="14538" y="4350"/>
                    </a:lnTo>
                    <a:lnTo>
                      <a:pt x="13842" y="3944"/>
                    </a:lnTo>
                    <a:lnTo>
                      <a:pt x="13127" y="3538"/>
                    </a:lnTo>
                    <a:lnTo>
                      <a:pt x="12431" y="3152"/>
                    </a:lnTo>
                    <a:lnTo>
                      <a:pt x="11715" y="2785"/>
                    </a:lnTo>
                    <a:lnTo>
                      <a:pt x="10981" y="2417"/>
                    </a:lnTo>
                    <a:lnTo>
                      <a:pt x="10246" y="2089"/>
                    </a:lnTo>
                    <a:lnTo>
                      <a:pt x="9280" y="1663"/>
                    </a:lnTo>
                    <a:lnTo>
                      <a:pt x="8313" y="1257"/>
                    </a:lnTo>
                    <a:lnTo>
                      <a:pt x="7811" y="1064"/>
                    </a:lnTo>
                    <a:lnTo>
                      <a:pt x="7308" y="890"/>
                    </a:lnTo>
                    <a:lnTo>
                      <a:pt x="6805" y="716"/>
                    </a:lnTo>
                    <a:lnTo>
                      <a:pt x="6303" y="561"/>
                    </a:lnTo>
                    <a:lnTo>
                      <a:pt x="5800" y="426"/>
                    </a:lnTo>
                    <a:lnTo>
                      <a:pt x="5297" y="329"/>
                    </a:lnTo>
                    <a:lnTo>
                      <a:pt x="4776" y="233"/>
                    </a:lnTo>
                    <a:lnTo>
                      <a:pt x="4273" y="175"/>
                    </a:lnTo>
                    <a:lnTo>
                      <a:pt x="3751" y="136"/>
                    </a:lnTo>
                    <a:lnTo>
                      <a:pt x="3229" y="136"/>
                    </a:lnTo>
                    <a:lnTo>
                      <a:pt x="2707" y="175"/>
                    </a:lnTo>
                    <a:lnTo>
                      <a:pt x="2185" y="233"/>
                    </a:lnTo>
                    <a:lnTo>
                      <a:pt x="2050" y="136"/>
                    </a:lnTo>
                    <a:lnTo>
                      <a:pt x="1895" y="59"/>
                    </a:lnTo>
                    <a:lnTo>
                      <a:pt x="1721" y="1"/>
                    </a:lnTo>
                    <a:lnTo>
                      <a:pt x="1547" y="1"/>
                    </a:lnTo>
                    <a:lnTo>
                      <a:pt x="1373" y="20"/>
                    </a:lnTo>
                    <a:lnTo>
                      <a:pt x="1199" y="59"/>
                    </a:lnTo>
                    <a:lnTo>
                      <a:pt x="1025" y="117"/>
                    </a:lnTo>
                    <a:lnTo>
                      <a:pt x="871" y="213"/>
                    </a:lnTo>
                    <a:lnTo>
                      <a:pt x="697" y="59"/>
                    </a:lnTo>
                    <a:lnTo>
                      <a:pt x="619" y="20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762025" y="-168225"/>
                <a:ext cx="1316950" cy="737500"/>
              </a:xfrm>
              <a:custGeom>
                <a:rect b="b" l="l" r="r" t="t"/>
                <a:pathLst>
                  <a:path extrusionOk="0" h="29500" w="52678">
                    <a:moveTo>
                      <a:pt x="1044" y="1"/>
                    </a:moveTo>
                    <a:lnTo>
                      <a:pt x="909" y="20"/>
                    </a:lnTo>
                    <a:lnTo>
                      <a:pt x="793" y="59"/>
                    </a:lnTo>
                    <a:lnTo>
                      <a:pt x="677" y="136"/>
                    </a:lnTo>
                    <a:lnTo>
                      <a:pt x="561" y="213"/>
                    </a:lnTo>
                    <a:lnTo>
                      <a:pt x="464" y="310"/>
                    </a:lnTo>
                    <a:lnTo>
                      <a:pt x="387" y="426"/>
                    </a:lnTo>
                    <a:lnTo>
                      <a:pt x="329" y="561"/>
                    </a:lnTo>
                    <a:lnTo>
                      <a:pt x="271" y="696"/>
                    </a:lnTo>
                    <a:lnTo>
                      <a:pt x="252" y="851"/>
                    </a:lnTo>
                    <a:lnTo>
                      <a:pt x="252" y="986"/>
                    </a:lnTo>
                    <a:lnTo>
                      <a:pt x="271" y="1141"/>
                    </a:lnTo>
                    <a:lnTo>
                      <a:pt x="310" y="1296"/>
                    </a:lnTo>
                    <a:lnTo>
                      <a:pt x="194" y="1431"/>
                    </a:lnTo>
                    <a:lnTo>
                      <a:pt x="97" y="1605"/>
                    </a:lnTo>
                    <a:lnTo>
                      <a:pt x="78" y="1682"/>
                    </a:lnTo>
                    <a:lnTo>
                      <a:pt x="58" y="1779"/>
                    </a:lnTo>
                    <a:lnTo>
                      <a:pt x="39" y="1895"/>
                    </a:lnTo>
                    <a:lnTo>
                      <a:pt x="58" y="1992"/>
                    </a:lnTo>
                    <a:lnTo>
                      <a:pt x="116" y="2591"/>
                    </a:lnTo>
                    <a:lnTo>
                      <a:pt x="174" y="3171"/>
                    </a:lnTo>
                    <a:lnTo>
                      <a:pt x="213" y="3751"/>
                    </a:lnTo>
                    <a:lnTo>
                      <a:pt x="232" y="4350"/>
                    </a:lnTo>
                    <a:lnTo>
                      <a:pt x="271" y="5510"/>
                    </a:lnTo>
                    <a:lnTo>
                      <a:pt x="310" y="6689"/>
                    </a:lnTo>
                    <a:lnTo>
                      <a:pt x="97" y="8429"/>
                    </a:lnTo>
                    <a:lnTo>
                      <a:pt x="39" y="9183"/>
                    </a:lnTo>
                    <a:lnTo>
                      <a:pt x="20" y="9937"/>
                    </a:lnTo>
                    <a:lnTo>
                      <a:pt x="0" y="10691"/>
                    </a:lnTo>
                    <a:lnTo>
                      <a:pt x="20" y="11445"/>
                    </a:lnTo>
                    <a:lnTo>
                      <a:pt x="78" y="12952"/>
                    </a:lnTo>
                    <a:lnTo>
                      <a:pt x="136" y="14460"/>
                    </a:lnTo>
                    <a:lnTo>
                      <a:pt x="155" y="14634"/>
                    </a:lnTo>
                    <a:lnTo>
                      <a:pt x="213" y="14789"/>
                    </a:lnTo>
                    <a:lnTo>
                      <a:pt x="252" y="14905"/>
                    </a:lnTo>
                    <a:lnTo>
                      <a:pt x="310" y="15021"/>
                    </a:lnTo>
                    <a:lnTo>
                      <a:pt x="368" y="15118"/>
                    </a:lnTo>
                    <a:lnTo>
                      <a:pt x="445" y="15195"/>
                    </a:lnTo>
                    <a:lnTo>
                      <a:pt x="542" y="15272"/>
                    </a:lnTo>
                    <a:lnTo>
                      <a:pt x="658" y="15350"/>
                    </a:lnTo>
                    <a:lnTo>
                      <a:pt x="793" y="15388"/>
                    </a:lnTo>
                    <a:lnTo>
                      <a:pt x="928" y="15407"/>
                    </a:lnTo>
                    <a:lnTo>
                      <a:pt x="3016" y="15678"/>
                    </a:lnTo>
                    <a:lnTo>
                      <a:pt x="4060" y="15813"/>
                    </a:lnTo>
                    <a:lnTo>
                      <a:pt x="5123" y="15949"/>
                    </a:lnTo>
                    <a:lnTo>
                      <a:pt x="6167" y="16103"/>
                    </a:lnTo>
                    <a:lnTo>
                      <a:pt x="7211" y="16297"/>
                    </a:lnTo>
                    <a:lnTo>
                      <a:pt x="8235" y="16529"/>
                    </a:lnTo>
                    <a:lnTo>
                      <a:pt x="8738" y="16664"/>
                    </a:lnTo>
                    <a:lnTo>
                      <a:pt x="9260" y="16799"/>
                    </a:lnTo>
                    <a:lnTo>
                      <a:pt x="9840" y="17012"/>
                    </a:lnTo>
                    <a:lnTo>
                      <a:pt x="10420" y="17244"/>
                    </a:lnTo>
                    <a:lnTo>
                      <a:pt x="10981" y="17495"/>
                    </a:lnTo>
                    <a:lnTo>
                      <a:pt x="11541" y="17766"/>
                    </a:lnTo>
                    <a:lnTo>
                      <a:pt x="12643" y="18307"/>
                    </a:lnTo>
                    <a:lnTo>
                      <a:pt x="13204" y="18558"/>
                    </a:lnTo>
                    <a:lnTo>
                      <a:pt x="13764" y="18810"/>
                    </a:lnTo>
                    <a:lnTo>
                      <a:pt x="14112" y="19061"/>
                    </a:lnTo>
                    <a:lnTo>
                      <a:pt x="14479" y="19312"/>
                    </a:lnTo>
                    <a:lnTo>
                      <a:pt x="14847" y="19544"/>
                    </a:lnTo>
                    <a:lnTo>
                      <a:pt x="15214" y="19776"/>
                    </a:lnTo>
                    <a:lnTo>
                      <a:pt x="15562" y="20105"/>
                    </a:lnTo>
                    <a:lnTo>
                      <a:pt x="15929" y="20414"/>
                    </a:lnTo>
                    <a:lnTo>
                      <a:pt x="16316" y="20704"/>
                    </a:lnTo>
                    <a:lnTo>
                      <a:pt x="16741" y="20936"/>
                    </a:lnTo>
                    <a:lnTo>
                      <a:pt x="17476" y="21342"/>
                    </a:lnTo>
                    <a:lnTo>
                      <a:pt x="18172" y="21767"/>
                    </a:lnTo>
                    <a:lnTo>
                      <a:pt x="18868" y="22212"/>
                    </a:lnTo>
                    <a:lnTo>
                      <a:pt x="19544" y="22676"/>
                    </a:lnTo>
                    <a:lnTo>
                      <a:pt x="20878" y="23623"/>
                    </a:lnTo>
                    <a:lnTo>
                      <a:pt x="22212" y="24609"/>
                    </a:lnTo>
                    <a:lnTo>
                      <a:pt x="22579" y="24860"/>
                    </a:lnTo>
                    <a:lnTo>
                      <a:pt x="22966" y="25112"/>
                    </a:lnTo>
                    <a:lnTo>
                      <a:pt x="23352" y="25363"/>
                    </a:lnTo>
                    <a:lnTo>
                      <a:pt x="23720" y="25576"/>
                    </a:lnTo>
                    <a:lnTo>
                      <a:pt x="24512" y="26001"/>
                    </a:lnTo>
                    <a:lnTo>
                      <a:pt x="25305" y="26388"/>
                    </a:lnTo>
                    <a:lnTo>
                      <a:pt x="26097" y="26716"/>
                    </a:lnTo>
                    <a:lnTo>
                      <a:pt x="26909" y="27045"/>
                    </a:lnTo>
                    <a:lnTo>
                      <a:pt x="27741" y="27316"/>
                    </a:lnTo>
                    <a:lnTo>
                      <a:pt x="28572" y="27586"/>
                    </a:lnTo>
                    <a:lnTo>
                      <a:pt x="29190" y="27837"/>
                    </a:lnTo>
                    <a:lnTo>
                      <a:pt x="29828" y="28089"/>
                    </a:lnTo>
                    <a:lnTo>
                      <a:pt x="30447" y="28321"/>
                    </a:lnTo>
                    <a:lnTo>
                      <a:pt x="31085" y="28533"/>
                    </a:lnTo>
                    <a:lnTo>
                      <a:pt x="31742" y="28727"/>
                    </a:lnTo>
                    <a:lnTo>
                      <a:pt x="32380" y="28901"/>
                    </a:lnTo>
                    <a:lnTo>
                      <a:pt x="33037" y="29055"/>
                    </a:lnTo>
                    <a:lnTo>
                      <a:pt x="33714" y="29191"/>
                    </a:lnTo>
                    <a:lnTo>
                      <a:pt x="34313" y="29307"/>
                    </a:lnTo>
                    <a:lnTo>
                      <a:pt x="34932" y="29384"/>
                    </a:lnTo>
                    <a:lnTo>
                      <a:pt x="35531" y="29442"/>
                    </a:lnTo>
                    <a:lnTo>
                      <a:pt x="36150" y="29481"/>
                    </a:lnTo>
                    <a:lnTo>
                      <a:pt x="36768" y="29500"/>
                    </a:lnTo>
                    <a:lnTo>
                      <a:pt x="38005" y="29500"/>
                    </a:lnTo>
                    <a:lnTo>
                      <a:pt x="38624" y="29461"/>
                    </a:lnTo>
                    <a:lnTo>
                      <a:pt x="39494" y="29481"/>
                    </a:lnTo>
                    <a:lnTo>
                      <a:pt x="40364" y="29461"/>
                    </a:lnTo>
                    <a:lnTo>
                      <a:pt x="41234" y="29423"/>
                    </a:lnTo>
                    <a:lnTo>
                      <a:pt x="42084" y="29345"/>
                    </a:lnTo>
                    <a:lnTo>
                      <a:pt x="42935" y="29229"/>
                    </a:lnTo>
                    <a:lnTo>
                      <a:pt x="43785" y="29094"/>
                    </a:lnTo>
                    <a:lnTo>
                      <a:pt x="44636" y="28920"/>
                    </a:lnTo>
                    <a:lnTo>
                      <a:pt x="45467" y="28727"/>
                    </a:lnTo>
                    <a:lnTo>
                      <a:pt x="46279" y="28475"/>
                    </a:lnTo>
                    <a:lnTo>
                      <a:pt x="47091" y="28205"/>
                    </a:lnTo>
                    <a:lnTo>
                      <a:pt x="47903" y="27895"/>
                    </a:lnTo>
                    <a:lnTo>
                      <a:pt x="48676" y="27547"/>
                    </a:lnTo>
                    <a:lnTo>
                      <a:pt x="49449" y="27161"/>
                    </a:lnTo>
                    <a:lnTo>
                      <a:pt x="50203" y="26736"/>
                    </a:lnTo>
                    <a:lnTo>
                      <a:pt x="50938" y="26272"/>
                    </a:lnTo>
                    <a:lnTo>
                      <a:pt x="51672" y="25769"/>
                    </a:lnTo>
                    <a:lnTo>
                      <a:pt x="51866" y="25788"/>
                    </a:lnTo>
                    <a:lnTo>
                      <a:pt x="52059" y="25750"/>
                    </a:lnTo>
                    <a:lnTo>
                      <a:pt x="52252" y="25672"/>
                    </a:lnTo>
                    <a:lnTo>
                      <a:pt x="52407" y="25556"/>
                    </a:lnTo>
                    <a:lnTo>
                      <a:pt x="52484" y="25479"/>
                    </a:lnTo>
                    <a:lnTo>
                      <a:pt x="52542" y="25421"/>
                    </a:lnTo>
                    <a:lnTo>
                      <a:pt x="52600" y="25324"/>
                    </a:lnTo>
                    <a:lnTo>
                      <a:pt x="52639" y="25228"/>
                    </a:lnTo>
                    <a:lnTo>
                      <a:pt x="52678" y="25131"/>
                    </a:lnTo>
                    <a:lnTo>
                      <a:pt x="52678" y="25034"/>
                    </a:lnTo>
                    <a:lnTo>
                      <a:pt x="52678" y="24918"/>
                    </a:lnTo>
                    <a:lnTo>
                      <a:pt x="52678" y="24802"/>
                    </a:lnTo>
                    <a:lnTo>
                      <a:pt x="52562" y="24319"/>
                    </a:lnTo>
                    <a:lnTo>
                      <a:pt x="52504" y="23817"/>
                    </a:lnTo>
                    <a:lnTo>
                      <a:pt x="52504" y="23314"/>
                    </a:lnTo>
                    <a:lnTo>
                      <a:pt x="52523" y="22811"/>
                    </a:lnTo>
                    <a:lnTo>
                      <a:pt x="52504" y="22599"/>
                    </a:lnTo>
                    <a:lnTo>
                      <a:pt x="52446" y="22425"/>
                    </a:lnTo>
                    <a:lnTo>
                      <a:pt x="52523" y="21961"/>
                    </a:lnTo>
                    <a:lnTo>
                      <a:pt x="52542" y="21748"/>
                    </a:lnTo>
                    <a:lnTo>
                      <a:pt x="52542" y="21555"/>
                    </a:lnTo>
                    <a:lnTo>
                      <a:pt x="52504" y="20221"/>
                    </a:lnTo>
                    <a:lnTo>
                      <a:pt x="52465" y="18887"/>
                    </a:lnTo>
                    <a:lnTo>
                      <a:pt x="52446" y="17553"/>
                    </a:lnTo>
                    <a:lnTo>
                      <a:pt x="52465" y="16219"/>
                    </a:lnTo>
                    <a:lnTo>
                      <a:pt x="52446" y="16084"/>
                    </a:lnTo>
                    <a:lnTo>
                      <a:pt x="52426" y="15949"/>
                    </a:lnTo>
                    <a:lnTo>
                      <a:pt x="52388" y="15833"/>
                    </a:lnTo>
                    <a:lnTo>
                      <a:pt x="52330" y="15717"/>
                    </a:lnTo>
                    <a:lnTo>
                      <a:pt x="52272" y="15620"/>
                    </a:lnTo>
                    <a:lnTo>
                      <a:pt x="52194" y="15523"/>
                    </a:lnTo>
                    <a:lnTo>
                      <a:pt x="52098" y="15446"/>
                    </a:lnTo>
                    <a:lnTo>
                      <a:pt x="52001" y="15369"/>
                    </a:lnTo>
                    <a:lnTo>
                      <a:pt x="51904" y="15311"/>
                    </a:lnTo>
                    <a:lnTo>
                      <a:pt x="51788" y="15272"/>
                    </a:lnTo>
                    <a:lnTo>
                      <a:pt x="51672" y="15253"/>
                    </a:lnTo>
                    <a:lnTo>
                      <a:pt x="51440" y="15253"/>
                    </a:lnTo>
                    <a:lnTo>
                      <a:pt x="51305" y="15292"/>
                    </a:lnTo>
                    <a:lnTo>
                      <a:pt x="51189" y="15350"/>
                    </a:lnTo>
                    <a:lnTo>
                      <a:pt x="51073" y="15427"/>
                    </a:lnTo>
                    <a:lnTo>
                      <a:pt x="50880" y="15562"/>
                    </a:lnTo>
                    <a:lnTo>
                      <a:pt x="50551" y="15601"/>
                    </a:lnTo>
                    <a:lnTo>
                      <a:pt x="50242" y="15639"/>
                    </a:lnTo>
                    <a:lnTo>
                      <a:pt x="49585" y="15678"/>
                    </a:lnTo>
                    <a:lnTo>
                      <a:pt x="48947" y="15755"/>
                    </a:lnTo>
                    <a:lnTo>
                      <a:pt x="48637" y="15794"/>
                    </a:lnTo>
                    <a:lnTo>
                      <a:pt x="48328" y="15871"/>
                    </a:lnTo>
                    <a:lnTo>
                      <a:pt x="48135" y="15929"/>
                    </a:lnTo>
                    <a:lnTo>
                      <a:pt x="47980" y="16026"/>
                    </a:lnTo>
                    <a:lnTo>
                      <a:pt x="47845" y="16142"/>
                    </a:lnTo>
                    <a:lnTo>
                      <a:pt x="47729" y="16258"/>
                    </a:lnTo>
                    <a:lnTo>
                      <a:pt x="47342" y="16239"/>
                    </a:lnTo>
                    <a:lnTo>
                      <a:pt x="46975" y="16200"/>
                    </a:lnTo>
                    <a:lnTo>
                      <a:pt x="46221" y="16103"/>
                    </a:lnTo>
                    <a:lnTo>
                      <a:pt x="45487" y="15968"/>
                    </a:lnTo>
                    <a:lnTo>
                      <a:pt x="44791" y="15833"/>
                    </a:lnTo>
                    <a:lnTo>
                      <a:pt x="43921" y="15678"/>
                    </a:lnTo>
                    <a:lnTo>
                      <a:pt x="42993" y="15543"/>
                    </a:lnTo>
                    <a:lnTo>
                      <a:pt x="42471" y="15292"/>
                    </a:lnTo>
                    <a:lnTo>
                      <a:pt x="41930" y="15079"/>
                    </a:lnTo>
                    <a:lnTo>
                      <a:pt x="41388" y="14866"/>
                    </a:lnTo>
                    <a:lnTo>
                      <a:pt x="40847" y="14673"/>
                    </a:lnTo>
                    <a:lnTo>
                      <a:pt x="39764" y="14286"/>
                    </a:lnTo>
                    <a:lnTo>
                      <a:pt x="39223" y="14074"/>
                    </a:lnTo>
                    <a:lnTo>
                      <a:pt x="38701" y="13861"/>
                    </a:lnTo>
                    <a:lnTo>
                      <a:pt x="38566" y="13745"/>
                    </a:lnTo>
                    <a:lnTo>
                      <a:pt x="38450" y="13687"/>
                    </a:lnTo>
                    <a:lnTo>
                      <a:pt x="38315" y="13629"/>
                    </a:lnTo>
                    <a:lnTo>
                      <a:pt x="38179" y="13610"/>
                    </a:lnTo>
                    <a:lnTo>
                      <a:pt x="37967" y="13513"/>
                    </a:lnTo>
                    <a:lnTo>
                      <a:pt x="37793" y="13436"/>
                    </a:lnTo>
                    <a:lnTo>
                      <a:pt x="37619" y="13416"/>
                    </a:lnTo>
                    <a:lnTo>
                      <a:pt x="37445" y="13436"/>
                    </a:lnTo>
                    <a:lnTo>
                      <a:pt x="37309" y="13474"/>
                    </a:lnTo>
                    <a:lnTo>
                      <a:pt x="37174" y="13532"/>
                    </a:lnTo>
                    <a:lnTo>
                      <a:pt x="37039" y="13590"/>
                    </a:lnTo>
                    <a:lnTo>
                      <a:pt x="36923" y="13668"/>
                    </a:lnTo>
                    <a:lnTo>
                      <a:pt x="36846" y="13784"/>
                    </a:lnTo>
                    <a:lnTo>
                      <a:pt x="36768" y="13900"/>
                    </a:lnTo>
                    <a:lnTo>
                      <a:pt x="36730" y="14035"/>
                    </a:lnTo>
                    <a:lnTo>
                      <a:pt x="36710" y="14190"/>
                    </a:lnTo>
                    <a:lnTo>
                      <a:pt x="36730" y="14364"/>
                    </a:lnTo>
                    <a:lnTo>
                      <a:pt x="36459" y="14673"/>
                    </a:lnTo>
                    <a:lnTo>
                      <a:pt x="36188" y="14982"/>
                    </a:lnTo>
                    <a:lnTo>
                      <a:pt x="35918" y="15292"/>
                    </a:lnTo>
                    <a:lnTo>
                      <a:pt x="35802" y="15465"/>
                    </a:lnTo>
                    <a:lnTo>
                      <a:pt x="35686" y="15620"/>
                    </a:lnTo>
                    <a:lnTo>
                      <a:pt x="35608" y="15794"/>
                    </a:lnTo>
                    <a:lnTo>
                      <a:pt x="35550" y="15949"/>
                    </a:lnTo>
                    <a:lnTo>
                      <a:pt x="35531" y="16123"/>
                    </a:lnTo>
                    <a:lnTo>
                      <a:pt x="35531" y="16297"/>
                    </a:lnTo>
                    <a:lnTo>
                      <a:pt x="35183" y="16548"/>
                    </a:lnTo>
                    <a:lnTo>
                      <a:pt x="34816" y="16799"/>
                    </a:lnTo>
                    <a:lnTo>
                      <a:pt x="34429" y="17051"/>
                    </a:lnTo>
                    <a:lnTo>
                      <a:pt x="34081" y="17263"/>
                    </a:lnTo>
                    <a:lnTo>
                      <a:pt x="33424" y="17631"/>
                    </a:lnTo>
                    <a:lnTo>
                      <a:pt x="32921" y="17901"/>
                    </a:lnTo>
                    <a:lnTo>
                      <a:pt x="32438" y="18153"/>
                    </a:lnTo>
                    <a:lnTo>
                      <a:pt x="31955" y="18365"/>
                    </a:lnTo>
                    <a:lnTo>
                      <a:pt x="31471" y="18558"/>
                    </a:lnTo>
                    <a:lnTo>
                      <a:pt x="30969" y="18732"/>
                    </a:lnTo>
                    <a:lnTo>
                      <a:pt x="30466" y="18868"/>
                    </a:lnTo>
                    <a:lnTo>
                      <a:pt x="29944" y="18984"/>
                    </a:lnTo>
                    <a:lnTo>
                      <a:pt x="29442" y="19080"/>
                    </a:lnTo>
                    <a:lnTo>
                      <a:pt x="28920" y="19138"/>
                    </a:lnTo>
                    <a:lnTo>
                      <a:pt x="28398" y="19177"/>
                    </a:lnTo>
                    <a:lnTo>
                      <a:pt x="27876" y="19177"/>
                    </a:lnTo>
                    <a:lnTo>
                      <a:pt x="27354" y="19158"/>
                    </a:lnTo>
                    <a:lnTo>
                      <a:pt x="26832" y="19119"/>
                    </a:lnTo>
                    <a:lnTo>
                      <a:pt x="26310" y="19042"/>
                    </a:lnTo>
                    <a:lnTo>
                      <a:pt x="25788" y="18945"/>
                    </a:lnTo>
                    <a:lnTo>
                      <a:pt x="25286" y="18829"/>
                    </a:lnTo>
                    <a:lnTo>
                      <a:pt x="24764" y="18674"/>
                    </a:lnTo>
                    <a:lnTo>
                      <a:pt x="24261" y="18481"/>
                    </a:lnTo>
                    <a:lnTo>
                      <a:pt x="23758" y="18269"/>
                    </a:lnTo>
                    <a:lnTo>
                      <a:pt x="23275" y="18017"/>
                    </a:lnTo>
                    <a:lnTo>
                      <a:pt x="22811" y="17727"/>
                    </a:lnTo>
                    <a:lnTo>
                      <a:pt x="22367" y="17437"/>
                    </a:lnTo>
                    <a:lnTo>
                      <a:pt x="21941" y="17109"/>
                    </a:lnTo>
                    <a:lnTo>
                      <a:pt x="21516" y="16741"/>
                    </a:lnTo>
                    <a:lnTo>
                      <a:pt x="21129" y="16374"/>
                    </a:lnTo>
                    <a:lnTo>
                      <a:pt x="20743" y="15987"/>
                    </a:lnTo>
                    <a:lnTo>
                      <a:pt x="20395" y="15562"/>
                    </a:lnTo>
                    <a:lnTo>
                      <a:pt x="20047" y="15137"/>
                    </a:lnTo>
                    <a:lnTo>
                      <a:pt x="19737" y="14692"/>
                    </a:lnTo>
                    <a:lnTo>
                      <a:pt x="19448" y="14228"/>
                    </a:lnTo>
                    <a:lnTo>
                      <a:pt x="19177" y="13764"/>
                    </a:lnTo>
                    <a:lnTo>
                      <a:pt x="18926" y="13300"/>
                    </a:lnTo>
                    <a:lnTo>
                      <a:pt x="18694" y="12817"/>
                    </a:lnTo>
                    <a:lnTo>
                      <a:pt x="18558" y="12450"/>
                    </a:lnTo>
                    <a:lnTo>
                      <a:pt x="18462" y="12102"/>
                    </a:lnTo>
                    <a:lnTo>
                      <a:pt x="18384" y="11735"/>
                    </a:lnTo>
                    <a:lnTo>
                      <a:pt x="18326" y="11367"/>
                    </a:lnTo>
                    <a:lnTo>
                      <a:pt x="18288" y="11000"/>
                    </a:lnTo>
                    <a:lnTo>
                      <a:pt x="18268" y="10633"/>
                    </a:lnTo>
                    <a:lnTo>
                      <a:pt x="18288" y="10265"/>
                    </a:lnTo>
                    <a:lnTo>
                      <a:pt x="18307" y="9879"/>
                    </a:lnTo>
                    <a:lnTo>
                      <a:pt x="18442" y="9821"/>
                    </a:lnTo>
                    <a:lnTo>
                      <a:pt x="18539" y="9705"/>
                    </a:lnTo>
                    <a:lnTo>
                      <a:pt x="18636" y="9589"/>
                    </a:lnTo>
                    <a:lnTo>
                      <a:pt x="18694" y="9434"/>
                    </a:lnTo>
                    <a:lnTo>
                      <a:pt x="18868" y="8796"/>
                    </a:lnTo>
                    <a:lnTo>
                      <a:pt x="19022" y="8158"/>
                    </a:lnTo>
                    <a:lnTo>
                      <a:pt x="19158" y="7520"/>
                    </a:lnTo>
                    <a:lnTo>
                      <a:pt x="19312" y="6882"/>
                    </a:lnTo>
                    <a:lnTo>
                      <a:pt x="19486" y="6264"/>
                    </a:lnTo>
                    <a:lnTo>
                      <a:pt x="19583" y="5955"/>
                    </a:lnTo>
                    <a:lnTo>
                      <a:pt x="19699" y="5645"/>
                    </a:lnTo>
                    <a:lnTo>
                      <a:pt x="19834" y="5355"/>
                    </a:lnTo>
                    <a:lnTo>
                      <a:pt x="19969" y="5065"/>
                    </a:lnTo>
                    <a:lnTo>
                      <a:pt x="20143" y="4775"/>
                    </a:lnTo>
                    <a:lnTo>
                      <a:pt x="20317" y="4505"/>
                    </a:lnTo>
                    <a:lnTo>
                      <a:pt x="20375" y="4408"/>
                    </a:lnTo>
                    <a:lnTo>
                      <a:pt x="20414" y="4311"/>
                    </a:lnTo>
                    <a:lnTo>
                      <a:pt x="20530" y="4215"/>
                    </a:lnTo>
                    <a:lnTo>
                      <a:pt x="20685" y="4176"/>
                    </a:lnTo>
                    <a:lnTo>
                      <a:pt x="20820" y="4118"/>
                    </a:lnTo>
                    <a:lnTo>
                      <a:pt x="20955" y="4021"/>
                    </a:lnTo>
                    <a:lnTo>
                      <a:pt x="21052" y="3905"/>
                    </a:lnTo>
                    <a:lnTo>
                      <a:pt x="21149" y="3809"/>
                    </a:lnTo>
                    <a:lnTo>
                      <a:pt x="21245" y="3693"/>
                    </a:lnTo>
                    <a:lnTo>
                      <a:pt x="21419" y="3557"/>
                    </a:lnTo>
                    <a:lnTo>
                      <a:pt x="21458" y="3519"/>
                    </a:lnTo>
                    <a:lnTo>
                      <a:pt x="21477" y="3519"/>
                    </a:lnTo>
                    <a:lnTo>
                      <a:pt x="21632" y="3422"/>
                    </a:lnTo>
                    <a:lnTo>
                      <a:pt x="21767" y="3306"/>
                    </a:lnTo>
                    <a:lnTo>
                      <a:pt x="21864" y="3171"/>
                    </a:lnTo>
                    <a:lnTo>
                      <a:pt x="21941" y="3036"/>
                    </a:lnTo>
                    <a:lnTo>
                      <a:pt x="21999" y="2881"/>
                    </a:lnTo>
                    <a:lnTo>
                      <a:pt x="22019" y="2726"/>
                    </a:lnTo>
                    <a:lnTo>
                      <a:pt x="21999" y="2552"/>
                    </a:lnTo>
                    <a:lnTo>
                      <a:pt x="21941" y="2378"/>
                    </a:lnTo>
                    <a:lnTo>
                      <a:pt x="21883" y="2243"/>
                    </a:lnTo>
                    <a:lnTo>
                      <a:pt x="21787" y="2127"/>
                    </a:lnTo>
                    <a:lnTo>
                      <a:pt x="21671" y="2030"/>
                    </a:lnTo>
                    <a:lnTo>
                      <a:pt x="21535" y="1953"/>
                    </a:lnTo>
                    <a:lnTo>
                      <a:pt x="21400" y="1876"/>
                    </a:lnTo>
                    <a:lnTo>
                      <a:pt x="21245" y="1856"/>
                    </a:lnTo>
                    <a:lnTo>
                      <a:pt x="21091" y="1837"/>
                    </a:lnTo>
                    <a:lnTo>
                      <a:pt x="20936" y="1876"/>
                    </a:lnTo>
                    <a:lnTo>
                      <a:pt x="20491" y="1605"/>
                    </a:lnTo>
                    <a:lnTo>
                      <a:pt x="20027" y="1373"/>
                    </a:lnTo>
                    <a:lnTo>
                      <a:pt x="19564" y="1180"/>
                    </a:lnTo>
                    <a:lnTo>
                      <a:pt x="19061" y="1025"/>
                    </a:lnTo>
                    <a:lnTo>
                      <a:pt x="18578" y="890"/>
                    </a:lnTo>
                    <a:lnTo>
                      <a:pt x="18056" y="812"/>
                    </a:lnTo>
                    <a:lnTo>
                      <a:pt x="17553" y="735"/>
                    </a:lnTo>
                    <a:lnTo>
                      <a:pt x="17031" y="696"/>
                    </a:lnTo>
                    <a:lnTo>
                      <a:pt x="16509" y="677"/>
                    </a:lnTo>
                    <a:lnTo>
                      <a:pt x="15987" y="677"/>
                    </a:lnTo>
                    <a:lnTo>
                      <a:pt x="15446" y="696"/>
                    </a:lnTo>
                    <a:lnTo>
                      <a:pt x="14924" y="716"/>
                    </a:lnTo>
                    <a:lnTo>
                      <a:pt x="14402" y="774"/>
                    </a:lnTo>
                    <a:lnTo>
                      <a:pt x="13899" y="832"/>
                    </a:lnTo>
                    <a:lnTo>
                      <a:pt x="12875" y="967"/>
                    </a:lnTo>
                    <a:lnTo>
                      <a:pt x="11502" y="1199"/>
                    </a:lnTo>
                    <a:lnTo>
                      <a:pt x="10845" y="1296"/>
                    </a:lnTo>
                    <a:lnTo>
                      <a:pt x="10169" y="1392"/>
                    </a:lnTo>
                    <a:lnTo>
                      <a:pt x="9511" y="1489"/>
                    </a:lnTo>
                    <a:lnTo>
                      <a:pt x="8835" y="1528"/>
                    </a:lnTo>
                    <a:lnTo>
                      <a:pt x="8158" y="1547"/>
                    </a:lnTo>
                    <a:lnTo>
                      <a:pt x="7791" y="1547"/>
                    </a:lnTo>
                    <a:lnTo>
                      <a:pt x="7443" y="1528"/>
                    </a:lnTo>
                    <a:lnTo>
                      <a:pt x="6322" y="1431"/>
                    </a:lnTo>
                    <a:lnTo>
                      <a:pt x="5201" y="1334"/>
                    </a:lnTo>
                    <a:lnTo>
                      <a:pt x="4099" y="1257"/>
                    </a:lnTo>
                    <a:lnTo>
                      <a:pt x="3538" y="1238"/>
                    </a:lnTo>
                    <a:lnTo>
                      <a:pt x="2977" y="1218"/>
                    </a:lnTo>
                    <a:lnTo>
                      <a:pt x="2591" y="1006"/>
                    </a:lnTo>
                    <a:lnTo>
                      <a:pt x="2243" y="774"/>
                    </a:lnTo>
                    <a:lnTo>
                      <a:pt x="1895" y="522"/>
                    </a:lnTo>
                    <a:lnTo>
                      <a:pt x="1566" y="233"/>
                    </a:lnTo>
                    <a:lnTo>
                      <a:pt x="1431" y="117"/>
                    </a:lnTo>
                    <a:lnTo>
                      <a:pt x="1296" y="39"/>
                    </a:lnTo>
                    <a:lnTo>
                      <a:pt x="1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20450" y="-635075"/>
                <a:ext cx="68175" cy="1317450"/>
              </a:xfrm>
              <a:custGeom>
                <a:rect b="b" l="l" r="r" t="t"/>
                <a:pathLst>
                  <a:path extrusionOk="0" h="52698" w="2727">
                    <a:moveTo>
                      <a:pt x="1257" y="1"/>
                    </a:moveTo>
                    <a:lnTo>
                      <a:pt x="1161" y="39"/>
                    </a:lnTo>
                    <a:lnTo>
                      <a:pt x="1103" y="78"/>
                    </a:lnTo>
                    <a:lnTo>
                      <a:pt x="1084" y="117"/>
                    </a:lnTo>
                    <a:lnTo>
                      <a:pt x="1045" y="175"/>
                    </a:lnTo>
                    <a:lnTo>
                      <a:pt x="1045" y="252"/>
                    </a:lnTo>
                    <a:lnTo>
                      <a:pt x="1006" y="523"/>
                    </a:lnTo>
                    <a:lnTo>
                      <a:pt x="987" y="813"/>
                    </a:lnTo>
                    <a:lnTo>
                      <a:pt x="1006" y="1392"/>
                    </a:lnTo>
                    <a:lnTo>
                      <a:pt x="1026" y="1972"/>
                    </a:lnTo>
                    <a:lnTo>
                      <a:pt x="1045" y="2552"/>
                    </a:lnTo>
                    <a:lnTo>
                      <a:pt x="1045" y="2630"/>
                    </a:lnTo>
                    <a:lnTo>
                      <a:pt x="1064" y="2688"/>
                    </a:lnTo>
                    <a:lnTo>
                      <a:pt x="1045" y="2746"/>
                    </a:lnTo>
                    <a:lnTo>
                      <a:pt x="1026" y="2823"/>
                    </a:lnTo>
                    <a:lnTo>
                      <a:pt x="968" y="4060"/>
                    </a:lnTo>
                    <a:lnTo>
                      <a:pt x="968" y="4698"/>
                    </a:lnTo>
                    <a:lnTo>
                      <a:pt x="968" y="5317"/>
                    </a:lnTo>
                    <a:lnTo>
                      <a:pt x="948" y="5375"/>
                    </a:lnTo>
                    <a:lnTo>
                      <a:pt x="852" y="6805"/>
                    </a:lnTo>
                    <a:lnTo>
                      <a:pt x="678" y="8004"/>
                    </a:lnTo>
                    <a:lnTo>
                      <a:pt x="600" y="8603"/>
                    </a:lnTo>
                    <a:lnTo>
                      <a:pt x="562" y="9202"/>
                    </a:lnTo>
                    <a:lnTo>
                      <a:pt x="523" y="9802"/>
                    </a:lnTo>
                    <a:lnTo>
                      <a:pt x="542" y="10401"/>
                    </a:lnTo>
                    <a:lnTo>
                      <a:pt x="581" y="10981"/>
                    </a:lnTo>
                    <a:lnTo>
                      <a:pt x="620" y="11290"/>
                    </a:lnTo>
                    <a:lnTo>
                      <a:pt x="678" y="11580"/>
                    </a:lnTo>
                    <a:lnTo>
                      <a:pt x="678" y="11599"/>
                    </a:lnTo>
                    <a:lnTo>
                      <a:pt x="620" y="12411"/>
                    </a:lnTo>
                    <a:lnTo>
                      <a:pt x="465" y="13262"/>
                    </a:lnTo>
                    <a:lnTo>
                      <a:pt x="330" y="14132"/>
                    </a:lnTo>
                    <a:lnTo>
                      <a:pt x="194" y="14982"/>
                    </a:lnTo>
                    <a:lnTo>
                      <a:pt x="98" y="15852"/>
                    </a:lnTo>
                    <a:lnTo>
                      <a:pt x="40" y="16703"/>
                    </a:lnTo>
                    <a:lnTo>
                      <a:pt x="1" y="17573"/>
                    </a:lnTo>
                    <a:lnTo>
                      <a:pt x="20" y="18443"/>
                    </a:lnTo>
                    <a:lnTo>
                      <a:pt x="40" y="18868"/>
                    </a:lnTo>
                    <a:lnTo>
                      <a:pt x="78" y="19312"/>
                    </a:lnTo>
                    <a:lnTo>
                      <a:pt x="98" y="19409"/>
                    </a:lnTo>
                    <a:lnTo>
                      <a:pt x="156" y="19486"/>
                    </a:lnTo>
                    <a:lnTo>
                      <a:pt x="233" y="19525"/>
                    </a:lnTo>
                    <a:lnTo>
                      <a:pt x="310" y="19544"/>
                    </a:lnTo>
                    <a:lnTo>
                      <a:pt x="368" y="19931"/>
                    </a:lnTo>
                    <a:lnTo>
                      <a:pt x="426" y="20318"/>
                    </a:lnTo>
                    <a:lnTo>
                      <a:pt x="426" y="21052"/>
                    </a:lnTo>
                    <a:lnTo>
                      <a:pt x="446" y="21787"/>
                    </a:lnTo>
                    <a:lnTo>
                      <a:pt x="368" y="22676"/>
                    </a:lnTo>
                    <a:lnTo>
                      <a:pt x="310" y="23546"/>
                    </a:lnTo>
                    <a:lnTo>
                      <a:pt x="310" y="23643"/>
                    </a:lnTo>
                    <a:lnTo>
                      <a:pt x="349" y="23739"/>
                    </a:lnTo>
                    <a:lnTo>
                      <a:pt x="349" y="24648"/>
                    </a:lnTo>
                    <a:lnTo>
                      <a:pt x="349" y="25556"/>
                    </a:lnTo>
                    <a:lnTo>
                      <a:pt x="349" y="27354"/>
                    </a:lnTo>
                    <a:lnTo>
                      <a:pt x="310" y="27683"/>
                    </a:lnTo>
                    <a:lnTo>
                      <a:pt x="272" y="27760"/>
                    </a:lnTo>
                    <a:lnTo>
                      <a:pt x="252" y="27838"/>
                    </a:lnTo>
                    <a:lnTo>
                      <a:pt x="252" y="28321"/>
                    </a:lnTo>
                    <a:lnTo>
                      <a:pt x="233" y="28804"/>
                    </a:lnTo>
                    <a:lnTo>
                      <a:pt x="175" y="29771"/>
                    </a:lnTo>
                    <a:lnTo>
                      <a:pt x="156" y="30254"/>
                    </a:lnTo>
                    <a:lnTo>
                      <a:pt x="136" y="30757"/>
                    </a:lnTo>
                    <a:lnTo>
                      <a:pt x="156" y="31240"/>
                    </a:lnTo>
                    <a:lnTo>
                      <a:pt x="194" y="31723"/>
                    </a:lnTo>
                    <a:lnTo>
                      <a:pt x="214" y="31762"/>
                    </a:lnTo>
                    <a:lnTo>
                      <a:pt x="233" y="31820"/>
                    </a:lnTo>
                    <a:lnTo>
                      <a:pt x="175" y="32574"/>
                    </a:lnTo>
                    <a:lnTo>
                      <a:pt x="156" y="32941"/>
                    </a:lnTo>
                    <a:lnTo>
                      <a:pt x="136" y="33328"/>
                    </a:lnTo>
                    <a:lnTo>
                      <a:pt x="156" y="33695"/>
                    </a:lnTo>
                    <a:lnTo>
                      <a:pt x="194" y="34043"/>
                    </a:lnTo>
                    <a:lnTo>
                      <a:pt x="252" y="34410"/>
                    </a:lnTo>
                    <a:lnTo>
                      <a:pt x="368" y="34739"/>
                    </a:lnTo>
                    <a:lnTo>
                      <a:pt x="368" y="34777"/>
                    </a:lnTo>
                    <a:lnTo>
                      <a:pt x="272" y="34777"/>
                    </a:lnTo>
                    <a:lnTo>
                      <a:pt x="175" y="34816"/>
                    </a:lnTo>
                    <a:lnTo>
                      <a:pt x="136" y="34855"/>
                    </a:lnTo>
                    <a:lnTo>
                      <a:pt x="98" y="34893"/>
                    </a:lnTo>
                    <a:lnTo>
                      <a:pt x="78" y="34951"/>
                    </a:lnTo>
                    <a:lnTo>
                      <a:pt x="78" y="35009"/>
                    </a:lnTo>
                    <a:lnTo>
                      <a:pt x="78" y="35725"/>
                    </a:lnTo>
                    <a:lnTo>
                      <a:pt x="117" y="36440"/>
                    </a:lnTo>
                    <a:lnTo>
                      <a:pt x="175" y="37155"/>
                    </a:lnTo>
                    <a:lnTo>
                      <a:pt x="233" y="37851"/>
                    </a:lnTo>
                    <a:lnTo>
                      <a:pt x="233" y="38470"/>
                    </a:lnTo>
                    <a:lnTo>
                      <a:pt x="252" y="39069"/>
                    </a:lnTo>
                    <a:lnTo>
                      <a:pt x="252" y="39514"/>
                    </a:lnTo>
                    <a:lnTo>
                      <a:pt x="194" y="39533"/>
                    </a:lnTo>
                    <a:lnTo>
                      <a:pt x="136" y="39591"/>
                    </a:lnTo>
                    <a:lnTo>
                      <a:pt x="117" y="39649"/>
                    </a:lnTo>
                    <a:lnTo>
                      <a:pt x="98" y="39746"/>
                    </a:lnTo>
                    <a:lnTo>
                      <a:pt x="40" y="40499"/>
                    </a:lnTo>
                    <a:lnTo>
                      <a:pt x="40" y="41273"/>
                    </a:lnTo>
                    <a:lnTo>
                      <a:pt x="59" y="42046"/>
                    </a:lnTo>
                    <a:lnTo>
                      <a:pt x="98" y="42819"/>
                    </a:lnTo>
                    <a:lnTo>
                      <a:pt x="156" y="43573"/>
                    </a:lnTo>
                    <a:lnTo>
                      <a:pt x="233" y="44346"/>
                    </a:lnTo>
                    <a:lnTo>
                      <a:pt x="407" y="45874"/>
                    </a:lnTo>
                    <a:lnTo>
                      <a:pt x="407" y="46163"/>
                    </a:lnTo>
                    <a:lnTo>
                      <a:pt x="388" y="46434"/>
                    </a:lnTo>
                    <a:lnTo>
                      <a:pt x="426" y="47014"/>
                    </a:lnTo>
                    <a:lnTo>
                      <a:pt x="504" y="47594"/>
                    </a:lnTo>
                    <a:lnTo>
                      <a:pt x="620" y="48174"/>
                    </a:lnTo>
                    <a:lnTo>
                      <a:pt x="755" y="48735"/>
                    </a:lnTo>
                    <a:lnTo>
                      <a:pt x="929" y="49295"/>
                    </a:lnTo>
                    <a:lnTo>
                      <a:pt x="1122" y="49836"/>
                    </a:lnTo>
                    <a:lnTo>
                      <a:pt x="1354" y="50378"/>
                    </a:lnTo>
                    <a:lnTo>
                      <a:pt x="1431" y="50668"/>
                    </a:lnTo>
                    <a:lnTo>
                      <a:pt x="1528" y="50938"/>
                    </a:lnTo>
                    <a:lnTo>
                      <a:pt x="1644" y="51209"/>
                    </a:lnTo>
                    <a:lnTo>
                      <a:pt x="1779" y="51460"/>
                    </a:lnTo>
                    <a:lnTo>
                      <a:pt x="1799" y="51770"/>
                    </a:lnTo>
                    <a:lnTo>
                      <a:pt x="1818" y="51847"/>
                    </a:lnTo>
                    <a:lnTo>
                      <a:pt x="1837" y="51905"/>
                    </a:lnTo>
                    <a:lnTo>
                      <a:pt x="1876" y="51944"/>
                    </a:lnTo>
                    <a:lnTo>
                      <a:pt x="1934" y="51982"/>
                    </a:lnTo>
                    <a:lnTo>
                      <a:pt x="1992" y="52001"/>
                    </a:lnTo>
                    <a:lnTo>
                      <a:pt x="2050" y="52001"/>
                    </a:lnTo>
                    <a:lnTo>
                      <a:pt x="2166" y="51982"/>
                    </a:lnTo>
                    <a:lnTo>
                      <a:pt x="2185" y="52001"/>
                    </a:lnTo>
                    <a:lnTo>
                      <a:pt x="2205" y="52079"/>
                    </a:lnTo>
                    <a:lnTo>
                      <a:pt x="2263" y="52137"/>
                    </a:lnTo>
                    <a:lnTo>
                      <a:pt x="2205" y="52175"/>
                    </a:lnTo>
                    <a:lnTo>
                      <a:pt x="2147" y="52233"/>
                    </a:lnTo>
                    <a:lnTo>
                      <a:pt x="2108" y="52291"/>
                    </a:lnTo>
                    <a:lnTo>
                      <a:pt x="2069" y="52349"/>
                    </a:lnTo>
                    <a:lnTo>
                      <a:pt x="2069" y="52427"/>
                    </a:lnTo>
                    <a:lnTo>
                      <a:pt x="2069" y="52504"/>
                    </a:lnTo>
                    <a:lnTo>
                      <a:pt x="2108" y="52581"/>
                    </a:lnTo>
                    <a:lnTo>
                      <a:pt x="2185" y="52639"/>
                    </a:lnTo>
                    <a:lnTo>
                      <a:pt x="2224" y="52678"/>
                    </a:lnTo>
                    <a:lnTo>
                      <a:pt x="2282" y="52697"/>
                    </a:lnTo>
                    <a:lnTo>
                      <a:pt x="2398" y="52697"/>
                    </a:lnTo>
                    <a:lnTo>
                      <a:pt x="2495" y="52639"/>
                    </a:lnTo>
                    <a:lnTo>
                      <a:pt x="2572" y="52581"/>
                    </a:lnTo>
                    <a:lnTo>
                      <a:pt x="2630" y="52485"/>
                    </a:lnTo>
                    <a:lnTo>
                      <a:pt x="2630" y="52369"/>
                    </a:lnTo>
                    <a:lnTo>
                      <a:pt x="2630" y="52330"/>
                    </a:lnTo>
                    <a:lnTo>
                      <a:pt x="2611" y="52272"/>
                    </a:lnTo>
                    <a:lnTo>
                      <a:pt x="2572" y="52214"/>
                    </a:lnTo>
                    <a:lnTo>
                      <a:pt x="2514" y="52175"/>
                    </a:lnTo>
                    <a:lnTo>
                      <a:pt x="2611" y="52117"/>
                    </a:lnTo>
                    <a:lnTo>
                      <a:pt x="2688" y="52021"/>
                    </a:lnTo>
                    <a:lnTo>
                      <a:pt x="2707" y="51982"/>
                    </a:lnTo>
                    <a:lnTo>
                      <a:pt x="2727" y="51924"/>
                    </a:lnTo>
                    <a:lnTo>
                      <a:pt x="2727" y="51847"/>
                    </a:lnTo>
                    <a:lnTo>
                      <a:pt x="2707" y="51789"/>
                    </a:lnTo>
                    <a:lnTo>
                      <a:pt x="2572" y="51325"/>
                    </a:lnTo>
                    <a:lnTo>
                      <a:pt x="2456" y="50861"/>
                    </a:lnTo>
                    <a:lnTo>
                      <a:pt x="2243" y="49933"/>
                    </a:lnTo>
                    <a:lnTo>
                      <a:pt x="2166" y="49121"/>
                    </a:lnTo>
                    <a:lnTo>
                      <a:pt x="2089" y="48309"/>
                    </a:lnTo>
                    <a:lnTo>
                      <a:pt x="1876" y="46685"/>
                    </a:lnTo>
                    <a:lnTo>
                      <a:pt x="1857" y="45874"/>
                    </a:lnTo>
                    <a:lnTo>
                      <a:pt x="1799" y="45062"/>
                    </a:lnTo>
                    <a:lnTo>
                      <a:pt x="1741" y="44250"/>
                    </a:lnTo>
                    <a:lnTo>
                      <a:pt x="1663" y="43438"/>
                    </a:lnTo>
                    <a:lnTo>
                      <a:pt x="1683" y="42007"/>
                    </a:lnTo>
                    <a:lnTo>
                      <a:pt x="1760" y="40557"/>
                    </a:lnTo>
                    <a:lnTo>
                      <a:pt x="1779" y="39900"/>
                    </a:lnTo>
                    <a:lnTo>
                      <a:pt x="1779" y="39572"/>
                    </a:lnTo>
                    <a:lnTo>
                      <a:pt x="1760" y="39262"/>
                    </a:lnTo>
                    <a:lnTo>
                      <a:pt x="1741" y="38934"/>
                    </a:lnTo>
                    <a:lnTo>
                      <a:pt x="1683" y="38605"/>
                    </a:lnTo>
                    <a:lnTo>
                      <a:pt x="1625" y="38276"/>
                    </a:lnTo>
                    <a:lnTo>
                      <a:pt x="1567" y="37967"/>
                    </a:lnTo>
                    <a:lnTo>
                      <a:pt x="1547" y="37890"/>
                    </a:lnTo>
                    <a:lnTo>
                      <a:pt x="1547" y="37484"/>
                    </a:lnTo>
                    <a:lnTo>
                      <a:pt x="1586" y="36904"/>
                    </a:lnTo>
                    <a:lnTo>
                      <a:pt x="1586" y="36324"/>
                    </a:lnTo>
                    <a:lnTo>
                      <a:pt x="1586" y="35744"/>
                    </a:lnTo>
                    <a:lnTo>
                      <a:pt x="1567" y="35164"/>
                    </a:lnTo>
                    <a:lnTo>
                      <a:pt x="1586" y="34507"/>
                    </a:lnTo>
                    <a:lnTo>
                      <a:pt x="1605" y="33830"/>
                    </a:lnTo>
                    <a:lnTo>
                      <a:pt x="1605" y="32496"/>
                    </a:lnTo>
                    <a:lnTo>
                      <a:pt x="1663" y="31723"/>
                    </a:lnTo>
                    <a:lnTo>
                      <a:pt x="1702" y="30931"/>
                    </a:lnTo>
                    <a:lnTo>
                      <a:pt x="1721" y="30138"/>
                    </a:lnTo>
                    <a:lnTo>
                      <a:pt x="1721" y="29345"/>
                    </a:lnTo>
                    <a:lnTo>
                      <a:pt x="1721" y="27760"/>
                    </a:lnTo>
                    <a:lnTo>
                      <a:pt x="1721" y="26968"/>
                    </a:lnTo>
                    <a:lnTo>
                      <a:pt x="1741" y="26175"/>
                    </a:lnTo>
                    <a:lnTo>
                      <a:pt x="1721" y="26098"/>
                    </a:lnTo>
                    <a:lnTo>
                      <a:pt x="1702" y="26020"/>
                    </a:lnTo>
                    <a:lnTo>
                      <a:pt x="1644" y="25962"/>
                    </a:lnTo>
                    <a:lnTo>
                      <a:pt x="1586" y="25924"/>
                    </a:lnTo>
                    <a:lnTo>
                      <a:pt x="1663" y="24938"/>
                    </a:lnTo>
                    <a:lnTo>
                      <a:pt x="1721" y="23952"/>
                    </a:lnTo>
                    <a:lnTo>
                      <a:pt x="1760" y="22966"/>
                    </a:lnTo>
                    <a:lnTo>
                      <a:pt x="1760" y="22483"/>
                    </a:lnTo>
                    <a:lnTo>
                      <a:pt x="1760" y="21980"/>
                    </a:lnTo>
                    <a:lnTo>
                      <a:pt x="1741" y="21903"/>
                    </a:lnTo>
                    <a:lnTo>
                      <a:pt x="1702" y="21845"/>
                    </a:lnTo>
                    <a:lnTo>
                      <a:pt x="1663" y="21787"/>
                    </a:lnTo>
                    <a:lnTo>
                      <a:pt x="1605" y="21768"/>
                    </a:lnTo>
                    <a:lnTo>
                      <a:pt x="1605" y="21246"/>
                    </a:lnTo>
                    <a:lnTo>
                      <a:pt x="1644" y="20801"/>
                    </a:lnTo>
                    <a:lnTo>
                      <a:pt x="1644" y="20356"/>
                    </a:lnTo>
                    <a:lnTo>
                      <a:pt x="1625" y="19931"/>
                    </a:lnTo>
                    <a:lnTo>
                      <a:pt x="1567" y="19486"/>
                    </a:lnTo>
                    <a:lnTo>
                      <a:pt x="1663" y="19448"/>
                    </a:lnTo>
                    <a:lnTo>
                      <a:pt x="1760" y="19390"/>
                    </a:lnTo>
                    <a:lnTo>
                      <a:pt x="1799" y="19351"/>
                    </a:lnTo>
                    <a:lnTo>
                      <a:pt x="1818" y="19293"/>
                    </a:lnTo>
                    <a:lnTo>
                      <a:pt x="1837" y="19235"/>
                    </a:lnTo>
                    <a:lnTo>
                      <a:pt x="1837" y="19158"/>
                    </a:lnTo>
                    <a:lnTo>
                      <a:pt x="1818" y="18578"/>
                    </a:lnTo>
                    <a:lnTo>
                      <a:pt x="1837" y="18539"/>
                    </a:lnTo>
                    <a:lnTo>
                      <a:pt x="1837" y="18462"/>
                    </a:lnTo>
                    <a:lnTo>
                      <a:pt x="1876" y="17321"/>
                    </a:lnTo>
                    <a:lnTo>
                      <a:pt x="1895" y="16181"/>
                    </a:lnTo>
                    <a:lnTo>
                      <a:pt x="1934" y="15021"/>
                    </a:lnTo>
                    <a:lnTo>
                      <a:pt x="1953" y="14460"/>
                    </a:lnTo>
                    <a:lnTo>
                      <a:pt x="2011" y="13880"/>
                    </a:lnTo>
                    <a:lnTo>
                      <a:pt x="2011" y="13822"/>
                    </a:lnTo>
                    <a:lnTo>
                      <a:pt x="1992" y="13745"/>
                    </a:lnTo>
                    <a:lnTo>
                      <a:pt x="1973" y="13706"/>
                    </a:lnTo>
                    <a:lnTo>
                      <a:pt x="1934" y="13648"/>
                    </a:lnTo>
                    <a:lnTo>
                      <a:pt x="1992" y="12527"/>
                    </a:lnTo>
                    <a:lnTo>
                      <a:pt x="2031" y="11387"/>
                    </a:lnTo>
                    <a:lnTo>
                      <a:pt x="2050" y="9106"/>
                    </a:lnTo>
                    <a:lnTo>
                      <a:pt x="2031" y="8990"/>
                    </a:lnTo>
                    <a:lnTo>
                      <a:pt x="1973" y="8912"/>
                    </a:lnTo>
                    <a:lnTo>
                      <a:pt x="1992" y="7830"/>
                    </a:lnTo>
                    <a:lnTo>
                      <a:pt x="2011" y="6747"/>
                    </a:lnTo>
                    <a:lnTo>
                      <a:pt x="2011" y="5665"/>
                    </a:lnTo>
                    <a:lnTo>
                      <a:pt x="2011" y="4582"/>
                    </a:lnTo>
                    <a:lnTo>
                      <a:pt x="2011" y="4505"/>
                    </a:lnTo>
                    <a:lnTo>
                      <a:pt x="1973" y="4447"/>
                    </a:lnTo>
                    <a:lnTo>
                      <a:pt x="1953" y="4408"/>
                    </a:lnTo>
                    <a:lnTo>
                      <a:pt x="1915" y="4369"/>
                    </a:lnTo>
                    <a:lnTo>
                      <a:pt x="1818" y="4350"/>
                    </a:lnTo>
                    <a:lnTo>
                      <a:pt x="1702" y="4350"/>
                    </a:lnTo>
                    <a:lnTo>
                      <a:pt x="1741" y="3828"/>
                    </a:lnTo>
                    <a:lnTo>
                      <a:pt x="1741" y="3326"/>
                    </a:lnTo>
                    <a:lnTo>
                      <a:pt x="1721" y="2823"/>
                    </a:lnTo>
                    <a:lnTo>
                      <a:pt x="1683" y="2320"/>
                    </a:lnTo>
                    <a:lnTo>
                      <a:pt x="1683" y="2262"/>
                    </a:lnTo>
                    <a:lnTo>
                      <a:pt x="1663" y="2204"/>
                    </a:lnTo>
                    <a:lnTo>
                      <a:pt x="1605" y="2127"/>
                    </a:lnTo>
                    <a:lnTo>
                      <a:pt x="1567" y="1218"/>
                    </a:lnTo>
                    <a:lnTo>
                      <a:pt x="1567" y="774"/>
                    </a:lnTo>
                    <a:lnTo>
                      <a:pt x="1605" y="310"/>
                    </a:lnTo>
                    <a:lnTo>
                      <a:pt x="1605" y="252"/>
                    </a:lnTo>
                    <a:lnTo>
                      <a:pt x="1605" y="194"/>
                    </a:lnTo>
                    <a:lnTo>
                      <a:pt x="1586" y="136"/>
                    </a:lnTo>
                    <a:lnTo>
                      <a:pt x="1547" y="97"/>
                    </a:lnTo>
                    <a:lnTo>
                      <a:pt x="1451" y="20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1222575" y="-157600"/>
                <a:ext cx="478475" cy="463500"/>
              </a:xfrm>
              <a:custGeom>
                <a:rect b="b" l="l" r="r" t="t"/>
                <a:pathLst>
                  <a:path extrusionOk="0" h="18540" w="19139">
                    <a:moveTo>
                      <a:pt x="9435" y="1"/>
                    </a:moveTo>
                    <a:lnTo>
                      <a:pt x="9106" y="39"/>
                    </a:lnTo>
                    <a:lnTo>
                      <a:pt x="8777" y="78"/>
                    </a:lnTo>
                    <a:lnTo>
                      <a:pt x="8429" y="117"/>
                    </a:lnTo>
                    <a:lnTo>
                      <a:pt x="8101" y="194"/>
                    </a:lnTo>
                    <a:lnTo>
                      <a:pt x="7772" y="271"/>
                    </a:lnTo>
                    <a:lnTo>
                      <a:pt x="7443" y="368"/>
                    </a:lnTo>
                    <a:lnTo>
                      <a:pt x="7134" y="465"/>
                    </a:lnTo>
                    <a:lnTo>
                      <a:pt x="6806" y="581"/>
                    </a:lnTo>
                    <a:lnTo>
                      <a:pt x="6496" y="716"/>
                    </a:lnTo>
                    <a:lnTo>
                      <a:pt x="6187" y="851"/>
                    </a:lnTo>
                    <a:lnTo>
                      <a:pt x="5878" y="1006"/>
                    </a:lnTo>
                    <a:lnTo>
                      <a:pt x="5568" y="1161"/>
                    </a:lnTo>
                    <a:lnTo>
                      <a:pt x="4988" y="1528"/>
                    </a:lnTo>
                    <a:lnTo>
                      <a:pt x="4428" y="1915"/>
                    </a:lnTo>
                    <a:lnTo>
                      <a:pt x="3887" y="2359"/>
                    </a:lnTo>
                    <a:lnTo>
                      <a:pt x="3365" y="2804"/>
                    </a:lnTo>
                    <a:lnTo>
                      <a:pt x="2901" y="3306"/>
                    </a:lnTo>
                    <a:lnTo>
                      <a:pt x="2282" y="3983"/>
                    </a:lnTo>
                    <a:lnTo>
                      <a:pt x="1953" y="4389"/>
                    </a:lnTo>
                    <a:lnTo>
                      <a:pt x="1644" y="4814"/>
                    </a:lnTo>
                    <a:lnTo>
                      <a:pt x="1335" y="5259"/>
                    </a:lnTo>
                    <a:lnTo>
                      <a:pt x="1045" y="5723"/>
                    </a:lnTo>
                    <a:lnTo>
                      <a:pt x="929" y="5955"/>
                    </a:lnTo>
                    <a:lnTo>
                      <a:pt x="832" y="6187"/>
                    </a:lnTo>
                    <a:lnTo>
                      <a:pt x="736" y="6438"/>
                    </a:lnTo>
                    <a:lnTo>
                      <a:pt x="658" y="6670"/>
                    </a:lnTo>
                    <a:lnTo>
                      <a:pt x="504" y="6767"/>
                    </a:lnTo>
                    <a:lnTo>
                      <a:pt x="368" y="6902"/>
                    </a:lnTo>
                    <a:lnTo>
                      <a:pt x="252" y="7076"/>
                    </a:lnTo>
                    <a:lnTo>
                      <a:pt x="175" y="7308"/>
                    </a:lnTo>
                    <a:lnTo>
                      <a:pt x="98" y="7598"/>
                    </a:lnTo>
                    <a:lnTo>
                      <a:pt x="40" y="7965"/>
                    </a:lnTo>
                    <a:lnTo>
                      <a:pt x="1" y="8333"/>
                    </a:lnTo>
                    <a:lnTo>
                      <a:pt x="1" y="8681"/>
                    </a:lnTo>
                    <a:lnTo>
                      <a:pt x="20" y="9009"/>
                    </a:lnTo>
                    <a:lnTo>
                      <a:pt x="78" y="9318"/>
                    </a:lnTo>
                    <a:lnTo>
                      <a:pt x="156" y="9647"/>
                    </a:lnTo>
                    <a:lnTo>
                      <a:pt x="272" y="9956"/>
                    </a:lnTo>
                    <a:lnTo>
                      <a:pt x="407" y="10246"/>
                    </a:lnTo>
                    <a:lnTo>
                      <a:pt x="426" y="10614"/>
                    </a:lnTo>
                    <a:lnTo>
                      <a:pt x="465" y="10962"/>
                    </a:lnTo>
                    <a:lnTo>
                      <a:pt x="523" y="11329"/>
                    </a:lnTo>
                    <a:lnTo>
                      <a:pt x="600" y="11677"/>
                    </a:lnTo>
                    <a:lnTo>
                      <a:pt x="697" y="12025"/>
                    </a:lnTo>
                    <a:lnTo>
                      <a:pt x="794" y="12373"/>
                    </a:lnTo>
                    <a:lnTo>
                      <a:pt x="929" y="12721"/>
                    </a:lnTo>
                    <a:lnTo>
                      <a:pt x="1064" y="13049"/>
                    </a:lnTo>
                    <a:lnTo>
                      <a:pt x="1219" y="13378"/>
                    </a:lnTo>
                    <a:lnTo>
                      <a:pt x="1373" y="13707"/>
                    </a:lnTo>
                    <a:lnTo>
                      <a:pt x="1567" y="14016"/>
                    </a:lnTo>
                    <a:lnTo>
                      <a:pt x="1760" y="14325"/>
                    </a:lnTo>
                    <a:lnTo>
                      <a:pt x="1953" y="14635"/>
                    </a:lnTo>
                    <a:lnTo>
                      <a:pt x="2185" y="14925"/>
                    </a:lnTo>
                    <a:lnTo>
                      <a:pt x="2417" y="15214"/>
                    </a:lnTo>
                    <a:lnTo>
                      <a:pt x="2649" y="15485"/>
                    </a:lnTo>
                    <a:lnTo>
                      <a:pt x="2901" y="15756"/>
                    </a:lnTo>
                    <a:lnTo>
                      <a:pt x="3171" y="16007"/>
                    </a:lnTo>
                    <a:lnTo>
                      <a:pt x="3442" y="16258"/>
                    </a:lnTo>
                    <a:lnTo>
                      <a:pt x="3732" y="16490"/>
                    </a:lnTo>
                    <a:lnTo>
                      <a:pt x="4022" y="16722"/>
                    </a:lnTo>
                    <a:lnTo>
                      <a:pt x="4331" y="16916"/>
                    </a:lnTo>
                    <a:lnTo>
                      <a:pt x="4640" y="17109"/>
                    </a:lnTo>
                    <a:lnTo>
                      <a:pt x="4969" y="17302"/>
                    </a:lnTo>
                    <a:lnTo>
                      <a:pt x="5298" y="17476"/>
                    </a:lnTo>
                    <a:lnTo>
                      <a:pt x="5646" y="17631"/>
                    </a:lnTo>
                    <a:lnTo>
                      <a:pt x="5994" y="17766"/>
                    </a:lnTo>
                    <a:lnTo>
                      <a:pt x="6342" y="17882"/>
                    </a:lnTo>
                    <a:lnTo>
                      <a:pt x="6690" y="17998"/>
                    </a:lnTo>
                    <a:lnTo>
                      <a:pt x="7057" y="18075"/>
                    </a:lnTo>
                    <a:lnTo>
                      <a:pt x="7424" y="18153"/>
                    </a:lnTo>
                    <a:lnTo>
                      <a:pt x="7811" y="18211"/>
                    </a:lnTo>
                    <a:lnTo>
                      <a:pt x="8043" y="18230"/>
                    </a:lnTo>
                    <a:lnTo>
                      <a:pt x="8275" y="18249"/>
                    </a:lnTo>
                    <a:lnTo>
                      <a:pt x="8758" y="18365"/>
                    </a:lnTo>
                    <a:lnTo>
                      <a:pt x="9222" y="18462"/>
                    </a:lnTo>
                    <a:lnTo>
                      <a:pt x="9705" y="18520"/>
                    </a:lnTo>
                    <a:lnTo>
                      <a:pt x="10188" y="18539"/>
                    </a:lnTo>
                    <a:lnTo>
                      <a:pt x="10672" y="18539"/>
                    </a:lnTo>
                    <a:lnTo>
                      <a:pt x="11155" y="18501"/>
                    </a:lnTo>
                    <a:lnTo>
                      <a:pt x="11638" y="18423"/>
                    </a:lnTo>
                    <a:lnTo>
                      <a:pt x="12102" y="18327"/>
                    </a:lnTo>
                    <a:lnTo>
                      <a:pt x="12586" y="18191"/>
                    </a:lnTo>
                    <a:lnTo>
                      <a:pt x="13049" y="18037"/>
                    </a:lnTo>
                    <a:lnTo>
                      <a:pt x="13494" y="17844"/>
                    </a:lnTo>
                    <a:lnTo>
                      <a:pt x="13939" y="17631"/>
                    </a:lnTo>
                    <a:lnTo>
                      <a:pt x="14383" y="17399"/>
                    </a:lnTo>
                    <a:lnTo>
                      <a:pt x="14809" y="17148"/>
                    </a:lnTo>
                    <a:lnTo>
                      <a:pt x="15234" y="16877"/>
                    </a:lnTo>
                    <a:lnTo>
                      <a:pt x="15620" y="16568"/>
                    </a:lnTo>
                    <a:lnTo>
                      <a:pt x="15833" y="16452"/>
                    </a:lnTo>
                    <a:lnTo>
                      <a:pt x="16026" y="16336"/>
                    </a:lnTo>
                    <a:lnTo>
                      <a:pt x="16394" y="16065"/>
                    </a:lnTo>
                    <a:lnTo>
                      <a:pt x="16722" y="15775"/>
                    </a:lnTo>
                    <a:lnTo>
                      <a:pt x="17032" y="15446"/>
                    </a:lnTo>
                    <a:lnTo>
                      <a:pt x="17322" y="15098"/>
                    </a:lnTo>
                    <a:lnTo>
                      <a:pt x="17554" y="14731"/>
                    </a:lnTo>
                    <a:lnTo>
                      <a:pt x="17786" y="14345"/>
                    </a:lnTo>
                    <a:lnTo>
                      <a:pt x="17979" y="13939"/>
                    </a:lnTo>
                    <a:lnTo>
                      <a:pt x="18230" y="13513"/>
                    </a:lnTo>
                    <a:lnTo>
                      <a:pt x="18424" y="13088"/>
                    </a:lnTo>
                    <a:lnTo>
                      <a:pt x="18617" y="12663"/>
                    </a:lnTo>
                    <a:lnTo>
                      <a:pt x="18791" y="12218"/>
                    </a:lnTo>
                    <a:lnTo>
                      <a:pt x="18907" y="11774"/>
                    </a:lnTo>
                    <a:lnTo>
                      <a:pt x="19023" y="11329"/>
                    </a:lnTo>
                    <a:lnTo>
                      <a:pt x="19100" y="10865"/>
                    </a:lnTo>
                    <a:lnTo>
                      <a:pt x="19139" y="10401"/>
                    </a:lnTo>
                    <a:lnTo>
                      <a:pt x="19139" y="10246"/>
                    </a:lnTo>
                    <a:lnTo>
                      <a:pt x="19139" y="10111"/>
                    </a:lnTo>
                    <a:lnTo>
                      <a:pt x="19100" y="9976"/>
                    </a:lnTo>
                    <a:lnTo>
                      <a:pt x="19042" y="9840"/>
                    </a:lnTo>
                    <a:lnTo>
                      <a:pt x="18984" y="8623"/>
                    </a:lnTo>
                    <a:lnTo>
                      <a:pt x="18945" y="8081"/>
                    </a:lnTo>
                    <a:lnTo>
                      <a:pt x="18868" y="7540"/>
                    </a:lnTo>
                    <a:lnTo>
                      <a:pt x="18771" y="7037"/>
                    </a:lnTo>
                    <a:lnTo>
                      <a:pt x="18694" y="6786"/>
                    </a:lnTo>
                    <a:lnTo>
                      <a:pt x="18617" y="6535"/>
                    </a:lnTo>
                    <a:lnTo>
                      <a:pt x="18520" y="6283"/>
                    </a:lnTo>
                    <a:lnTo>
                      <a:pt x="18424" y="6051"/>
                    </a:lnTo>
                    <a:lnTo>
                      <a:pt x="18308" y="5800"/>
                    </a:lnTo>
                    <a:lnTo>
                      <a:pt x="18172" y="5549"/>
                    </a:lnTo>
                    <a:lnTo>
                      <a:pt x="18153" y="5472"/>
                    </a:lnTo>
                    <a:lnTo>
                      <a:pt x="18172" y="5240"/>
                    </a:lnTo>
                    <a:lnTo>
                      <a:pt x="18153" y="5124"/>
                    </a:lnTo>
                    <a:lnTo>
                      <a:pt x="18134" y="5008"/>
                    </a:lnTo>
                    <a:lnTo>
                      <a:pt x="18095" y="4911"/>
                    </a:lnTo>
                    <a:lnTo>
                      <a:pt x="18056" y="4795"/>
                    </a:lnTo>
                    <a:lnTo>
                      <a:pt x="17998" y="4698"/>
                    </a:lnTo>
                    <a:lnTo>
                      <a:pt x="17921" y="4602"/>
                    </a:lnTo>
                    <a:lnTo>
                      <a:pt x="17728" y="4370"/>
                    </a:lnTo>
                    <a:lnTo>
                      <a:pt x="17496" y="4157"/>
                    </a:lnTo>
                    <a:lnTo>
                      <a:pt x="17264" y="3964"/>
                    </a:lnTo>
                    <a:lnTo>
                      <a:pt x="17032" y="3770"/>
                    </a:lnTo>
                    <a:lnTo>
                      <a:pt x="16742" y="3364"/>
                    </a:lnTo>
                    <a:lnTo>
                      <a:pt x="16432" y="2997"/>
                    </a:lnTo>
                    <a:lnTo>
                      <a:pt x="16084" y="2649"/>
                    </a:lnTo>
                    <a:lnTo>
                      <a:pt x="15736" y="2321"/>
                    </a:lnTo>
                    <a:lnTo>
                      <a:pt x="15350" y="2031"/>
                    </a:lnTo>
                    <a:lnTo>
                      <a:pt x="14944" y="1760"/>
                    </a:lnTo>
                    <a:lnTo>
                      <a:pt x="14499" y="1547"/>
                    </a:lnTo>
                    <a:lnTo>
                      <a:pt x="14035" y="1354"/>
                    </a:lnTo>
                    <a:lnTo>
                      <a:pt x="13436" y="987"/>
                    </a:lnTo>
                    <a:lnTo>
                      <a:pt x="13127" y="832"/>
                    </a:lnTo>
                    <a:lnTo>
                      <a:pt x="12817" y="677"/>
                    </a:lnTo>
                    <a:lnTo>
                      <a:pt x="12470" y="523"/>
                    </a:lnTo>
                    <a:lnTo>
                      <a:pt x="12141" y="407"/>
                    </a:lnTo>
                    <a:lnTo>
                      <a:pt x="11812" y="291"/>
                    </a:lnTo>
                    <a:lnTo>
                      <a:pt x="11464" y="194"/>
                    </a:lnTo>
                    <a:lnTo>
                      <a:pt x="11136" y="136"/>
                    </a:lnTo>
                    <a:lnTo>
                      <a:pt x="10788" y="78"/>
                    </a:lnTo>
                    <a:lnTo>
                      <a:pt x="10459" y="39"/>
                    </a:lnTo>
                    <a:lnTo>
                      <a:pt x="101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962100" y="-1415575"/>
                <a:ext cx="267750" cy="903275"/>
              </a:xfrm>
              <a:custGeom>
                <a:rect b="b" l="l" r="r" t="t"/>
                <a:pathLst>
                  <a:path extrusionOk="0" h="36131" w="10710">
                    <a:moveTo>
                      <a:pt x="6515" y="1"/>
                    </a:moveTo>
                    <a:lnTo>
                      <a:pt x="5819" y="20"/>
                    </a:lnTo>
                    <a:lnTo>
                      <a:pt x="5452" y="59"/>
                    </a:lnTo>
                    <a:lnTo>
                      <a:pt x="5065" y="117"/>
                    </a:lnTo>
                    <a:lnTo>
                      <a:pt x="4698" y="194"/>
                    </a:lnTo>
                    <a:lnTo>
                      <a:pt x="4524" y="252"/>
                    </a:lnTo>
                    <a:lnTo>
                      <a:pt x="4369" y="329"/>
                    </a:lnTo>
                    <a:lnTo>
                      <a:pt x="4215" y="407"/>
                    </a:lnTo>
                    <a:lnTo>
                      <a:pt x="4060" y="503"/>
                    </a:lnTo>
                    <a:lnTo>
                      <a:pt x="3925" y="619"/>
                    </a:lnTo>
                    <a:lnTo>
                      <a:pt x="3809" y="755"/>
                    </a:lnTo>
                    <a:lnTo>
                      <a:pt x="3751" y="851"/>
                    </a:lnTo>
                    <a:lnTo>
                      <a:pt x="3673" y="948"/>
                    </a:lnTo>
                    <a:lnTo>
                      <a:pt x="3577" y="1180"/>
                    </a:lnTo>
                    <a:lnTo>
                      <a:pt x="3519" y="1412"/>
                    </a:lnTo>
                    <a:lnTo>
                      <a:pt x="3461" y="1663"/>
                    </a:lnTo>
                    <a:lnTo>
                      <a:pt x="3306" y="2552"/>
                    </a:lnTo>
                    <a:lnTo>
                      <a:pt x="3151" y="3461"/>
                    </a:lnTo>
                    <a:lnTo>
                      <a:pt x="2997" y="4563"/>
                    </a:lnTo>
                    <a:lnTo>
                      <a:pt x="2842" y="5684"/>
                    </a:lnTo>
                    <a:lnTo>
                      <a:pt x="2707" y="6805"/>
                    </a:lnTo>
                    <a:lnTo>
                      <a:pt x="2572" y="7927"/>
                    </a:lnTo>
                    <a:lnTo>
                      <a:pt x="2243" y="10169"/>
                    </a:lnTo>
                    <a:lnTo>
                      <a:pt x="1895" y="12411"/>
                    </a:lnTo>
                    <a:lnTo>
                      <a:pt x="1547" y="14634"/>
                    </a:lnTo>
                    <a:lnTo>
                      <a:pt x="1392" y="15756"/>
                    </a:lnTo>
                    <a:lnTo>
                      <a:pt x="1238" y="16877"/>
                    </a:lnTo>
                    <a:lnTo>
                      <a:pt x="1122" y="17959"/>
                    </a:lnTo>
                    <a:lnTo>
                      <a:pt x="1006" y="19023"/>
                    </a:lnTo>
                    <a:lnTo>
                      <a:pt x="909" y="20086"/>
                    </a:lnTo>
                    <a:lnTo>
                      <a:pt x="832" y="21168"/>
                    </a:lnTo>
                    <a:lnTo>
                      <a:pt x="716" y="23314"/>
                    </a:lnTo>
                    <a:lnTo>
                      <a:pt x="638" y="25460"/>
                    </a:lnTo>
                    <a:lnTo>
                      <a:pt x="561" y="27915"/>
                    </a:lnTo>
                    <a:lnTo>
                      <a:pt x="503" y="29152"/>
                    </a:lnTo>
                    <a:lnTo>
                      <a:pt x="445" y="30389"/>
                    </a:lnTo>
                    <a:lnTo>
                      <a:pt x="368" y="31607"/>
                    </a:lnTo>
                    <a:lnTo>
                      <a:pt x="271" y="32844"/>
                    </a:lnTo>
                    <a:lnTo>
                      <a:pt x="155" y="34062"/>
                    </a:lnTo>
                    <a:lnTo>
                      <a:pt x="1" y="35280"/>
                    </a:lnTo>
                    <a:lnTo>
                      <a:pt x="1" y="35357"/>
                    </a:lnTo>
                    <a:lnTo>
                      <a:pt x="1" y="35415"/>
                    </a:lnTo>
                    <a:lnTo>
                      <a:pt x="20" y="35454"/>
                    </a:lnTo>
                    <a:lnTo>
                      <a:pt x="59" y="35512"/>
                    </a:lnTo>
                    <a:lnTo>
                      <a:pt x="136" y="35570"/>
                    </a:lnTo>
                    <a:lnTo>
                      <a:pt x="252" y="35589"/>
                    </a:lnTo>
                    <a:lnTo>
                      <a:pt x="348" y="35589"/>
                    </a:lnTo>
                    <a:lnTo>
                      <a:pt x="445" y="35551"/>
                    </a:lnTo>
                    <a:lnTo>
                      <a:pt x="503" y="35512"/>
                    </a:lnTo>
                    <a:lnTo>
                      <a:pt x="522" y="35473"/>
                    </a:lnTo>
                    <a:lnTo>
                      <a:pt x="561" y="35415"/>
                    </a:lnTo>
                    <a:lnTo>
                      <a:pt x="580" y="35357"/>
                    </a:lnTo>
                    <a:lnTo>
                      <a:pt x="696" y="34333"/>
                    </a:lnTo>
                    <a:lnTo>
                      <a:pt x="812" y="33328"/>
                    </a:lnTo>
                    <a:lnTo>
                      <a:pt x="890" y="32303"/>
                    </a:lnTo>
                    <a:lnTo>
                      <a:pt x="967" y="31279"/>
                    </a:lnTo>
                    <a:lnTo>
                      <a:pt x="1083" y="29249"/>
                    </a:lnTo>
                    <a:lnTo>
                      <a:pt x="1160" y="27200"/>
                    </a:lnTo>
                    <a:lnTo>
                      <a:pt x="1218" y="25170"/>
                    </a:lnTo>
                    <a:lnTo>
                      <a:pt x="1296" y="23121"/>
                    </a:lnTo>
                    <a:lnTo>
                      <a:pt x="1412" y="21072"/>
                    </a:lnTo>
                    <a:lnTo>
                      <a:pt x="1489" y="20067"/>
                    </a:lnTo>
                    <a:lnTo>
                      <a:pt x="1566" y="19042"/>
                    </a:lnTo>
                    <a:lnTo>
                      <a:pt x="1682" y="17979"/>
                    </a:lnTo>
                    <a:lnTo>
                      <a:pt x="1818" y="16935"/>
                    </a:lnTo>
                    <a:lnTo>
                      <a:pt x="1953" y="15872"/>
                    </a:lnTo>
                    <a:lnTo>
                      <a:pt x="2108" y="14828"/>
                    </a:lnTo>
                    <a:lnTo>
                      <a:pt x="2417" y="12721"/>
                    </a:lnTo>
                    <a:lnTo>
                      <a:pt x="2746" y="10614"/>
                    </a:lnTo>
                    <a:lnTo>
                      <a:pt x="3055" y="8545"/>
                    </a:lnTo>
                    <a:lnTo>
                      <a:pt x="3345" y="6496"/>
                    </a:lnTo>
                    <a:lnTo>
                      <a:pt x="3615" y="4428"/>
                    </a:lnTo>
                    <a:lnTo>
                      <a:pt x="3925" y="2359"/>
                    </a:lnTo>
                    <a:lnTo>
                      <a:pt x="3983" y="2031"/>
                    </a:lnTo>
                    <a:lnTo>
                      <a:pt x="4041" y="1663"/>
                    </a:lnTo>
                    <a:lnTo>
                      <a:pt x="4079" y="1489"/>
                    </a:lnTo>
                    <a:lnTo>
                      <a:pt x="4137" y="1335"/>
                    </a:lnTo>
                    <a:lnTo>
                      <a:pt x="4215" y="1180"/>
                    </a:lnTo>
                    <a:lnTo>
                      <a:pt x="4311" y="1045"/>
                    </a:lnTo>
                    <a:lnTo>
                      <a:pt x="4389" y="987"/>
                    </a:lnTo>
                    <a:lnTo>
                      <a:pt x="4485" y="929"/>
                    </a:lnTo>
                    <a:lnTo>
                      <a:pt x="4679" y="813"/>
                    </a:lnTo>
                    <a:lnTo>
                      <a:pt x="4891" y="735"/>
                    </a:lnTo>
                    <a:lnTo>
                      <a:pt x="5123" y="697"/>
                    </a:lnTo>
                    <a:lnTo>
                      <a:pt x="5355" y="658"/>
                    </a:lnTo>
                    <a:lnTo>
                      <a:pt x="5587" y="619"/>
                    </a:lnTo>
                    <a:lnTo>
                      <a:pt x="6012" y="600"/>
                    </a:lnTo>
                    <a:lnTo>
                      <a:pt x="6554" y="581"/>
                    </a:lnTo>
                    <a:lnTo>
                      <a:pt x="7095" y="561"/>
                    </a:lnTo>
                    <a:lnTo>
                      <a:pt x="7656" y="581"/>
                    </a:lnTo>
                    <a:lnTo>
                      <a:pt x="8197" y="619"/>
                    </a:lnTo>
                    <a:lnTo>
                      <a:pt x="8757" y="658"/>
                    </a:lnTo>
                    <a:lnTo>
                      <a:pt x="9299" y="735"/>
                    </a:lnTo>
                    <a:lnTo>
                      <a:pt x="9840" y="813"/>
                    </a:lnTo>
                    <a:lnTo>
                      <a:pt x="10075" y="863"/>
                    </a:lnTo>
                    <a:lnTo>
                      <a:pt x="9956" y="1431"/>
                    </a:lnTo>
                    <a:lnTo>
                      <a:pt x="9801" y="2282"/>
                    </a:lnTo>
                    <a:lnTo>
                      <a:pt x="9531" y="3944"/>
                    </a:lnTo>
                    <a:lnTo>
                      <a:pt x="9299" y="5626"/>
                    </a:lnTo>
                    <a:lnTo>
                      <a:pt x="9105" y="7327"/>
                    </a:lnTo>
                    <a:lnTo>
                      <a:pt x="8931" y="9009"/>
                    </a:lnTo>
                    <a:lnTo>
                      <a:pt x="8777" y="10691"/>
                    </a:lnTo>
                    <a:lnTo>
                      <a:pt x="8468" y="14074"/>
                    </a:lnTo>
                    <a:lnTo>
                      <a:pt x="8313" y="15794"/>
                    </a:lnTo>
                    <a:lnTo>
                      <a:pt x="8139" y="17495"/>
                    </a:lnTo>
                    <a:lnTo>
                      <a:pt x="7965" y="19197"/>
                    </a:lnTo>
                    <a:lnTo>
                      <a:pt x="7810" y="20898"/>
                    </a:lnTo>
                    <a:lnTo>
                      <a:pt x="7540" y="24493"/>
                    </a:lnTo>
                    <a:lnTo>
                      <a:pt x="7404" y="26272"/>
                    </a:lnTo>
                    <a:lnTo>
                      <a:pt x="7250" y="28070"/>
                    </a:lnTo>
                    <a:lnTo>
                      <a:pt x="7095" y="30003"/>
                    </a:lnTo>
                    <a:lnTo>
                      <a:pt x="6940" y="31936"/>
                    </a:lnTo>
                    <a:lnTo>
                      <a:pt x="6670" y="35821"/>
                    </a:lnTo>
                    <a:lnTo>
                      <a:pt x="6670" y="35879"/>
                    </a:lnTo>
                    <a:lnTo>
                      <a:pt x="6689" y="35937"/>
                    </a:lnTo>
                    <a:lnTo>
                      <a:pt x="6708" y="35995"/>
                    </a:lnTo>
                    <a:lnTo>
                      <a:pt x="6747" y="36034"/>
                    </a:lnTo>
                    <a:lnTo>
                      <a:pt x="6844" y="36092"/>
                    </a:lnTo>
                    <a:lnTo>
                      <a:pt x="6940" y="36131"/>
                    </a:lnTo>
                    <a:lnTo>
                      <a:pt x="7037" y="36131"/>
                    </a:lnTo>
                    <a:lnTo>
                      <a:pt x="7134" y="36073"/>
                    </a:lnTo>
                    <a:lnTo>
                      <a:pt x="7172" y="36053"/>
                    </a:lnTo>
                    <a:lnTo>
                      <a:pt x="7211" y="35995"/>
                    </a:lnTo>
                    <a:lnTo>
                      <a:pt x="7230" y="35937"/>
                    </a:lnTo>
                    <a:lnTo>
                      <a:pt x="7250" y="35879"/>
                    </a:lnTo>
                    <a:lnTo>
                      <a:pt x="7482" y="32419"/>
                    </a:lnTo>
                    <a:lnTo>
                      <a:pt x="7752" y="28978"/>
                    </a:lnTo>
                    <a:lnTo>
                      <a:pt x="8023" y="25518"/>
                    </a:lnTo>
                    <a:lnTo>
                      <a:pt x="8294" y="22058"/>
                    </a:lnTo>
                    <a:lnTo>
                      <a:pt x="8603" y="18617"/>
                    </a:lnTo>
                    <a:lnTo>
                      <a:pt x="8912" y="15156"/>
                    </a:lnTo>
                    <a:lnTo>
                      <a:pt x="9241" y="11715"/>
                    </a:lnTo>
                    <a:lnTo>
                      <a:pt x="9589" y="8255"/>
                    </a:lnTo>
                    <a:lnTo>
                      <a:pt x="9801" y="6361"/>
                    </a:lnTo>
                    <a:lnTo>
                      <a:pt x="10053" y="4447"/>
                    </a:lnTo>
                    <a:lnTo>
                      <a:pt x="10188" y="3500"/>
                    </a:lnTo>
                    <a:lnTo>
                      <a:pt x="10343" y="2552"/>
                    </a:lnTo>
                    <a:lnTo>
                      <a:pt x="10517" y="1605"/>
                    </a:lnTo>
                    <a:lnTo>
                      <a:pt x="10691" y="677"/>
                    </a:lnTo>
                    <a:lnTo>
                      <a:pt x="10710" y="619"/>
                    </a:lnTo>
                    <a:lnTo>
                      <a:pt x="10691" y="561"/>
                    </a:lnTo>
                    <a:lnTo>
                      <a:pt x="10671" y="503"/>
                    </a:lnTo>
                    <a:lnTo>
                      <a:pt x="10633" y="465"/>
                    </a:lnTo>
                    <a:lnTo>
                      <a:pt x="10555" y="387"/>
                    </a:lnTo>
                    <a:lnTo>
                      <a:pt x="10439" y="349"/>
                    </a:lnTo>
                    <a:lnTo>
                      <a:pt x="9956" y="252"/>
                    </a:lnTo>
                    <a:lnTo>
                      <a:pt x="9473" y="175"/>
                    </a:lnTo>
                    <a:lnTo>
                      <a:pt x="8989" y="117"/>
                    </a:lnTo>
                    <a:lnTo>
                      <a:pt x="8487" y="59"/>
                    </a:lnTo>
                    <a:lnTo>
                      <a:pt x="8004" y="39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1059250" y="-1386100"/>
                <a:ext cx="167700" cy="131000"/>
              </a:xfrm>
              <a:custGeom>
                <a:rect b="b" l="l" r="r" t="t"/>
                <a:pathLst>
                  <a:path extrusionOk="0" h="5240" w="6708">
                    <a:moveTo>
                      <a:pt x="271" y="1"/>
                    </a:moveTo>
                    <a:lnTo>
                      <a:pt x="155" y="20"/>
                    </a:lnTo>
                    <a:lnTo>
                      <a:pt x="77" y="78"/>
                    </a:lnTo>
                    <a:lnTo>
                      <a:pt x="19" y="156"/>
                    </a:lnTo>
                    <a:lnTo>
                      <a:pt x="0" y="214"/>
                    </a:lnTo>
                    <a:lnTo>
                      <a:pt x="0" y="272"/>
                    </a:lnTo>
                    <a:lnTo>
                      <a:pt x="0" y="330"/>
                    </a:lnTo>
                    <a:lnTo>
                      <a:pt x="19" y="388"/>
                    </a:lnTo>
                    <a:lnTo>
                      <a:pt x="329" y="987"/>
                    </a:lnTo>
                    <a:lnTo>
                      <a:pt x="599" y="1605"/>
                    </a:lnTo>
                    <a:lnTo>
                      <a:pt x="1121" y="2843"/>
                    </a:lnTo>
                    <a:lnTo>
                      <a:pt x="1392" y="3442"/>
                    </a:lnTo>
                    <a:lnTo>
                      <a:pt x="1547" y="3751"/>
                    </a:lnTo>
                    <a:lnTo>
                      <a:pt x="1701" y="4041"/>
                    </a:lnTo>
                    <a:lnTo>
                      <a:pt x="1875" y="4331"/>
                    </a:lnTo>
                    <a:lnTo>
                      <a:pt x="2049" y="4602"/>
                    </a:lnTo>
                    <a:lnTo>
                      <a:pt x="2242" y="4872"/>
                    </a:lnTo>
                    <a:lnTo>
                      <a:pt x="2474" y="5124"/>
                    </a:lnTo>
                    <a:lnTo>
                      <a:pt x="2513" y="5182"/>
                    </a:lnTo>
                    <a:lnTo>
                      <a:pt x="2571" y="5220"/>
                    </a:lnTo>
                    <a:lnTo>
                      <a:pt x="2629" y="5240"/>
                    </a:lnTo>
                    <a:lnTo>
                      <a:pt x="2764" y="5240"/>
                    </a:lnTo>
                    <a:lnTo>
                      <a:pt x="2822" y="5220"/>
                    </a:lnTo>
                    <a:lnTo>
                      <a:pt x="2880" y="5182"/>
                    </a:lnTo>
                    <a:lnTo>
                      <a:pt x="2919" y="5124"/>
                    </a:lnTo>
                    <a:lnTo>
                      <a:pt x="3886" y="4003"/>
                    </a:lnTo>
                    <a:lnTo>
                      <a:pt x="4814" y="2862"/>
                    </a:lnTo>
                    <a:lnTo>
                      <a:pt x="5741" y="1721"/>
                    </a:lnTo>
                    <a:lnTo>
                      <a:pt x="6650" y="562"/>
                    </a:lnTo>
                    <a:lnTo>
                      <a:pt x="6669" y="504"/>
                    </a:lnTo>
                    <a:lnTo>
                      <a:pt x="6689" y="446"/>
                    </a:lnTo>
                    <a:lnTo>
                      <a:pt x="6708" y="388"/>
                    </a:lnTo>
                    <a:lnTo>
                      <a:pt x="6689" y="330"/>
                    </a:lnTo>
                    <a:lnTo>
                      <a:pt x="6650" y="233"/>
                    </a:lnTo>
                    <a:lnTo>
                      <a:pt x="6573" y="156"/>
                    </a:lnTo>
                    <a:lnTo>
                      <a:pt x="6476" y="117"/>
                    </a:lnTo>
                    <a:lnTo>
                      <a:pt x="6379" y="98"/>
                    </a:lnTo>
                    <a:lnTo>
                      <a:pt x="6321" y="117"/>
                    </a:lnTo>
                    <a:lnTo>
                      <a:pt x="6283" y="136"/>
                    </a:lnTo>
                    <a:lnTo>
                      <a:pt x="6225" y="156"/>
                    </a:lnTo>
                    <a:lnTo>
                      <a:pt x="6186" y="214"/>
                    </a:lnTo>
                    <a:lnTo>
                      <a:pt x="5277" y="1373"/>
                    </a:lnTo>
                    <a:lnTo>
                      <a:pt x="4350" y="2533"/>
                    </a:lnTo>
                    <a:lnTo>
                      <a:pt x="3422" y="3655"/>
                    </a:lnTo>
                    <a:lnTo>
                      <a:pt x="2697" y="4512"/>
                    </a:lnTo>
                    <a:lnTo>
                      <a:pt x="2697" y="4512"/>
                    </a:lnTo>
                    <a:lnTo>
                      <a:pt x="2513" y="4254"/>
                    </a:lnTo>
                    <a:lnTo>
                      <a:pt x="2339" y="3983"/>
                    </a:lnTo>
                    <a:lnTo>
                      <a:pt x="2184" y="3713"/>
                    </a:lnTo>
                    <a:lnTo>
                      <a:pt x="1875" y="3133"/>
                    </a:lnTo>
                    <a:lnTo>
                      <a:pt x="1605" y="2553"/>
                    </a:lnTo>
                    <a:lnTo>
                      <a:pt x="1102" y="1335"/>
                    </a:lnTo>
                    <a:lnTo>
                      <a:pt x="851" y="736"/>
                    </a:lnTo>
                    <a:lnTo>
                      <a:pt x="561" y="156"/>
                    </a:lnTo>
                    <a:lnTo>
                      <a:pt x="522" y="98"/>
                    </a:lnTo>
                    <a:lnTo>
                      <a:pt x="483" y="59"/>
                    </a:lnTo>
                    <a:lnTo>
                      <a:pt x="42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032650" y="-1271550"/>
                <a:ext cx="102975" cy="756350"/>
              </a:xfrm>
              <a:custGeom>
                <a:rect b="b" l="l" r="r" t="t"/>
                <a:pathLst>
                  <a:path extrusionOk="0" h="30254" w="4119">
                    <a:moveTo>
                      <a:pt x="3693" y="0"/>
                    </a:moveTo>
                    <a:lnTo>
                      <a:pt x="3654" y="39"/>
                    </a:lnTo>
                    <a:lnTo>
                      <a:pt x="3616" y="78"/>
                    </a:lnTo>
                    <a:lnTo>
                      <a:pt x="3577" y="116"/>
                    </a:lnTo>
                    <a:lnTo>
                      <a:pt x="3558" y="174"/>
                    </a:lnTo>
                    <a:lnTo>
                      <a:pt x="3403" y="735"/>
                    </a:lnTo>
                    <a:lnTo>
                      <a:pt x="3268" y="1315"/>
                    </a:lnTo>
                    <a:lnTo>
                      <a:pt x="3152" y="1876"/>
                    </a:lnTo>
                    <a:lnTo>
                      <a:pt x="3036" y="2456"/>
                    </a:lnTo>
                    <a:lnTo>
                      <a:pt x="2843" y="3615"/>
                    </a:lnTo>
                    <a:lnTo>
                      <a:pt x="2649" y="4756"/>
                    </a:lnTo>
                    <a:lnTo>
                      <a:pt x="2379" y="6515"/>
                    </a:lnTo>
                    <a:lnTo>
                      <a:pt x="2127" y="8274"/>
                    </a:lnTo>
                    <a:lnTo>
                      <a:pt x="1895" y="10033"/>
                    </a:lnTo>
                    <a:lnTo>
                      <a:pt x="1663" y="11792"/>
                    </a:lnTo>
                    <a:lnTo>
                      <a:pt x="1238" y="15369"/>
                    </a:lnTo>
                    <a:lnTo>
                      <a:pt x="832" y="18945"/>
                    </a:lnTo>
                    <a:lnTo>
                      <a:pt x="639" y="20743"/>
                    </a:lnTo>
                    <a:lnTo>
                      <a:pt x="465" y="22521"/>
                    </a:lnTo>
                    <a:lnTo>
                      <a:pt x="310" y="24319"/>
                    </a:lnTo>
                    <a:lnTo>
                      <a:pt x="175" y="26117"/>
                    </a:lnTo>
                    <a:lnTo>
                      <a:pt x="78" y="27373"/>
                    </a:lnTo>
                    <a:lnTo>
                      <a:pt x="20" y="28630"/>
                    </a:lnTo>
                    <a:lnTo>
                      <a:pt x="1" y="29326"/>
                    </a:lnTo>
                    <a:lnTo>
                      <a:pt x="1" y="29674"/>
                    </a:lnTo>
                    <a:lnTo>
                      <a:pt x="40" y="30022"/>
                    </a:lnTo>
                    <a:lnTo>
                      <a:pt x="59" y="30080"/>
                    </a:lnTo>
                    <a:lnTo>
                      <a:pt x="78" y="30138"/>
                    </a:lnTo>
                    <a:lnTo>
                      <a:pt x="117" y="30176"/>
                    </a:lnTo>
                    <a:lnTo>
                      <a:pt x="175" y="30215"/>
                    </a:lnTo>
                    <a:lnTo>
                      <a:pt x="271" y="30254"/>
                    </a:lnTo>
                    <a:lnTo>
                      <a:pt x="368" y="30254"/>
                    </a:lnTo>
                    <a:lnTo>
                      <a:pt x="484" y="30215"/>
                    </a:lnTo>
                    <a:lnTo>
                      <a:pt x="561" y="30157"/>
                    </a:lnTo>
                    <a:lnTo>
                      <a:pt x="581" y="30099"/>
                    </a:lnTo>
                    <a:lnTo>
                      <a:pt x="600" y="30060"/>
                    </a:lnTo>
                    <a:lnTo>
                      <a:pt x="619" y="30002"/>
                    </a:lnTo>
                    <a:lnTo>
                      <a:pt x="619" y="29925"/>
                    </a:lnTo>
                    <a:lnTo>
                      <a:pt x="561" y="29539"/>
                    </a:lnTo>
                    <a:lnTo>
                      <a:pt x="542" y="29152"/>
                    </a:lnTo>
                    <a:lnTo>
                      <a:pt x="542" y="28727"/>
                    </a:lnTo>
                    <a:lnTo>
                      <a:pt x="561" y="28321"/>
                    </a:lnTo>
                    <a:lnTo>
                      <a:pt x="639" y="27509"/>
                    </a:lnTo>
                    <a:lnTo>
                      <a:pt x="716" y="26716"/>
                    </a:lnTo>
                    <a:lnTo>
                      <a:pt x="832" y="25150"/>
                    </a:lnTo>
                    <a:lnTo>
                      <a:pt x="967" y="23584"/>
                    </a:lnTo>
                    <a:lnTo>
                      <a:pt x="1257" y="20453"/>
                    </a:lnTo>
                    <a:lnTo>
                      <a:pt x="1644" y="16761"/>
                    </a:lnTo>
                    <a:lnTo>
                      <a:pt x="2069" y="13068"/>
                    </a:lnTo>
                    <a:lnTo>
                      <a:pt x="2301" y="11232"/>
                    </a:lnTo>
                    <a:lnTo>
                      <a:pt x="2553" y="9395"/>
                    </a:lnTo>
                    <a:lnTo>
                      <a:pt x="2804" y="7559"/>
                    </a:lnTo>
                    <a:lnTo>
                      <a:pt x="3074" y="5722"/>
                    </a:lnTo>
                    <a:lnTo>
                      <a:pt x="3287" y="4389"/>
                    </a:lnTo>
                    <a:lnTo>
                      <a:pt x="3500" y="3035"/>
                    </a:lnTo>
                    <a:lnTo>
                      <a:pt x="3635" y="2359"/>
                    </a:lnTo>
                    <a:lnTo>
                      <a:pt x="3770" y="1702"/>
                    </a:lnTo>
                    <a:lnTo>
                      <a:pt x="3925" y="1044"/>
                    </a:lnTo>
                    <a:lnTo>
                      <a:pt x="4099" y="387"/>
                    </a:lnTo>
                    <a:lnTo>
                      <a:pt x="4118" y="329"/>
                    </a:lnTo>
                    <a:lnTo>
                      <a:pt x="4099" y="271"/>
                    </a:lnTo>
                    <a:lnTo>
                      <a:pt x="4099" y="213"/>
                    </a:lnTo>
                    <a:lnTo>
                      <a:pt x="4080" y="155"/>
                    </a:lnTo>
                    <a:lnTo>
                      <a:pt x="4002" y="78"/>
                    </a:lnTo>
                    <a:lnTo>
                      <a:pt x="3906" y="2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162175" y="-1586650"/>
                <a:ext cx="213150" cy="1081125"/>
              </a:xfrm>
              <a:custGeom>
                <a:rect b="b" l="l" r="r" t="t"/>
                <a:pathLst>
                  <a:path extrusionOk="0" h="43245" w="8526">
                    <a:moveTo>
                      <a:pt x="2804" y="1"/>
                    </a:moveTo>
                    <a:lnTo>
                      <a:pt x="2533" y="20"/>
                    </a:lnTo>
                    <a:lnTo>
                      <a:pt x="2262" y="59"/>
                    </a:lnTo>
                    <a:lnTo>
                      <a:pt x="2011" y="117"/>
                    </a:lnTo>
                    <a:lnTo>
                      <a:pt x="1760" y="213"/>
                    </a:lnTo>
                    <a:lnTo>
                      <a:pt x="1528" y="329"/>
                    </a:lnTo>
                    <a:lnTo>
                      <a:pt x="1296" y="503"/>
                    </a:lnTo>
                    <a:lnTo>
                      <a:pt x="1102" y="696"/>
                    </a:lnTo>
                    <a:lnTo>
                      <a:pt x="909" y="948"/>
                    </a:lnTo>
                    <a:lnTo>
                      <a:pt x="735" y="1218"/>
                    </a:lnTo>
                    <a:lnTo>
                      <a:pt x="581" y="1566"/>
                    </a:lnTo>
                    <a:lnTo>
                      <a:pt x="445" y="1895"/>
                    </a:lnTo>
                    <a:lnTo>
                      <a:pt x="349" y="2243"/>
                    </a:lnTo>
                    <a:lnTo>
                      <a:pt x="252" y="2610"/>
                    </a:lnTo>
                    <a:lnTo>
                      <a:pt x="194" y="2958"/>
                    </a:lnTo>
                    <a:lnTo>
                      <a:pt x="155" y="3325"/>
                    </a:lnTo>
                    <a:lnTo>
                      <a:pt x="117" y="3693"/>
                    </a:lnTo>
                    <a:lnTo>
                      <a:pt x="78" y="4060"/>
                    </a:lnTo>
                    <a:lnTo>
                      <a:pt x="59" y="4814"/>
                    </a:lnTo>
                    <a:lnTo>
                      <a:pt x="59" y="5549"/>
                    </a:lnTo>
                    <a:lnTo>
                      <a:pt x="39" y="6283"/>
                    </a:lnTo>
                    <a:lnTo>
                      <a:pt x="1" y="7018"/>
                    </a:lnTo>
                    <a:lnTo>
                      <a:pt x="1" y="7076"/>
                    </a:lnTo>
                    <a:lnTo>
                      <a:pt x="20" y="7134"/>
                    </a:lnTo>
                    <a:lnTo>
                      <a:pt x="39" y="7192"/>
                    </a:lnTo>
                    <a:lnTo>
                      <a:pt x="78" y="7230"/>
                    </a:lnTo>
                    <a:lnTo>
                      <a:pt x="155" y="7288"/>
                    </a:lnTo>
                    <a:lnTo>
                      <a:pt x="271" y="7327"/>
                    </a:lnTo>
                    <a:lnTo>
                      <a:pt x="368" y="7327"/>
                    </a:lnTo>
                    <a:lnTo>
                      <a:pt x="465" y="7269"/>
                    </a:lnTo>
                    <a:lnTo>
                      <a:pt x="503" y="7250"/>
                    </a:lnTo>
                    <a:lnTo>
                      <a:pt x="542" y="7192"/>
                    </a:lnTo>
                    <a:lnTo>
                      <a:pt x="561" y="7134"/>
                    </a:lnTo>
                    <a:lnTo>
                      <a:pt x="581" y="7076"/>
                    </a:lnTo>
                    <a:lnTo>
                      <a:pt x="619" y="6457"/>
                    </a:lnTo>
                    <a:lnTo>
                      <a:pt x="619" y="5839"/>
                    </a:lnTo>
                    <a:lnTo>
                      <a:pt x="639" y="4582"/>
                    </a:lnTo>
                    <a:lnTo>
                      <a:pt x="677" y="3944"/>
                    </a:lnTo>
                    <a:lnTo>
                      <a:pt x="735" y="3325"/>
                    </a:lnTo>
                    <a:lnTo>
                      <a:pt x="793" y="3016"/>
                    </a:lnTo>
                    <a:lnTo>
                      <a:pt x="851" y="2707"/>
                    </a:lnTo>
                    <a:lnTo>
                      <a:pt x="909" y="2417"/>
                    </a:lnTo>
                    <a:lnTo>
                      <a:pt x="1006" y="2108"/>
                    </a:lnTo>
                    <a:lnTo>
                      <a:pt x="1102" y="1818"/>
                    </a:lnTo>
                    <a:lnTo>
                      <a:pt x="1238" y="1547"/>
                    </a:lnTo>
                    <a:lnTo>
                      <a:pt x="1373" y="1296"/>
                    </a:lnTo>
                    <a:lnTo>
                      <a:pt x="1566" y="1064"/>
                    </a:lnTo>
                    <a:lnTo>
                      <a:pt x="1663" y="967"/>
                    </a:lnTo>
                    <a:lnTo>
                      <a:pt x="1760" y="870"/>
                    </a:lnTo>
                    <a:lnTo>
                      <a:pt x="1876" y="793"/>
                    </a:lnTo>
                    <a:lnTo>
                      <a:pt x="2011" y="716"/>
                    </a:lnTo>
                    <a:lnTo>
                      <a:pt x="2127" y="658"/>
                    </a:lnTo>
                    <a:lnTo>
                      <a:pt x="2282" y="600"/>
                    </a:lnTo>
                    <a:lnTo>
                      <a:pt x="2436" y="561"/>
                    </a:lnTo>
                    <a:lnTo>
                      <a:pt x="2591" y="542"/>
                    </a:lnTo>
                    <a:lnTo>
                      <a:pt x="2862" y="522"/>
                    </a:lnTo>
                    <a:lnTo>
                      <a:pt x="3132" y="542"/>
                    </a:lnTo>
                    <a:lnTo>
                      <a:pt x="3403" y="561"/>
                    </a:lnTo>
                    <a:lnTo>
                      <a:pt x="3673" y="600"/>
                    </a:lnTo>
                    <a:lnTo>
                      <a:pt x="4215" y="696"/>
                    </a:lnTo>
                    <a:lnTo>
                      <a:pt x="4756" y="812"/>
                    </a:lnTo>
                    <a:lnTo>
                      <a:pt x="6534" y="1141"/>
                    </a:lnTo>
                    <a:lnTo>
                      <a:pt x="6921" y="1199"/>
                    </a:lnTo>
                    <a:lnTo>
                      <a:pt x="7134" y="1238"/>
                    </a:lnTo>
                    <a:lnTo>
                      <a:pt x="7366" y="1296"/>
                    </a:lnTo>
                    <a:lnTo>
                      <a:pt x="7559" y="1373"/>
                    </a:lnTo>
                    <a:lnTo>
                      <a:pt x="7733" y="1470"/>
                    </a:lnTo>
                    <a:lnTo>
                      <a:pt x="7810" y="1528"/>
                    </a:lnTo>
                    <a:lnTo>
                      <a:pt x="7868" y="1586"/>
                    </a:lnTo>
                    <a:lnTo>
                      <a:pt x="7907" y="1644"/>
                    </a:lnTo>
                    <a:lnTo>
                      <a:pt x="7926" y="1740"/>
                    </a:lnTo>
                    <a:lnTo>
                      <a:pt x="7965" y="1953"/>
                    </a:lnTo>
                    <a:lnTo>
                      <a:pt x="7965" y="2185"/>
                    </a:lnTo>
                    <a:lnTo>
                      <a:pt x="7926" y="2417"/>
                    </a:lnTo>
                    <a:lnTo>
                      <a:pt x="7907" y="2649"/>
                    </a:lnTo>
                    <a:lnTo>
                      <a:pt x="7791" y="3132"/>
                    </a:lnTo>
                    <a:lnTo>
                      <a:pt x="7694" y="3557"/>
                    </a:lnTo>
                    <a:lnTo>
                      <a:pt x="7598" y="4060"/>
                    </a:lnTo>
                    <a:lnTo>
                      <a:pt x="7520" y="4543"/>
                    </a:lnTo>
                    <a:lnTo>
                      <a:pt x="7462" y="5027"/>
                    </a:lnTo>
                    <a:lnTo>
                      <a:pt x="7404" y="5510"/>
                    </a:lnTo>
                    <a:lnTo>
                      <a:pt x="7153" y="8680"/>
                    </a:lnTo>
                    <a:lnTo>
                      <a:pt x="6902" y="11851"/>
                    </a:lnTo>
                    <a:lnTo>
                      <a:pt x="6650" y="15002"/>
                    </a:lnTo>
                    <a:lnTo>
                      <a:pt x="6380" y="18172"/>
                    </a:lnTo>
                    <a:lnTo>
                      <a:pt x="6109" y="21149"/>
                    </a:lnTo>
                    <a:lnTo>
                      <a:pt x="5819" y="24126"/>
                    </a:lnTo>
                    <a:lnTo>
                      <a:pt x="5201" y="30061"/>
                    </a:lnTo>
                    <a:lnTo>
                      <a:pt x="5046" y="31665"/>
                    </a:lnTo>
                    <a:lnTo>
                      <a:pt x="4911" y="33289"/>
                    </a:lnTo>
                    <a:lnTo>
                      <a:pt x="4795" y="34913"/>
                    </a:lnTo>
                    <a:lnTo>
                      <a:pt x="4698" y="36517"/>
                    </a:lnTo>
                    <a:lnTo>
                      <a:pt x="4659" y="38141"/>
                    </a:lnTo>
                    <a:lnTo>
                      <a:pt x="4659" y="38953"/>
                    </a:lnTo>
                    <a:lnTo>
                      <a:pt x="4659" y="39765"/>
                    </a:lnTo>
                    <a:lnTo>
                      <a:pt x="4679" y="40577"/>
                    </a:lnTo>
                    <a:lnTo>
                      <a:pt x="4698" y="41389"/>
                    </a:lnTo>
                    <a:lnTo>
                      <a:pt x="4756" y="42200"/>
                    </a:lnTo>
                    <a:lnTo>
                      <a:pt x="4814" y="43012"/>
                    </a:lnTo>
                    <a:lnTo>
                      <a:pt x="4814" y="43070"/>
                    </a:lnTo>
                    <a:lnTo>
                      <a:pt x="4853" y="43128"/>
                    </a:lnTo>
                    <a:lnTo>
                      <a:pt x="4872" y="43167"/>
                    </a:lnTo>
                    <a:lnTo>
                      <a:pt x="4911" y="43206"/>
                    </a:lnTo>
                    <a:lnTo>
                      <a:pt x="5007" y="43244"/>
                    </a:lnTo>
                    <a:lnTo>
                      <a:pt x="5123" y="43244"/>
                    </a:lnTo>
                    <a:lnTo>
                      <a:pt x="5220" y="43206"/>
                    </a:lnTo>
                    <a:lnTo>
                      <a:pt x="5317" y="43148"/>
                    </a:lnTo>
                    <a:lnTo>
                      <a:pt x="5336" y="43109"/>
                    </a:lnTo>
                    <a:lnTo>
                      <a:pt x="5375" y="43051"/>
                    </a:lnTo>
                    <a:lnTo>
                      <a:pt x="5375" y="42993"/>
                    </a:lnTo>
                    <a:lnTo>
                      <a:pt x="5375" y="42935"/>
                    </a:lnTo>
                    <a:lnTo>
                      <a:pt x="5317" y="42143"/>
                    </a:lnTo>
                    <a:lnTo>
                      <a:pt x="5278" y="41350"/>
                    </a:lnTo>
                    <a:lnTo>
                      <a:pt x="5259" y="40557"/>
                    </a:lnTo>
                    <a:lnTo>
                      <a:pt x="5239" y="39765"/>
                    </a:lnTo>
                    <a:lnTo>
                      <a:pt x="5239" y="38199"/>
                    </a:lnTo>
                    <a:lnTo>
                      <a:pt x="5278" y="36614"/>
                    </a:lnTo>
                    <a:lnTo>
                      <a:pt x="5355" y="35048"/>
                    </a:lnTo>
                    <a:lnTo>
                      <a:pt x="5471" y="33463"/>
                    </a:lnTo>
                    <a:lnTo>
                      <a:pt x="5607" y="31897"/>
                    </a:lnTo>
                    <a:lnTo>
                      <a:pt x="5761" y="30331"/>
                    </a:lnTo>
                    <a:lnTo>
                      <a:pt x="6399" y="23952"/>
                    </a:lnTo>
                    <a:lnTo>
                      <a:pt x="6728" y="20762"/>
                    </a:lnTo>
                    <a:lnTo>
                      <a:pt x="7018" y="17573"/>
                    </a:lnTo>
                    <a:lnTo>
                      <a:pt x="7288" y="14151"/>
                    </a:lnTo>
                    <a:lnTo>
                      <a:pt x="7540" y="10749"/>
                    </a:lnTo>
                    <a:lnTo>
                      <a:pt x="7656" y="9028"/>
                    </a:lnTo>
                    <a:lnTo>
                      <a:pt x="7733" y="8178"/>
                    </a:lnTo>
                    <a:lnTo>
                      <a:pt x="7810" y="7327"/>
                    </a:lnTo>
                    <a:lnTo>
                      <a:pt x="7868" y="6592"/>
                    </a:lnTo>
                    <a:lnTo>
                      <a:pt x="7926" y="5858"/>
                    </a:lnTo>
                    <a:lnTo>
                      <a:pt x="7984" y="5123"/>
                    </a:lnTo>
                    <a:lnTo>
                      <a:pt x="8042" y="4756"/>
                    </a:lnTo>
                    <a:lnTo>
                      <a:pt x="8100" y="4408"/>
                    </a:lnTo>
                    <a:lnTo>
                      <a:pt x="8294" y="3480"/>
                    </a:lnTo>
                    <a:lnTo>
                      <a:pt x="8390" y="3016"/>
                    </a:lnTo>
                    <a:lnTo>
                      <a:pt x="8468" y="2552"/>
                    </a:lnTo>
                    <a:lnTo>
                      <a:pt x="8506" y="2185"/>
                    </a:lnTo>
                    <a:lnTo>
                      <a:pt x="8526" y="1992"/>
                    </a:lnTo>
                    <a:lnTo>
                      <a:pt x="8526" y="1798"/>
                    </a:lnTo>
                    <a:lnTo>
                      <a:pt x="8506" y="1605"/>
                    </a:lnTo>
                    <a:lnTo>
                      <a:pt x="8468" y="1431"/>
                    </a:lnTo>
                    <a:lnTo>
                      <a:pt x="8390" y="1276"/>
                    </a:lnTo>
                    <a:lnTo>
                      <a:pt x="8352" y="1199"/>
                    </a:lnTo>
                    <a:lnTo>
                      <a:pt x="8274" y="1141"/>
                    </a:lnTo>
                    <a:lnTo>
                      <a:pt x="8120" y="1006"/>
                    </a:lnTo>
                    <a:lnTo>
                      <a:pt x="7946" y="909"/>
                    </a:lnTo>
                    <a:lnTo>
                      <a:pt x="7752" y="832"/>
                    </a:lnTo>
                    <a:lnTo>
                      <a:pt x="7559" y="774"/>
                    </a:lnTo>
                    <a:lnTo>
                      <a:pt x="7134" y="677"/>
                    </a:lnTo>
                    <a:lnTo>
                      <a:pt x="6747" y="600"/>
                    </a:lnTo>
                    <a:lnTo>
                      <a:pt x="5781" y="406"/>
                    </a:lnTo>
                    <a:lnTo>
                      <a:pt x="4814" y="232"/>
                    </a:lnTo>
                    <a:lnTo>
                      <a:pt x="4253" y="136"/>
                    </a:lnTo>
                    <a:lnTo>
                      <a:pt x="3673" y="39"/>
                    </a:lnTo>
                    <a:lnTo>
                      <a:pt x="3384" y="20"/>
                    </a:lnTo>
                    <a:lnTo>
                      <a:pt x="3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191650" y="-1567800"/>
                <a:ext cx="169650" cy="124225"/>
              </a:xfrm>
              <a:custGeom>
                <a:rect b="b" l="l" r="r" t="t"/>
                <a:pathLst>
                  <a:path extrusionOk="0" h="4969" w="6786">
                    <a:moveTo>
                      <a:pt x="271" y="0"/>
                    </a:moveTo>
                    <a:lnTo>
                      <a:pt x="175" y="20"/>
                    </a:lnTo>
                    <a:lnTo>
                      <a:pt x="78" y="78"/>
                    </a:lnTo>
                    <a:lnTo>
                      <a:pt x="20" y="155"/>
                    </a:lnTo>
                    <a:lnTo>
                      <a:pt x="1" y="213"/>
                    </a:lnTo>
                    <a:lnTo>
                      <a:pt x="1" y="252"/>
                    </a:lnTo>
                    <a:lnTo>
                      <a:pt x="20" y="310"/>
                    </a:lnTo>
                    <a:lnTo>
                      <a:pt x="39" y="368"/>
                    </a:lnTo>
                    <a:lnTo>
                      <a:pt x="658" y="1508"/>
                    </a:lnTo>
                    <a:lnTo>
                      <a:pt x="1315" y="2649"/>
                    </a:lnTo>
                    <a:lnTo>
                      <a:pt x="1992" y="3751"/>
                    </a:lnTo>
                    <a:lnTo>
                      <a:pt x="2688" y="4853"/>
                    </a:lnTo>
                    <a:lnTo>
                      <a:pt x="2746" y="4911"/>
                    </a:lnTo>
                    <a:lnTo>
                      <a:pt x="2842" y="4949"/>
                    </a:lnTo>
                    <a:lnTo>
                      <a:pt x="2939" y="4969"/>
                    </a:lnTo>
                    <a:lnTo>
                      <a:pt x="3036" y="4949"/>
                    </a:lnTo>
                    <a:lnTo>
                      <a:pt x="3326" y="4756"/>
                    </a:lnTo>
                    <a:lnTo>
                      <a:pt x="3596" y="4563"/>
                    </a:lnTo>
                    <a:lnTo>
                      <a:pt x="3867" y="4331"/>
                    </a:lnTo>
                    <a:lnTo>
                      <a:pt x="4118" y="4099"/>
                    </a:lnTo>
                    <a:lnTo>
                      <a:pt x="4350" y="3847"/>
                    </a:lnTo>
                    <a:lnTo>
                      <a:pt x="4582" y="3577"/>
                    </a:lnTo>
                    <a:lnTo>
                      <a:pt x="5027" y="3035"/>
                    </a:lnTo>
                    <a:lnTo>
                      <a:pt x="5394" y="2533"/>
                    </a:lnTo>
                    <a:lnTo>
                      <a:pt x="5781" y="2011"/>
                    </a:lnTo>
                    <a:lnTo>
                      <a:pt x="5993" y="1760"/>
                    </a:lnTo>
                    <a:lnTo>
                      <a:pt x="6206" y="1528"/>
                    </a:lnTo>
                    <a:lnTo>
                      <a:pt x="6438" y="1296"/>
                    </a:lnTo>
                    <a:lnTo>
                      <a:pt x="6670" y="1083"/>
                    </a:lnTo>
                    <a:lnTo>
                      <a:pt x="6709" y="1044"/>
                    </a:lnTo>
                    <a:lnTo>
                      <a:pt x="6747" y="1006"/>
                    </a:lnTo>
                    <a:lnTo>
                      <a:pt x="6767" y="948"/>
                    </a:lnTo>
                    <a:lnTo>
                      <a:pt x="6786" y="890"/>
                    </a:lnTo>
                    <a:lnTo>
                      <a:pt x="6767" y="793"/>
                    </a:lnTo>
                    <a:lnTo>
                      <a:pt x="6709" y="696"/>
                    </a:lnTo>
                    <a:lnTo>
                      <a:pt x="6631" y="619"/>
                    </a:lnTo>
                    <a:lnTo>
                      <a:pt x="6535" y="580"/>
                    </a:lnTo>
                    <a:lnTo>
                      <a:pt x="6419" y="580"/>
                    </a:lnTo>
                    <a:lnTo>
                      <a:pt x="6380" y="600"/>
                    </a:lnTo>
                    <a:lnTo>
                      <a:pt x="6322" y="638"/>
                    </a:lnTo>
                    <a:lnTo>
                      <a:pt x="6071" y="851"/>
                    </a:lnTo>
                    <a:lnTo>
                      <a:pt x="5839" y="1064"/>
                    </a:lnTo>
                    <a:lnTo>
                      <a:pt x="5626" y="1315"/>
                    </a:lnTo>
                    <a:lnTo>
                      <a:pt x="5413" y="1547"/>
                    </a:lnTo>
                    <a:lnTo>
                      <a:pt x="5027" y="2069"/>
                    </a:lnTo>
                    <a:lnTo>
                      <a:pt x="4640" y="2610"/>
                    </a:lnTo>
                    <a:lnTo>
                      <a:pt x="4234" y="3113"/>
                    </a:lnTo>
                    <a:lnTo>
                      <a:pt x="4041" y="3364"/>
                    </a:lnTo>
                    <a:lnTo>
                      <a:pt x="3809" y="3615"/>
                    </a:lnTo>
                    <a:lnTo>
                      <a:pt x="3577" y="3828"/>
                    </a:lnTo>
                    <a:lnTo>
                      <a:pt x="3345" y="4041"/>
                    </a:lnTo>
                    <a:lnTo>
                      <a:pt x="3074" y="4234"/>
                    </a:lnTo>
                    <a:lnTo>
                      <a:pt x="3004" y="4279"/>
                    </a:lnTo>
                    <a:lnTo>
                      <a:pt x="3004" y="4279"/>
                    </a:lnTo>
                    <a:lnTo>
                      <a:pt x="2456" y="3441"/>
                    </a:lnTo>
                    <a:lnTo>
                      <a:pt x="1818" y="2359"/>
                    </a:lnTo>
                    <a:lnTo>
                      <a:pt x="1180" y="1257"/>
                    </a:lnTo>
                    <a:lnTo>
                      <a:pt x="581" y="155"/>
                    </a:lnTo>
                    <a:lnTo>
                      <a:pt x="542" y="97"/>
                    </a:lnTo>
                    <a:lnTo>
                      <a:pt x="484" y="58"/>
                    </a:lnTo>
                    <a:lnTo>
                      <a:pt x="445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1203250" y="-1464375"/>
                <a:ext cx="69625" cy="953525"/>
              </a:xfrm>
              <a:custGeom>
                <a:rect b="b" l="l" r="r" t="t"/>
                <a:pathLst>
                  <a:path extrusionOk="0" h="38141" w="2785">
                    <a:moveTo>
                      <a:pt x="2494" y="0"/>
                    </a:moveTo>
                    <a:lnTo>
                      <a:pt x="2398" y="39"/>
                    </a:lnTo>
                    <a:lnTo>
                      <a:pt x="2301" y="97"/>
                    </a:lnTo>
                    <a:lnTo>
                      <a:pt x="2243" y="194"/>
                    </a:lnTo>
                    <a:lnTo>
                      <a:pt x="2224" y="252"/>
                    </a:lnTo>
                    <a:lnTo>
                      <a:pt x="2204" y="329"/>
                    </a:lnTo>
                    <a:lnTo>
                      <a:pt x="2204" y="1740"/>
                    </a:lnTo>
                    <a:lnTo>
                      <a:pt x="2185" y="3171"/>
                    </a:lnTo>
                    <a:lnTo>
                      <a:pt x="2069" y="6012"/>
                    </a:lnTo>
                    <a:lnTo>
                      <a:pt x="1857" y="10381"/>
                    </a:lnTo>
                    <a:lnTo>
                      <a:pt x="1605" y="14750"/>
                    </a:lnTo>
                    <a:lnTo>
                      <a:pt x="1354" y="19235"/>
                    </a:lnTo>
                    <a:lnTo>
                      <a:pt x="1064" y="23700"/>
                    </a:lnTo>
                    <a:lnTo>
                      <a:pt x="755" y="28185"/>
                    </a:lnTo>
                    <a:lnTo>
                      <a:pt x="445" y="32670"/>
                    </a:lnTo>
                    <a:lnTo>
                      <a:pt x="252" y="35260"/>
                    </a:lnTo>
                    <a:lnTo>
                      <a:pt x="136" y="36556"/>
                    </a:lnTo>
                    <a:lnTo>
                      <a:pt x="1" y="37831"/>
                    </a:lnTo>
                    <a:lnTo>
                      <a:pt x="1" y="37909"/>
                    </a:lnTo>
                    <a:lnTo>
                      <a:pt x="20" y="37967"/>
                    </a:lnTo>
                    <a:lnTo>
                      <a:pt x="39" y="38005"/>
                    </a:lnTo>
                    <a:lnTo>
                      <a:pt x="59" y="38063"/>
                    </a:lnTo>
                    <a:lnTo>
                      <a:pt x="155" y="38121"/>
                    </a:lnTo>
                    <a:lnTo>
                      <a:pt x="252" y="38141"/>
                    </a:lnTo>
                    <a:lnTo>
                      <a:pt x="368" y="38141"/>
                    </a:lnTo>
                    <a:lnTo>
                      <a:pt x="465" y="38102"/>
                    </a:lnTo>
                    <a:lnTo>
                      <a:pt x="503" y="38063"/>
                    </a:lnTo>
                    <a:lnTo>
                      <a:pt x="542" y="38025"/>
                    </a:lnTo>
                    <a:lnTo>
                      <a:pt x="561" y="37967"/>
                    </a:lnTo>
                    <a:lnTo>
                      <a:pt x="581" y="37909"/>
                    </a:lnTo>
                    <a:lnTo>
                      <a:pt x="697" y="36807"/>
                    </a:lnTo>
                    <a:lnTo>
                      <a:pt x="793" y="35724"/>
                    </a:lnTo>
                    <a:lnTo>
                      <a:pt x="948" y="33521"/>
                    </a:lnTo>
                    <a:lnTo>
                      <a:pt x="1257" y="29480"/>
                    </a:lnTo>
                    <a:lnTo>
                      <a:pt x="1528" y="25421"/>
                    </a:lnTo>
                    <a:lnTo>
                      <a:pt x="1818" y="20781"/>
                    </a:lnTo>
                    <a:lnTo>
                      <a:pt x="2108" y="16142"/>
                    </a:lnTo>
                    <a:lnTo>
                      <a:pt x="2378" y="11502"/>
                    </a:lnTo>
                    <a:lnTo>
                      <a:pt x="2591" y="6863"/>
                    </a:lnTo>
                    <a:lnTo>
                      <a:pt x="2668" y="5220"/>
                    </a:lnTo>
                    <a:lnTo>
                      <a:pt x="2746" y="3557"/>
                    </a:lnTo>
                    <a:lnTo>
                      <a:pt x="2784" y="1895"/>
                    </a:lnTo>
                    <a:lnTo>
                      <a:pt x="2784" y="1064"/>
                    </a:lnTo>
                    <a:lnTo>
                      <a:pt x="2784" y="252"/>
                    </a:lnTo>
                    <a:lnTo>
                      <a:pt x="2784" y="174"/>
                    </a:lnTo>
                    <a:lnTo>
                      <a:pt x="2765" y="116"/>
                    </a:lnTo>
                    <a:lnTo>
                      <a:pt x="2726" y="78"/>
                    </a:lnTo>
                    <a:lnTo>
                      <a:pt x="2688" y="39"/>
                    </a:lnTo>
                    <a:lnTo>
                      <a:pt x="2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66900" y="-1663500"/>
                <a:ext cx="242625" cy="1134775"/>
              </a:xfrm>
              <a:custGeom>
                <a:rect b="b" l="l" r="r" t="t"/>
                <a:pathLst>
                  <a:path extrusionOk="0" h="45391" w="9705">
                    <a:moveTo>
                      <a:pt x="3963" y="1"/>
                    </a:moveTo>
                    <a:lnTo>
                      <a:pt x="3751" y="20"/>
                    </a:lnTo>
                    <a:lnTo>
                      <a:pt x="3557" y="40"/>
                    </a:lnTo>
                    <a:lnTo>
                      <a:pt x="3383" y="98"/>
                    </a:lnTo>
                    <a:lnTo>
                      <a:pt x="3209" y="156"/>
                    </a:lnTo>
                    <a:lnTo>
                      <a:pt x="3035" y="233"/>
                    </a:lnTo>
                    <a:lnTo>
                      <a:pt x="2900" y="329"/>
                    </a:lnTo>
                    <a:lnTo>
                      <a:pt x="2765" y="465"/>
                    </a:lnTo>
                    <a:lnTo>
                      <a:pt x="2687" y="600"/>
                    </a:lnTo>
                    <a:lnTo>
                      <a:pt x="2591" y="735"/>
                    </a:lnTo>
                    <a:lnTo>
                      <a:pt x="2533" y="890"/>
                    </a:lnTo>
                    <a:lnTo>
                      <a:pt x="2475" y="1064"/>
                    </a:lnTo>
                    <a:lnTo>
                      <a:pt x="2397" y="1393"/>
                    </a:lnTo>
                    <a:lnTo>
                      <a:pt x="2339" y="1721"/>
                    </a:lnTo>
                    <a:lnTo>
                      <a:pt x="2281" y="2224"/>
                    </a:lnTo>
                    <a:lnTo>
                      <a:pt x="2223" y="2727"/>
                    </a:lnTo>
                    <a:lnTo>
                      <a:pt x="2204" y="3229"/>
                    </a:lnTo>
                    <a:lnTo>
                      <a:pt x="2185" y="3732"/>
                    </a:lnTo>
                    <a:lnTo>
                      <a:pt x="2069" y="6032"/>
                    </a:lnTo>
                    <a:lnTo>
                      <a:pt x="1933" y="8352"/>
                    </a:lnTo>
                    <a:lnTo>
                      <a:pt x="1199" y="19699"/>
                    </a:lnTo>
                    <a:lnTo>
                      <a:pt x="870" y="25383"/>
                    </a:lnTo>
                    <a:lnTo>
                      <a:pt x="561" y="31066"/>
                    </a:lnTo>
                    <a:lnTo>
                      <a:pt x="387" y="34565"/>
                    </a:lnTo>
                    <a:lnTo>
                      <a:pt x="232" y="38083"/>
                    </a:lnTo>
                    <a:lnTo>
                      <a:pt x="116" y="41582"/>
                    </a:lnTo>
                    <a:lnTo>
                      <a:pt x="0" y="45081"/>
                    </a:lnTo>
                    <a:lnTo>
                      <a:pt x="0" y="45159"/>
                    </a:lnTo>
                    <a:lnTo>
                      <a:pt x="20" y="45217"/>
                    </a:lnTo>
                    <a:lnTo>
                      <a:pt x="39" y="45255"/>
                    </a:lnTo>
                    <a:lnTo>
                      <a:pt x="78" y="45313"/>
                    </a:lnTo>
                    <a:lnTo>
                      <a:pt x="174" y="45371"/>
                    </a:lnTo>
                    <a:lnTo>
                      <a:pt x="271" y="45390"/>
                    </a:lnTo>
                    <a:lnTo>
                      <a:pt x="387" y="45390"/>
                    </a:lnTo>
                    <a:lnTo>
                      <a:pt x="484" y="45352"/>
                    </a:lnTo>
                    <a:lnTo>
                      <a:pt x="503" y="45313"/>
                    </a:lnTo>
                    <a:lnTo>
                      <a:pt x="542" y="45274"/>
                    </a:lnTo>
                    <a:lnTo>
                      <a:pt x="561" y="45217"/>
                    </a:lnTo>
                    <a:lnTo>
                      <a:pt x="561" y="45159"/>
                    </a:lnTo>
                    <a:lnTo>
                      <a:pt x="658" y="42297"/>
                    </a:lnTo>
                    <a:lnTo>
                      <a:pt x="774" y="39456"/>
                    </a:lnTo>
                    <a:lnTo>
                      <a:pt x="1006" y="33734"/>
                    </a:lnTo>
                    <a:lnTo>
                      <a:pt x="1295" y="28031"/>
                    </a:lnTo>
                    <a:lnTo>
                      <a:pt x="1624" y="22328"/>
                    </a:lnTo>
                    <a:lnTo>
                      <a:pt x="1972" y="16858"/>
                    </a:lnTo>
                    <a:lnTo>
                      <a:pt x="2320" y="11368"/>
                    </a:lnTo>
                    <a:lnTo>
                      <a:pt x="2513" y="8507"/>
                    </a:lnTo>
                    <a:lnTo>
                      <a:pt x="2610" y="7076"/>
                    </a:lnTo>
                    <a:lnTo>
                      <a:pt x="2687" y="5646"/>
                    </a:lnTo>
                    <a:lnTo>
                      <a:pt x="2726" y="4737"/>
                    </a:lnTo>
                    <a:lnTo>
                      <a:pt x="2745" y="3828"/>
                    </a:lnTo>
                    <a:lnTo>
                      <a:pt x="2784" y="2939"/>
                    </a:lnTo>
                    <a:lnTo>
                      <a:pt x="2823" y="2475"/>
                    </a:lnTo>
                    <a:lnTo>
                      <a:pt x="2881" y="2031"/>
                    </a:lnTo>
                    <a:lnTo>
                      <a:pt x="2939" y="1663"/>
                    </a:lnTo>
                    <a:lnTo>
                      <a:pt x="2958" y="1470"/>
                    </a:lnTo>
                    <a:lnTo>
                      <a:pt x="2997" y="1277"/>
                    </a:lnTo>
                    <a:lnTo>
                      <a:pt x="3074" y="1103"/>
                    </a:lnTo>
                    <a:lnTo>
                      <a:pt x="3151" y="929"/>
                    </a:lnTo>
                    <a:lnTo>
                      <a:pt x="3209" y="871"/>
                    </a:lnTo>
                    <a:lnTo>
                      <a:pt x="3267" y="793"/>
                    </a:lnTo>
                    <a:lnTo>
                      <a:pt x="3345" y="755"/>
                    </a:lnTo>
                    <a:lnTo>
                      <a:pt x="3422" y="697"/>
                    </a:lnTo>
                    <a:lnTo>
                      <a:pt x="3635" y="639"/>
                    </a:lnTo>
                    <a:lnTo>
                      <a:pt x="3847" y="600"/>
                    </a:lnTo>
                    <a:lnTo>
                      <a:pt x="4098" y="581"/>
                    </a:lnTo>
                    <a:lnTo>
                      <a:pt x="4330" y="600"/>
                    </a:lnTo>
                    <a:lnTo>
                      <a:pt x="4833" y="658"/>
                    </a:lnTo>
                    <a:lnTo>
                      <a:pt x="5278" y="735"/>
                    </a:lnTo>
                    <a:lnTo>
                      <a:pt x="5780" y="813"/>
                    </a:lnTo>
                    <a:lnTo>
                      <a:pt x="6302" y="929"/>
                    </a:lnTo>
                    <a:lnTo>
                      <a:pt x="7327" y="1161"/>
                    </a:lnTo>
                    <a:lnTo>
                      <a:pt x="7829" y="1257"/>
                    </a:lnTo>
                    <a:lnTo>
                      <a:pt x="8351" y="1354"/>
                    </a:lnTo>
                    <a:lnTo>
                      <a:pt x="8873" y="1431"/>
                    </a:lnTo>
                    <a:lnTo>
                      <a:pt x="9106" y="1449"/>
                    </a:lnTo>
                    <a:lnTo>
                      <a:pt x="9106" y="1449"/>
                    </a:lnTo>
                    <a:lnTo>
                      <a:pt x="9047" y="2340"/>
                    </a:lnTo>
                    <a:lnTo>
                      <a:pt x="8951" y="3538"/>
                    </a:lnTo>
                    <a:lnTo>
                      <a:pt x="8719" y="5897"/>
                    </a:lnTo>
                    <a:lnTo>
                      <a:pt x="8603" y="7095"/>
                    </a:lnTo>
                    <a:lnTo>
                      <a:pt x="8467" y="8294"/>
                    </a:lnTo>
                    <a:lnTo>
                      <a:pt x="8390" y="8874"/>
                    </a:lnTo>
                    <a:lnTo>
                      <a:pt x="8293" y="9473"/>
                    </a:lnTo>
                    <a:lnTo>
                      <a:pt x="8177" y="10053"/>
                    </a:lnTo>
                    <a:lnTo>
                      <a:pt x="8042" y="10633"/>
                    </a:lnTo>
                    <a:lnTo>
                      <a:pt x="8023" y="10710"/>
                    </a:lnTo>
                    <a:lnTo>
                      <a:pt x="8042" y="10768"/>
                    </a:lnTo>
                    <a:lnTo>
                      <a:pt x="8042" y="10826"/>
                    </a:lnTo>
                    <a:lnTo>
                      <a:pt x="8081" y="10865"/>
                    </a:lnTo>
                    <a:lnTo>
                      <a:pt x="8139" y="10962"/>
                    </a:lnTo>
                    <a:lnTo>
                      <a:pt x="8235" y="11020"/>
                    </a:lnTo>
                    <a:lnTo>
                      <a:pt x="8332" y="11039"/>
                    </a:lnTo>
                    <a:lnTo>
                      <a:pt x="8448" y="11020"/>
                    </a:lnTo>
                    <a:lnTo>
                      <a:pt x="8487" y="11000"/>
                    </a:lnTo>
                    <a:lnTo>
                      <a:pt x="8525" y="10962"/>
                    </a:lnTo>
                    <a:lnTo>
                      <a:pt x="8564" y="10904"/>
                    </a:lnTo>
                    <a:lnTo>
                      <a:pt x="8583" y="10846"/>
                    </a:lnTo>
                    <a:lnTo>
                      <a:pt x="8719" y="10266"/>
                    </a:lnTo>
                    <a:lnTo>
                      <a:pt x="8835" y="9686"/>
                    </a:lnTo>
                    <a:lnTo>
                      <a:pt x="8931" y="9087"/>
                    </a:lnTo>
                    <a:lnTo>
                      <a:pt x="9028" y="8487"/>
                    </a:lnTo>
                    <a:lnTo>
                      <a:pt x="9144" y="7308"/>
                    </a:lnTo>
                    <a:lnTo>
                      <a:pt x="9279" y="6110"/>
                    </a:lnTo>
                    <a:lnTo>
                      <a:pt x="9511" y="3674"/>
                    </a:lnTo>
                    <a:lnTo>
                      <a:pt x="9627" y="2437"/>
                    </a:lnTo>
                    <a:lnTo>
                      <a:pt x="9704" y="1219"/>
                    </a:lnTo>
                    <a:lnTo>
                      <a:pt x="9685" y="1103"/>
                    </a:lnTo>
                    <a:lnTo>
                      <a:pt x="9647" y="1006"/>
                    </a:lnTo>
                    <a:lnTo>
                      <a:pt x="9608" y="967"/>
                    </a:lnTo>
                    <a:lnTo>
                      <a:pt x="9569" y="929"/>
                    </a:lnTo>
                    <a:lnTo>
                      <a:pt x="9511" y="909"/>
                    </a:lnTo>
                    <a:lnTo>
                      <a:pt x="9453" y="890"/>
                    </a:lnTo>
                    <a:lnTo>
                      <a:pt x="8970" y="851"/>
                    </a:lnTo>
                    <a:lnTo>
                      <a:pt x="8506" y="793"/>
                    </a:lnTo>
                    <a:lnTo>
                      <a:pt x="8023" y="716"/>
                    </a:lnTo>
                    <a:lnTo>
                      <a:pt x="7559" y="619"/>
                    </a:lnTo>
                    <a:lnTo>
                      <a:pt x="6612" y="407"/>
                    </a:lnTo>
                    <a:lnTo>
                      <a:pt x="6148" y="310"/>
                    </a:lnTo>
                    <a:lnTo>
                      <a:pt x="5684" y="214"/>
                    </a:lnTo>
                    <a:lnTo>
                      <a:pt x="4988" y="98"/>
                    </a:lnTo>
                    <a:lnTo>
                      <a:pt x="4582" y="40"/>
                    </a:lnTo>
                    <a:lnTo>
                      <a:pt x="4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937925" y="-1657200"/>
                <a:ext cx="171600" cy="154675"/>
              </a:xfrm>
              <a:custGeom>
                <a:rect b="b" l="l" r="r" t="t"/>
                <a:pathLst>
                  <a:path extrusionOk="0" h="6187" w="6864">
                    <a:moveTo>
                      <a:pt x="233" y="0"/>
                    </a:moveTo>
                    <a:lnTo>
                      <a:pt x="136" y="20"/>
                    </a:lnTo>
                    <a:lnTo>
                      <a:pt x="59" y="97"/>
                    </a:lnTo>
                    <a:lnTo>
                      <a:pt x="20" y="135"/>
                    </a:lnTo>
                    <a:lnTo>
                      <a:pt x="1" y="174"/>
                    </a:lnTo>
                    <a:lnTo>
                      <a:pt x="1" y="232"/>
                    </a:lnTo>
                    <a:lnTo>
                      <a:pt x="20" y="309"/>
                    </a:lnTo>
                    <a:lnTo>
                      <a:pt x="117" y="696"/>
                    </a:lnTo>
                    <a:lnTo>
                      <a:pt x="233" y="1063"/>
                    </a:lnTo>
                    <a:lnTo>
                      <a:pt x="368" y="1431"/>
                    </a:lnTo>
                    <a:lnTo>
                      <a:pt x="504" y="1798"/>
                    </a:lnTo>
                    <a:lnTo>
                      <a:pt x="832" y="2533"/>
                    </a:lnTo>
                    <a:lnTo>
                      <a:pt x="1180" y="3228"/>
                    </a:lnTo>
                    <a:lnTo>
                      <a:pt x="1567" y="3944"/>
                    </a:lnTo>
                    <a:lnTo>
                      <a:pt x="1953" y="4620"/>
                    </a:lnTo>
                    <a:lnTo>
                      <a:pt x="2359" y="5316"/>
                    </a:lnTo>
                    <a:lnTo>
                      <a:pt x="2727" y="6012"/>
                    </a:lnTo>
                    <a:lnTo>
                      <a:pt x="2785" y="6070"/>
                    </a:lnTo>
                    <a:lnTo>
                      <a:pt x="2843" y="6128"/>
                    </a:lnTo>
                    <a:lnTo>
                      <a:pt x="2901" y="6167"/>
                    </a:lnTo>
                    <a:lnTo>
                      <a:pt x="2959" y="6186"/>
                    </a:lnTo>
                    <a:lnTo>
                      <a:pt x="3036" y="6186"/>
                    </a:lnTo>
                    <a:lnTo>
                      <a:pt x="3113" y="6167"/>
                    </a:lnTo>
                    <a:lnTo>
                      <a:pt x="3171" y="6128"/>
                    </a:lnTo>
                    <a:lnTo>
                      <a:pt x="3229" y="6070"/>
                    </a:lnTo>
                    <a:lnTo>
                      <a:pt x="3713" y="5490"/>
                    </a:lnTo>
                    <a:lnTo>
                      <a:pt x="4196" y="4872"/>
                    </a:lnTo>
                    <a:lnTo>
                      <a:pt x="4660" y="4272"/>
                    </a:lnTo>
                    <a:lnTo>
                      <a:pt x="5104" y="3654"/>
                    </a:lnTo>
                    <a:lnTo>
                      <a:pt x="5974" y="2378"/>
                    </a:lnTo>
                    <a:lnTo>
                      <a:pt x="6806" y="1102"/>
                    </a:lnTo>
                    <a:lnTo>
                      <a:pt x="6844" y="1044"/>
                    </a:lnTo>
                    <a:lnTo>
                      <a:pt x="6844" y="986"/>
                    </a:lnTo>
                    <a:lnTo>
                      <a:pt x="6863" y="928"/>
                    </a:lnTo>
                    <a:lnTo>
                      <a:pt x="6844" y="870"/>
                    </a:lnTo>
                    <a:lnTo>
                      <a:pt x="6806" y="773"/>
                    </a:lnTo>
                    <a:lnTo>
                      <a:pt x="6728" y="696"/>
                    </a:lnTo>
                    <a:lnTo>
                      <a:pt x="6632" y="657"/>
                    </a:lnTo>
                    <a:lnTo>
                      <a:pt x="6535" y="638"/>
                    </a:lnTo>
                    <a:lnTo>
                      <a:pt x="6477" y="657"/>
                    </a:lnTo>
                    <a:lnTo>
                      <a:pt x="6438" y="677"/>
                    </a:lnTo>
                    <a:lnTo>
                      <a:pt x="6380" y="715"/>
                    </a:lnTo>
                    <a:lnTo>
                      <a:pt x="6342" y="754"/>
                    </a:lnTo>
                    <a:lnTo>
                      <a:pt x="5510" y="2030"/>
                    </a:lnTo>
                    <a:lnTo>
                      <a:pt x="4640" y="3306"/>
                    </a:lnTo>
                    <a:lnTo>
                      <a:pt x="4196" y="3924"/>
                    </a:lnTo>
                    <a:lnTo>
                      <a:pt x="3732" y="4543"/>
                    </a:lnTo>
                    <a:lnTo>
                      <a:pt x="3249" y="5142"/>
                    </a:lnTo>
                    <a:lnTo>
                      <a:pt x="3049" y="5382"/>
                    </a:lnTo>
                    <a:lnTo>
                      <a:pt x="2514" y="4408"/>
                    </a:lnTo>
                    <a:lnTo>
                      <a:pt x="2127" y="3731"/>
                    </a:lnTo>
                    <a:lnTo>
                      <a:pt x="1760" y="3035"/>
                    </a:lnTo>
                    <a:lnTo>
                      <a:pt x="1412" y="2359"/>
                    </a:lnTo>
                    <a:lnTo>
                      <a:pt x="1084" y="1663"/>
                    </a:lnTo>
                    <a:lnTo>
                      <a:pt x="929" y="1315"/>
                    </a:lnTo>
                    <a:lnTo>
                      <a:pt x="794" y="947"/>
                    </a:lnTo>
                    <a:lnTo>
                      <a:pt x="678" y="599"/>
                    </a:lnTo>
                    <a:lnTo>
                      <a:pt x="581" y="232"/>
                    </a:lnTo>
                    <a:lnTo>
                      <a:pt x="562" y="155"/>
                    </a:lnTo>
                    <a:lnTo>
                      <a:pt x="523" y="116"/>
                    </a:lnTo>
                    <a:lnTo>
                      <a:pt x="484" y="58"/>
                    </a:lnTo>
                    <a:lnTo>
                      <a:pt x="446" y="3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926825" y="-1519000"/>
                <a:ext cx="95225" cy="992200"/>
              </a:xfrm>
              <a:custGeom>
                <a:rect b="b" l="l" r="r" t="t"/>
                <a:pathLst>
                  <a:path extrusionOk="0" h="39688" w="3809">
                    <a:moveTo>
                      <a:pt x="3441" y="1"/>
                    </a:moveTo>
                    <a:lnTo>
                      <a:pt x="3345" y="40"/>
                    </a:lnTo>
                    <a:lnTo>
                      <a:pt x="3306" y="78"/>
                    </a:lnTo>
                    <a:lnTo>
                      <a:pt x="3267" y="117"/>
                    </a:lnTo>
                    <a:lnTo>
                      <a:pt x="3248" y="175"/>
                    </a:lnTo>
                    <a:lnTo>
                      <a:pt x="3229" y="252"/>
                    </a:lnTo>
                    <a:lnTo>
                      <a:pt x="2919" y="2398"/>
                    </a:lnTo>
                    <a:lnTo>
                      <a:pt x="2649" y="4563"/>
                    </a:lnTo>
                    <a:lnTo>
                      <a:pt x="2417" y="6728"/>
                    </a:lnTo>
                    <a:lnTo>
                      <a:pt x="2204" y="8913"/>
                    </a:lnTo>
                    <a:lnTo>
                      <a:pt x="2011" y="11078"/>
                    </a:lnTo>
                    <a:lnTo>
                      <a:pt x="1837" y="13243"/>
                    </a:lnTo>
                    <a:lnTo>
                      <a:pt x="1489" y="17592"/>
                    </a:lnTo>
                    <a:lnTo>
                      <a:pt x="1180" y="21845"/>
                    </a:lnTo>
                    <a:lnTo>
                      <a:pt x="890" y="26117"/>
                    </a:lnTo>
                    <a:lnTo>
                      <a:pt x="348" y="34623"/>
                    </a:lnTo>
                    <a:lnTo>
                      <a:pt x="194" y="37001"/>
                    </a:lnTo>
                    <a:lnTo>
                      <a:pt x="116" y="38199"/>
                    </a:lnTo>
                    <a:lnTo>
                      <a:pt x="0" y="39379"/>
                    </a:lnTo>
                    <a:lnTo>
                      <a:pt x="0" y="39437"/>
                    </a:lnTo>
                    <a:lnTo>
                      <a:pt x="20" y="39494"/>
                    </a:lnTo>
                    <a:lnTo>
                      <a:pt x="39" y="39552"/>
                    </a:lnTo>
                    <a:lnTo>
                      <a:pt x="58" y="39591"/>
                    </a:lnTo>
                    <a:lnTo>
                      <a:pt x="155" y="39649"/>
                    </a:lnTo>
                    <a:lnTo>
                      <a:pt x="252" y="39688"/>
                    </a:lnTo>
                    <a:lnTo>
                      <a:pt x="368" y="39688"/>
                    </a:lnTo>
                    <a:lnTo>
                      <a:pt x="464" y="39649"/>
                    </a:lnTo>
                    <a:lnTo>
                      <a:pt x="503" y="39610"/>
                    </a:lnTo>
                    <a:lnTo>
                      <a:pt x="542" y="39552"/>
                    </a:lnTo>
                    <a:lnTo>
                      <a:pt x="561" y="39514"/>
                    </a:lnTo>
                    <a:lnTo>
                      <a:pt x="580" y="39437"/>
                    </a:lnTo>
                    <a:lnTo>
                      <a:pt x="716" y="38025"/>
                    </a:lnTo>
                    <a:lnTo>
                      <a:pt x="832" y="36614"/>
                    </a:lnTo>
                    <a:lnTo>
                      <a:pt x="928" y="35184"/>
                    </a:lnTo>
                    <a:lnTo>
                      <a:pt x="1025" y="33753"/>
                    </a:lnTo>
                    <a:lnTo>
                      <a:pt x="1180" y="30911"/>
                    </a:lnTo>
                    <a:lnTo>
                      <a:pt x="1334" y="28070"/>
                    </a:lnTo>
                    <a:lnTo>
                      <a:pt x="1643" y="23392"/>
                    </a:lnTo>
                    <a:lnTo>
                      <a:pt x="1991" y="18713"/>
                    </a:lnTo>
                    <a:lnTo>
                      <a:pt x="2339" y="14035"/>
                    </a:lnTo>
                    <a:lnTo>
                      <a:pt x="2552" y="11696"/>
                    </a:lnTo>
                    <a:lnTo>
                      <a:pt x="2765" y="9357"/>
                    </a:lnTo>
                    <a:lnTo>
                      <a:pt x="2977" y="7095"/>
                    </a:lnTo>
                    <a:lnTo>
                      <a:pt x="3209" y="4834"/>
                    </a:lnTo>
                    <a:lnTo>
                      <a:pt x="3480" y="2572"/>
                    </a:lnTo>
                    <a:lnTo>
                      <a:pt x="3635" y="1431"/>
                    </a:lnTo>
                    <a:lnTo>
                      <a:pt x="3789" y="310"/>
                    </a:lnTo>
                    <a:lnTo>
                      <a:pt x="3809" y="252"/>
                    </a:lnTo>
                    <a:lnTo>
                      <a:pt x="3789" y="194"/>
                    </a:lnTo>
                    <a:lnTo>
                      <a:pt x="3770" y="136"/>
                    </a:lnTo>
                    <a:lnTo>
                      <a:pt x="3731" y="98"/>
                    </a:lnTo>
                    <a:lnTo>
                      <a:pt x="3654" y="40"/>
                    </a:lnTo>
                    <a:lnTo>
                      <a:pt x="35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1336150" y="-1450375"/>
                <a:ext cx="248425" cy="963200"/>
              </a:xfrm>
              <a:custGeom>
                <a:rect b="b" l="l" r="r" t="t"/>
                <a:pathLst>
                  <a:path extrusionOk="0" h="38528" w="9937">
                    <a:moveTo>
                      <a:pt x="5703" y="1"/>
                    </a:moveTo>
                    <a:lnTo>
                      <a:pt x="5375" y="20"/>
                    </a:lnTo>
                    <a:lnTo>
                      <a:pt x="5066" y="40"/>
                    </a:lnTo>
                    <a:lnTo>
                      <a:pt x="4737" y="98"/>
                    </a:lnTo>
                    <a:lnTo>
                      <a:pt x="4428" y="156"/>
                    </a:lnTo>
                    <a:lnTo>
                      <a:pt x="4138" y="233"/>
                    </a:lnTo>
                    <a:lnTo>
                      <a:pt x="3867" y="330"/>
                    </a:lnTo>
                    <a:lnTo>
                      <a:pt x="3654" y="465"/>
                    </a:lnTo>
                    <a:lnTo>
                      <a:pt x="3461" y="620"/>
                    </a:lnTo>
                    <a:lnTo>
                      <a:pt x="3287" y="793"/>
                    </a:lnTo>
                    <a:lnTo>
                      <a:pt x="3152" y="987"/>
                    </a:lnTo>
                    <a:lnTo>
                      <a:pt x="3036" y="1238"/>
                    </a:lnTo>
                    <a:lnTo>
                      <a:pt x="2939" y="1509"/>
                    </a:lnTo>
                    <a:lnTo>
                      <a:pt x="2746" y="2224"/>
                    </a:lnTo>
                    <a:lnTo>
                      <a:pt x="2572" y="2959"/>
                    </a:lnTo>
                    <a:lnTo>
                      <a:pt x="2436" y="3693"/>
                    </a:lnTo>
                    <a:lnTo>
                      <a:pt x="2321" y="4428"/>
                    </a:lnTo>
                    <a:lnTo>
                      <a:pt x="2224" y="5182"/>
                    </a:lnTo>
                    <a:lnTo>
                      <a:pt x="2127" y="5916"/>
                    </a:lnTo>
                    <a:lnTo>
                      <a:pt x="1953" y="7405"/>
                    </a:lnTo>
                    <a:lnTo>
                      <a:pt x="1644" y="9937"/>
                    </a:lnTo>
                    <a:lnTo>
                      <a:pt x="1393" y="12489"/>
                    </a:lnTo>
                    <a:lnTo>
                      <a:pt x="1141" y="15041"/>
                    </a:lnTo>
                    <a:lnTo>
                      <a:pt x="929" y="17592"/>
                    </a:lnTo>
                    <a:lnTo>
                      <a:pt x="735" y="20144"/>
                    </a:lnTo>
                    <a:lnTo>
                      <a:pt x="561" y="22715"/>
                    </a:lnTo>
                    <a:lnTo>
                      <a:pt x="407" y="25267"/>
                    </a:lnTo>
                    <a:lnTo>
                      <a:pt x="271" y="27818"/>
                    </a:lnTo>
                    <a:lnTo>
                      <a:pt x="155" y="30312"/>
                    </a:lnTo>
                    <a:lnTo>
                      <a:pt x="59" y="32787"/>
                    </a:lnTo>
                    <a:lnTo>
                      <a:pt x="20" y="34024"/>
                    </a:lnTo>
                    <a:lnTo>
                      <a:pt x="20" y="35261"/>
                    </a:lnTo>
                    <a:lnTo>
                      <a:pt x="1" y="36498"/>
                    </a:lnTo>
                    <a:lnTo>
                      <a:pt x="20" y="37735"/>
                    </a:lnTo>
                    <a:lnTo>
                      <a:pt x="20" y="37813"/>
                    </a:lnTo>
                    <a:lnTo>
                      <a:pt x="39" y="37851"/>
                    </a:lnTo>
                    <a:lnTo>
                      <a:pt x="78" y="37909"/>
                    </a:lnTo>
                    <a:lnTo>
                      <a:pt x="117" y="37929"/>
                    </a:lnTo>
                    <a:lnTo>
                      <a:pt x="213" y="37967"/>
                    </a:lnTo>
                    <a:lnTo>
                      <a:pt x="310" y="37987"/>
                    </a:lnTo>
                    <a:lnTo>
                      <a:pt x="407" y="37948"/>
                    </a:lnTo>
                    <a:lnTo>
                      <a:pt x="503" y="37871"/>
                    </a:lnTo>
                    <a:lnTo>
                      <a:pt x="561" y="37793"/>
                    </a:lnTo>
                    <a:lnTo>
                      <a:pt x="581" y="37716"/>
                    </a:lnTo>
                    <a:lnTo>
                      <a:pt x="600" y="37658"/>
                    </a:lnTo>
                    <a:lnTo>
                      <a:pt x="581" y="36479"/>
                    </a:lnTo>
                    <a:lnTo>
                      <a:pt x="581" y="35300"/>
                    </a:lnTo>
                    <a:lnTo>
                      <a:pt x="600" y="32961"/>
                    </a:lnTo>
                    <a:lnTo>
                      <a:pt x="677" y="30602"/>
                    </a:lnTo>
                    <a:lnTo>
                      <a:pt x="793" y="28244"/>
                    </a:lnTo>
                    <a:lnTo>
                      <a:pt x="909" y="25885"/>
                    </a:lnTo>
                    <a:lnTo>
                      <a:pt x="1083" y="23527"/>
                    </a:lnTo>
                    <a:lnTo>
                      <a:pt x="1431" y="18829"/>
                    </a:lnTo>
                    <a:lnTo>
                      <a:pt x="1625" y="16413"/>
                    </a:lnTo>
                    <a:lnTo>
                      <a:pt x="1837" y="13977"/>
                    </a:lnTo>
                    <a:lnTo>
                      <a:pt x="2069" y="11561"/>
                    </a:lnTo>
                    <a:lnTo>
                      <a:pt x="2321" y="9125"/>
                    </a:lnTo>
                    <a:lnTo>
                      <a:pt x="2514" y="7443"/>
                    </a:lnTo>
                    <a:lnTo>
                      <a:pt x="2726" y="5762"/>
                    </a:lnTo>
                    <a:lnTo>
                      <a:pt x="2842" y="4930"/>
                    </a:lnTo>
                    <a:lnTo>
                      <a:pt x="2978" y="4099"/>
                    </a:lnTo>
                    <a:lnTo>
                      <a:pt x="3132" y="3268"/>
                    </a:lnTo>
                    <a:lnTo>
                      <a:pt x="3287" y="2437"/>
                    </a:lnTo>
                    <a:lnTo>
                      <a:pt x="3384" y="1953"/>
                    </a:lnTo>
                    <a:lnTo>
                      <a:pt x="3442" y="1721"/>
                    </a:lnTo>
                    <a:lnTo>
                      <a:pt x="3519" y="1509"/>
                    </a:lnTo>
                    <a:lnTo>
                      <a:pt x="3616" y="1315"/>
                    </a:lnTo>
                    <a:lnTo>
                      <a:pt x="3732" y="1122"/>
                    </a:lnTo>
                    <a:lnTo>
                      <a:pt x="3809" y="1045"/>
                    </a:lnTo>
                    <a:lnTo>
                      <a:pt x="3886" y="967"/>
                    </a:lnTo>
                    <a:lnTo>
                      <a:pt x="3983" y="909"/>
                    </a:lnTo>
                    <a:lnTo>
                      <a:pt x="4099" y="851"/>
                    </a:lnTo>
                    <a:lnTo>
                      <a:pt x="4254" y="793"/>
                    </a:lnTo>
                    <a:lnTo>
                      <a:pt x="4408" y="736"/>
                    </a:lnTo>
                    <a:lnTo>
                      <a:pt x="4756" y="658"/>
                    </a:lnTo>
                    <a:lnTo>
                      <a:pt x="5124" y="600"/>
                    </a:lnTo>
                    <a:lnTo>
                      <a:pt x="5471" y="581"/>
                    </a:lnTo>
                    <a:lnTo>
                      <a:pt x="5839" y="562"/>
                    </a:lnTo>
                    <a:lnTo>
                      <a:pt x="6206" y="581"/>
                    </a:lnTo>
                    <a:lnTo>
                      <a:pt x="6902" y="600"/>
                    </a:lnTo>
                    <a:lnTo>
                      <a:pt x="8294" y="678"/>
                    </a:lnTo>
                    <a:lnTo>
                      <a:pt x="8990" y="697"/>
                    </a:lnTo>
                    <a:lnTo>
                      <a:pt x="9302" y="697"/>
                    </a:lnTo>
                    <a:lnTo>
                      <a:pt x="9202" y="1257"/>
                    </a:lnTo>
                    <a:lnTo>
                      <a:pt x="9067" y="2147"/>
                    </a:lnTo>
                    <a:lnTo>
                      <a:pt x="8951" y="3036"/>
                    </a:lnTo>
                    <a:lnTo>
                      <a:pt x="8835" y="3925"/>
                    </a:lnTo>
                    <a:lnTo>
                      <a:pt x="8642" y="5704"/>
                    </a:lnTo>
                    <a:lnTo>
                      <a:pt x="8487" y="7501"/>
                    </a:lnTo>
                    <a:lnTo>
                      <a:pt x="8352" y="9280"/>
                    </a:lnTo>
                    <a:lnTo>
                      <a:pt x="8236" y="11078"/>
                    </a:lnTo>
                    <a:lnTo>
                      <a:pt x="8004" y="14654"/>
                    </a:lnTo>
                    <a:lnTo>
                      <a:pt x="7753" y="18984"/>
                    </a:lnTo>
                    <a:lnTo>
                      <a:pt x="7540" y="23295"/>
                    </a:lnTo>
                    <a:lnTo>
                      <a:pt x="7366" y="27625"/>
                    </a:lnTo>
                    <a:lnTo>
                      <a:pt x="7231" y="31955"/>
                    </a:lnTo>
                    <a:lnTo>
                      <a:pt x="7192" y="33772"/>
                    </a:lnTo>
                    <a:lnTo>
                      <a:pt x="7153" y="35590"/>
                    </a:lnTo>
                    <a:lnTo>
                      <a:pt x="7153" y="37001"/>
                    </a:lnTo>
                    <a:lnTo>
                      <a:pt x="7115" y="37639"/>
                    </a:lnTo>
                    <a:lnTo>
                      <a:pt x="7134" y="37967"/>
                    </a:lnTo>
                    <a:lnTo>
                      <a:pt x="7134" y="38122"/>
                    </a:lnTo>
                    <a:lnTo>
                      <a:pt x="7153" y="38277"/>
                    </a:lnTo>
                    <a:lnTo>
                      <a:pt x="7192" y="38373"/>
                    </a:lnTo>
                    <a:lnTo>
                      <a:pt x="7250" y="38451"/>
                    </a:lnTo>
                    <a:lnTo>
                      <a:pt x="7327" y="38489"/>
                    </a:lnTo>
                    <a:lnTo>
                      <a:pt x="7405" y="38528"/>
                    </a:lnTo>
                    <a:lnTo>
                      <a:pt x="7540" y="38528"/>
                    </a:lnTo>
                    <a:lnTo>
                      <a:pt x="7637" y="38470"/>
                    </a:lnTo>
                    <a:lnTo>
                      <a:pt x="7714" y="38373"/>
                    </a:lnTo>
                    <a:lnTo>
                      <a:pt x="7733" y="38335"/>
                    </a:lnTo>
                    <a:lnTo>
                      <a:pt x="7753" y="38277"/>
                    </a:lnTo>
                    <a:lnTo>
                      <a:pt x="7753" y="38199"/>
                    </a:lnTo>
                    <a:lnTo>
                      <a:pt x="7753" y="38122"/>
                    </a:lnTo>
                    <a:lnTo>
                      <a:pt x="7733" y="38064"/>
                    </a:lnTo>
                    <a:lnTo>
                      <a:pt x="7711" y="38041"/>
                    </a:lnTo>
                    <a:lnTo>
                      <a:pt x="7711" y="38041"/>
                    </a:lnTo>
                    <a:lnTo>
                      <a:pt x="7695" y="37929"/>
                    </a:lnTo>
                    <a:lnTo>
                      <a:pt x="7695" y="37639"/>
                    </a:lnTo>
                    <a:lnTo>
                      <a:pt x="7714" y="37059"/>
                    </a:lnTo>
                    <a:lnTo>
                      <a:pt x="7733" y="35841"/>
                    </a:lnTo>
                    <a:lnTo>
                      <a:pt x="7753" y="34294"/>
                    </a:lnTo>
                    <a:lnTo>
                      <a:pt x="7791" y="32767"/>
                    </a:lnTo>
                    <a:lnTo>
                      <a:pt x="7907" y="28766"/>
                    </a:lnTo>
                    <a:lnTo>
                      <a:pt x="8062" y="24764"/>
                    </a:lnTo>
                    <a:lnTo>
                      <a:pt x="8255" y="20395"/>
                    </a:lnTo>
                    <a:lnTo>
                      <a:pt x="8506" y="16026"/>
                    </a:lnTo>
                    <a:lnTo>
                      <a:pt x="8642" y="13861"/>
                    </a:lnTo>
                    <a:lnTo>
                      <a:pt x="8777" y="11677"/>
                    </a:lnTo>
                    <a:lnTo>
                      <a:pt x="8951" y="9493"/>
                    </a:lnTo>
                    <a:lnTo>
                      <a:pt x="9125" y="7327"/>
                    </a:lnTo>
                    <a:lnTo>
                      <a:pt x="9280" y="5588"/>
                    </a:lnTo>
                    <a:lnTo>
                      <a:pt x="9454" y="3867"/>
                    </a:lnTo>
                    <a:lnTo>
                      <a:pt x="9550" y="3017"/>
                    </a:lnTo>
                    <a:lnTo>
                      <a:pt x="9666" y="2147"/>
                    </a:lnTo>
                    <a:lnTo>
                      <a:pt x="9802" y="1296"/>
                    </a:lnTo>
                    <a:lnTo>
                      <a:pt x="9937" y="446"/>
                    </a:lnTo>
                    <a:lnTo>
                      <a:pt x="9937" y="368"/>
                    </a:lnTo>
                    <a:lnTo>
                      <a:pt x="9918" y="310"/>
                    </a:lnTo>
                    <a:lnTo>
                      <a:pt x="9898" y="252"/>
                    </a:lnTo>
                    <a:lnTo>
                      <a:pt x="9860" y="214"/>
                    </a:lnTo>
                    <a:lnTo>
                      <a:pt x="9802" y="175"/>
                    </a:lnTo>
                    <a:lnTo>
                      <a:pt x="9744" y="156"/>
                    </a:lnTo>
                    <a:lnTo>
                      <a:pt x="9666" y="136"/>
                    </a:lnTo>
                    <a:lnTo>
                      <a:pt x="8970" y="136"/>
                    </a:lnTo>
                    <a:lnTo>
                      <a:pt x="8313" y="98"/>
                    </a:lnTo>
                    <a:lnTo>
                      <a:pt x="6999" y="20"/>
                    </a:lnTo>
                    <a:lnTo>
                      <a:pt x="63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1542525" y="-1596325"/>
                <a:ext cx="251800" cy="1130900"/>
              </a:xfrm>
              <a:custGeom>
                <a:rect b="b" l="l" r="r" t="t"/>
                <a:pathLst>
                  <a:path extrusionOk="0" h="45236" w="10072">
                    <a:moveTo>
                      <a:pt x="4756" y="1"/>
                    </a:moveTo>
                    <a:lnTo>
                      <a:pt x="4543" y="20"/>
                    </a:lnTo>
                    <a:lnTo>
                      <a:pt x="4330" y="59"/>
                    </a:lnTo>
                    <a:lnTo>
                      <a:pt x="4118" y="117"/>
                    </a:lnTo>
                    <a:lnTo>
                      <a:pt x="4040" y="175"/>
                    </a:lnTo>
                    <a:lnTo>
                      <a:pt x="3944" y="233"/>
                    </a:lnTo>
                    <a:lnTo>
                      <a:pt x="3866" y="291"/>
                    </a:lnTo>
                    <a:lnTo>
                      <a:pt x="3808" y="388"/>
                    </a:lnTo>
                    <a:lnTo>
                      <a:pt x="3673" y="600"/>
                    </a:lnTo>
                    <a:lnTo>
                      <a:pt x="3576" y="851"/>
                    </a:lnTo>
                    <a:lnTo>
                      <a:pt x="3499" y="1122"/>
                    </a:lnTo>
                    <a:lnTo>
                      <a:pt x="3422" y="1393"/>
                    </a:lnTo>
                    <a:lnTo>
                      <a:pt x="3325" y="1953"/>
                    </a:lnTo>
                    <a:lnTo>
                      <a:pt x="3248" y="2475"/>
                    </a:lnTo>
                    <a:lnTo>
                      <a:pt x="3035" y="3635"/>
                    </a:lnTo>
                    <a:lnTo>
                      <a:pt x="2880" y="4814"/>
                    </a:lnTo>
                    <a:lnTo>
                      <a:pt x="2726" y="5994"/>
                    </a:lnTo>
                    <a:lnTo>
                      <a:pt x="2591" y="7173"/>
                    </a:lnTo>
                    <a:lnTo>
                      <a:pt x="2359" y="9531"/>
                    </a:lnTo>
                    <a:lnTo>
                      <a:pt x="2127" y="11890"/>
                    </a:lnTo>
                    <a:lnTo>
                      <a:pt x="1856" y="15118"/>
                    </a:lnTo>
                    <a:lnTo>
                      <a:pt x="1585" y="18346"/>
                    </a:lnTo>
                    <a:lnTo>
                      <a:pt x="1353" y="21594"/>
                    </a:lnTo>
                    <a:lnTo>
                      <a:pt x="1121" y="24822"/>
                    </a:lnTo>
                    <a:lnTo>
                      <a:pt x="715" y="30892"/>
                    </a:lnTo>
                    <a:lnTo>
                      <a:pt x="348" y="36962"/>
                    </a:lnTo>
                    <a:lnTo>
                      <a:pt x="155" y="40384"/>
                    </a:lnTo>
                    <a:lnTo>
                      <a:pt x="77" y="42085"/>
                    </a:lnTo>
                    <a:lnTo>
                      <a:pt x="19" y="43805"/>
                    </a:lnTo>
                    <a:lnTo>
                      <a:pt x="0" y="44057"/>
                    </a:lnTo>
                    <a:lnTo>
                      <a:pt x="19" y="44115"/>
                    </a:lnTo>
                    <a:lnTo>
                      <a:pt x="39" y="44173"/>
                    </a:lnTo>
                    <a:lnTo>
                      <a:pt x="58" y="44231"/>
                    </a:lnTo>
                    <a:lnTo>
                      <a:pt x="97" y="44269"/>
                    </a:lnTo>
                    <a:lnTo>
                      <a:pt x="193" y="44347"/>
                    </a:lnTo>
                    <a:lnTo>
                      <a:pt x="290" y="44366"/>
                    </a:lnTo>
                    <a:lnTo>
                      <a:pt x="406" y="44366"/>
                    </a:lnTo>
                    <a:lnTo>
                      <a:pt x="483" y="44327"/>
                    </a:lnTo>
                    <a:lnTo>
                      <a:pt x="522" y="44289"/>
                    </a:lnTo>
                    <a:lnTo>
                      <a:pt x="561" y="44250"/>
                    </a:lnTo>
                    <a:lnTo>
                      <a:pt x="580" y="44192"/>
                    </a:lnTo>
                    <a:lnTo>
                      <a:pt x="580" y="44115"/>
                    </a:lnTo>
                    <a:lnTo>
                      <a:pt x="580" y="43419"/>
                    </a:lnTo>
                    <a:lnTo>
                      <a:pt x="619" y="42703"/>
                    </a:lnTo>
                    <a:lnTo>
                      <a:pt x="677" y="41292"/>
                    </a:lnTo>
                    <a:lnTo>
                      <a:pt x="851" y="38470"/>
                    </a:lnTo>
                    <a:lnTo>
                      <a:pt x="1179" y="32787"/>
                    </a:lnTo>
                    <a:lnTo>
                      <a:pt x="1547" y="27123"/>
                    </a:lnTo>
                    <a:lnTo>
                      <a:pt x="1759" y="23894"/>
                    </a:lnTo>
                    <a:lnTo>
                      <a:pt x="1991" y="20685"/>
                    </a:lnTo>
                    <a:lnTo>
                      <a:pt x="2243" y="17457"/>
                    </a:lnTo>
                    <a:lnTo>
                      <a:pt x="2513" y="14248"/>
                    </a:lnTo>
                    <a:lnTo>
                      <a:pt x="2726" y="11677"/>
                    </a:lnTo>
                    <a:lnTo>
                      <a:pt x="2977" y="9106"/>
                    </a:lnTo>
                    <a:lnTo>
                      <a:pt x="3112" y="7830"/>
                    </a:lnTo>
                    <a:lnTo>
                      <a:pt x="3248" y="6554"/>
                    </a:lnTo>
                    <a:lnTo>
                      <a:pt x="3402" y="5259"/>
                    </a:lnTo>
                    <a:lnTo>
                      <a:pt x="3576" y="3983"/>
                    </a:lnTo>
                    <a:lnTo>
                      <a:pt x="3692" y="3287"/>
                    </a:lnTo>
                    <a:lnTo>
                      <a:pt x="3789" y="2572"/>
                    </a:lnTo>
                    <a:lnTo>
                      <a:pt x="3924" y="1876"/>
                    </a:lnTo>
                    <a:lnTo>
                      <a:pt x="4021" y="1528"/>
                    </a:lnTo>
                    <a:lnTo>
                      <a:pt x="4098" y="1180"/>
                    </a:lnTo>
                    <a:lnTo>
                      <a:pt x="4156" y="987"/>
                    </a:lnTo>
                    <a:lnTo>
                      <a:pt x="4234" y="813"/>
                    </a:lnTo>
                    <a:lnTo>
                      <a:pt x="4272" y="697"/>
                    </a:lnTo>
                    <a:lnTo>
                      <a:pt x="4292" y="677"/>
                    </a:lnTo>
                    <a:lnTo>
                      <a:pt x="4330" y="677"/>
                    </a:lnTo>
                    <a:lnTo>
                      <a:pt x="4601" y="639"/>
                    </a:lnTo>
                    <a:lnTo>
                      <a:pt x="4872" y="600"/>
                    </a:lnTo>
                    <a:lnTo>
                      <a:pt x="5142" y="581"/>
                    </a:lnTo>
                    <a:lnTo>
                      <a:pt x="5413" y="581"/>
                    </a:lnTo>
                    <a:lnTo>
                      <a:pt x="5993" y="619"/>
                    </a:lnTo>
                    <a:lnTo>
                      <a:pt x="6573" y="677"/>
                    </a:lnTo>
                    <a:lnTo>
                      <a:pt x="7153" y="774"/>
                    </a:lnTo>
                    <a:lnTo>
                      <a:pt x="7733" y="890"/>
                    </a:lnTo>
                    <a:lnTo>
                      <a:pt x="8757" y="1083"/>
                    </a:lnTo>
                    <a:lnTo>
                      <a:pt x="9455" y="1231"/>
                    </a:lnTo>
                    <a:lnTo>
                      <a:pt x="9455" y="1231"/>
                    </a:lnTo>
                    <a:lnTo>
                      <a:pt x="9376" y="1567"/>
                    </a:lnTo>
                    <a:lnTo>
                      <a:pt x="9260" y="2224"/>
                    </a:lnTo>
                    <a:lnTo>
                      <a:pt x="9163" y="2901"/>
                    </a:lnTo>
                    <a:lnTo>
                      <a:pt x="9086" y="3577"/>
                    </a:lnTo>
                    <a:lnTo>
                      <a:pt x="8970" y="4950"/>
                    </a:lnTo>
                    <a:lnTo>
                      <a:pt x="8854" y="6284"/>
                    </a:lnTo>
                    <a:lnTo>
                      <a:pt x="8622" y="8835"/>
                    </a:lnTo>
                    <a:lnTo>
                      <a:pt x="8409" y="11368"/>
                    </a:lnTo>
                    <a:lnTo>
                      <a:pt x="8023" y="16452"/>
                    </a:lnTo>
                    <a:lnTo>
                      <a:pt x="7617" y="21961"/>
                    </a:lnTo>
                    <a:lnTo>
                      <a:pt x="7230" y="27471"/>
                    </a:lnTo>
                    <a:lnTo>
                      <a:pt x="6882" y="32980"/>
                    </a:lnTo>
                    <a:lnTo>
                      <a:pt x="6573" y="38489"/>
                    </a:lnTo>
                    <a:lnTo>
                      <a:pt x="6476" y="40422"/>
                    </a:lnTo>
                    <a:lnTo>
                      <a:pt x="6379" y="42356"/>
                    </a:lnTo>
                    <a:lnTo>
                      <a:pt x="6360" y="43554"/>
                    </a:lnTo>
                    <a:lnTo>
                      <a:pt x="6360" y="43747"/>
                    </a:lnTo>
                    <a:lnTo>
                      <a:pt x="6379" y="43921"/>
                    </a:lnTo>
                    <a:lnTo>
                      <a:pt x="6437" y="44289"/>
                    </a:lnTo>
                    <a:lnTo>
                      <a:pt x="6495" y="44637"/>
                    </a:lnTo>
                    <a:lnTo>
                      <a:pt x="6573" y="45004"/>
                    </a:lnTo>
                    <a:lnTo>
                      <a:pt x="6573" y="45081"/>
                    </a:lnTo>
                    <a:lnTo>
                      <a:pt x="6611" y="45120"/>
                    </a:lnTo>
                    <a:lnTo>
                      <a:pt x="6650" y="45178"/>
                    </a:lnTo>
                    <a:lnTo>
                      <a:pt x="6689" y="45197"/>
                    </a:lnTo>
                    <a:lnTo>
                      <a:pt x="6785" y="45236"/>
                    </a:lnTo>
                    <a:lnTo>
                      <a:pt x="6882" y="45236"/>
                    </a:lnTo>
                    <a:lnTo>
                      <a:pt x="6998" y="45217"/>
                    </a:lnTo>
                    <a:lnTo>
                      <a:pt x="7075" y="45139"/>
                    </a:lnTo>
                    <a:lnTo>
                      <a:pt x="7114" y="45101"/>
                    </a:lnTo>
                    <a:lnTo>
                      <a:pt x="7133" y="45043"/>
                    </a:lnTo>
                    <a:lnTo>
                      <a:pt x="7133" y="44985"/>
                    </a:lnTo>
                    <a:lnTo>
                      <a:pt x="7133" y="44927"/>
                    </a:lnTo>
                    <a:lnTo>
                      <a:pt x="7075" y="44579"/>
                    </a:lnTo>
                    <a:lnTo>
                      <a:pt x="6998" y="44269"/>
                    </a:lnTo>
                    <a:lnTo>
                      <a:pt x="6940" y="43960"/>
                    </a:lnTo>
                    <a:lnTo>
                      <a:pt x="6921" y="43805"/>
                    </a:lnTo>
                    <a:lnTo>
                      <a:pt x="6921" y="43651"/>
                    </a:lnTo>
                    <a:lnTo>
                      <a:pt x="6959" y="42626"/>
                    </a:lnTo>
                    <a:lnTo>
                      <a:pt x="7017" y="41022"/>
                    </a:lnTo>
                    <a:lnTo>
                      <a:pt x="7095" y="39398"/>
                    </a:lnTo>
                    <a:lnTo>
                      <a:pt x="7365" y="34526"/>
                    </a:lnTo>
                    <a:lnTo>
                      <a:pt x="7675" y="29636"/>
                    </a:lnTo>
                    <a:lnTo>
                      <a:pt x="8042" y="24107"/>
                    </a:lnTo>
                    <a:lnTo>
                      <a:pt x="8429" y="18578"/>
                    </a:lnTo>
                    <a:lnTo>
                      <a:pt x="8854" y="13049"/>
                    </a:lnTo>
                    <a:lnTo>
                      <a:pt x="9086" y="10285"/>
                    </a:lnTo>
                    <a:lnTo>
                      <a:pt x="9318" y="7521"/>
                    </a:lnTo>
                    <a:lnTo>
                      <a:pt x="9511" y="5433"/>
                    </a:lnTo>
                    <a:lnTo>
                      <a:pt x="9743" y="3365"/>
                    </a:lnTo>
                    <a:lnTo>
                      <a:pt x="9878" y="2205"/>
                    </a:lnTo>
                    <a:lnTo>
                      <a:pt x="9956" y="1625"/>
                    </a:lnTo>
                    <a:lnTo>
                      <a:pt x="10072" y="1122"/>
                    </a:lnTo>
                    <a:lnTo>
                      <a:pt x="10072" y="1045"/>
                    </a:lnTo>
                    <a:lnTo>
                      <a:pt x="10072" y="987"/>
                    </a:lnTo>
                    <a:lnTo>
                      <a:pt x="10072" y="909"/>
                    </a:lnTo>
                    <a:lnTo>
                      <a:pt x="10033" y="871"/>
                    </a:lnTo>
                    <a:lnTo>
                      <a:pt x="10014" y="813"/>
                    </a:lnTo>
                    <a:lnTo>
                      <a:pt x="9956" y="774"/>
                    </a:lnTo>
                    <a:lnTo>
                      <a:pt x="9898" y="735"/>
                    </a:lnTo>
                    <a:lnTo>
                      <a:pt x="9840" y="716"/>
                    </a:lnTo>
                    <a:lnTo>
                      <a:pt x="8738" y="504"/>
                    </a:lnTo>
                    <a:lnTo>
                      <a:pt x="7617" y="272"/>
                    </a:lnTo>
                    <a:lnTo>
                      <a:pt x="7075" y="175"/>
                    </a:lnTo>
                    <a:lnTo>
                      <a:pt x="6515" y="98"/>
                    </a:lnTo>
                    <a:lnTo>
                      <a:pt x="5954" y="4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1415900" y="-1441675"/>
                <a:ext cx="161425" cy="128100"/>
              </a:xfrm>
              <a:custGeom>
                <a:rect b="b" l="l" r="r" t="t"/>
                <a:pathLst>
                  <a:path extrusionOk="0" h="5124" w="6457">
                    <a:moveTo>
                      <a:pt x="6090" y="1"/>
                    </a:moveTo>
                    <a:lnTo>
                      <a:pt x="6032" y="20"/>
                    </a:lnTo>
                    <a:lnTo>
                      <a:pt x="5974" y="59"/>
                    </a:lnTo>
                    <a:lnTo>
                      <a:pt x="5935" y="98"/>
                    </a:lnTo>
                    <a:lnTo>
                      <a:pt x="5432" y="639"/>
                    </a:lnTo>
                    <a:lnTo>
                      <a:pt x="4949" y="1199"/>
                    </a:lnTo>
                    <a:lnTo>
                      <a:pt x="4485" y="1779"/>
                    </a:lnTo>
                    <a:lnTo>
                      <a:pt x="4041" y="2359"/>
                    </a:lnTo>
                    <a:lnTo>
                      <a:pt x="3132" y="3519"/>
                    </a:lnTo>
                    <a:lnTo>
                      <a:pt x="2687" y="4099"/>
                    </a:lnTo>
                    <a:lnTo>
                      <a:pt x="2448" y="4386"/>
                    </a:lnTo>
                    <a:lnTo>
                      <a:pt x="2448" y="4386"/>
                    </a:lnTo>
                    <a:lnTo>
                      <a:pt x="2320" y="4215"/>
                    </a:lnTo>
                    <a:lnTo>
                      <a:pt x="2011" y="3732"/>
                    </a:lnTo>
                    <a:lnTo>
                      <a:pt x="1740" y="3249"/>
                    </a:lnTo>
                    <a:lnTo>
                      <a:pt x="1489" y="2746"/>
                    </a:lnTo>
                    <a:lnTo>
                      <a:pt x="1238" y="2224"/>
                    </a:lnTo>
                    <a:lnTo>
                      <a:pt x="1025" y="1702"/>
                    </a:lnTo>
                    <a:lnTo>
                      <a:pt x="561" y="677"/>
                    </a:lnTo>
                    <a:lnTo>
                      <a:pt x="522" y="619"/>
                    </a:lnTo>
                    <a:lnTo>
                      <a:pt x="484" y="561"/>
                    </a:lnTo>
                    <a:lnTo>
                      <a:pt x="445" y="542"/>
                    </a:lnTo>
                    <a:lnTo>
                      <a:pt x="387" y="523"/>
                    </a:lnTo>
                    <a:lnTo>
                      <a:pt x="290" y="503"/>
                    </a:lnTo>
                    <a:lnTo>
                      <a:pt x="174" y="523"/>
                    </a:lnTo>
                    <a:lnTo>
                      <a:pt x="97" y="581"/>
                    </a:lnTo>
                    <a:lnTo>
                      <a:pt x="20" y="677"/>
                    </a:lnTo>
                    <a:lnTo>
                      <a:pt x="0" y="716"/>
                    </a:lnTo>
                    <a:lnTo>
                      <a:pt x="0" y="774"/>
                    </a:lnTo>
                    <a:lnTo>
                      <a:pt x="0" y="832"/>
                    </a:lnTo>
                    <a:lnTo>
                      <a:pt x="20" y="890"/>
                    </a:lnTo>
                    <a:lnTo>
                      <a:pt x="503" y="1973"/>
                    </a:lnTo>
                    <a:lnTo>
                      <a:pt x="735" y="2495"/>
                    </a:lnTo>
                    <a:lnTo>
                      <a:pt x="986" y="3036"/>
                    </a:lnTo>
                    <a:lnTo>
                      <a:pt x="1257" y="3558"/>
                    </a:lnTo>
                    <a:lnTo>
                      <a:pt x="1547" y="4060"/>
                    </a:lnTo>
                    <a:lnTo>
                      <a:pt x="1856" y="4563"/>
                    </a:lnTo>
                    <a:lnTo>
                      <a:pt x="2030" y="4795"/>
                    </a:lnTo>
                    <a:lnTo>
                      <a:pt x="2223" y="5027"/>
                    </a:lnTo>
                    <a:lnTo>
                      <a:pt x="2262" y="5066"/>
                    </a:lnTo>
                    <a:lnTo>
                      <a:pt x="2320" y="5104"/>
                    </a:lnTo>
                    <a:lnTo>
                      <a:pt x="2378" y="5124"/>
                    </a:lnTo>
                    <a:lnTo>
                      <a:pt x="2513" y="5124"/>
                    </a:lnTo>
                    <a:lnTo>
                      <a:pt x="2571" y="5104"/>
                    </a:lnTo>
                    <a:lnTo>
                      <a:pt x="2629" y="5066"/>
                    </a:lnTo>
                    <a:lnTo>
                      <a:pt x="2668" y="5027"/>
                    </a:lnTo>
                    <a:lnTo>
                      <a:pt x="3132" y="4447"/>
                    </a:lnTo>
                    <a:lnTo>
                      <a:pt x="3596" y="3867"/>
                    </a:lnTo>
                    <a:lnTo>
                      <a:pt x="4505" y="2707"/>
                    </a:lnTo>
                    <a:lnTo>
                      <a:pt x="4949" y="2127"/>
                    </a:lnTo>
                    <a:lnTo>
                      <a:pt x="5413" y="1547"/>
                    </a:lnTo>
                    <a:lnTo>
                      <a:pt x="5896" y="987"/>
                    </a:lnTo>
                    <a:lnTo>
                      <a:pt x="6399" y="445"/>
                    </a:lnTo>
                    <a:lnTo>
                      <a:pt x="6438" y="388"/>
                    </a:lnTo>
                    <a:lnTo>
                      <a:pt x="6457" y="349"/>
                    </a:lnTo>
                    <a:lnTo>
                      <a:pt x="6457" y="291"/>
                    </a:lnTo>
                    <a:lnTo>
                      <a:pt x="6457" y="233"/>
                    </a:lnTo>
                    <a:lnTo>
                      <a:pt x="6418" y="156"/>
                    </a:lnTo>
                    <a:lnTo>
                      <a:pt x="6360" y="78"/>
                    </a:lnTo>
                    <a:lnTo>
                      <a:pt x="6244" y="20"/>
                    </a:lnTo>
                    <a:lnTo>
                      <a:pt x="61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1423625" y="-1333900"/>
                <a:ext cx="61400" cy="835625"/>
              </a:xfrm>
              <a:custGeom>
                <a:rect b="b" l="l" r="r" t="t"/>
                <a:pathLst>
                  <a:path extrusionOk="0" h="33425" w="2456">
                    <a:moveTo>
                      <a:pt x="2050" y="1"/>
                    </a:moveTo>
                    <a:lnTo>
                      <a:pt x="2011" y="39"/>
                    </a:lnTo>
                    <a:lnTo>
                      <a:pt x="1972" y="59"/>
                    </a:lnTo>
                    <a:lnTo>
                      <a:pt x="1934" y="117"/>
                    </a:lnTo>
                    <a:lnTo>
                      <a:pt x="1914" y="175"/>
                    </a:lnTo>
                    <a:lnTo>
                      <a:pt x="1702" y="929"/>
                    </a:lnTo>
                    <a:lnTo>
                      <a:pt x="1509" y="1702"/>
                    </a:lnTo>
                    <a:lnTo>
                      <a:pt x="1354" y="2475"/>
                    </a:lnTo>
                    <a:lnTo>
                      <a:pt x="1219" y="3248"/>
                    </a:lnTo>
                    <a:lnTo>
                      <a:pt x="1103" y="4041"/>
                    </a:lnTo>
                    <a:lnTo>
                      <a:pt x="1006" y="4814"/>
                    </a:lnTo>
                    <a:lnTo>
                      <a:pt x="948" y="5607"/>
                    </a:lnTo>
                    <a:lnTo>
                      <a:pt x="890" y="6380"/>
                    </a:lnTo>
                    <a:lnTo>
                      <a:pt x="832" y="7173"/>
                    </a:lnTo>
                    <a:lnTo>
                      <a:pt x="793" y="7965"/>
                    </a:lnTo>
                    <a:lnTo>
                      <a:pt x="755" y="9531"/>
                    </a:lnTo>
                    <a:lnTo>
                      <a:pt x="735" y="12701"/>
                    </a:lnTo>
                    <a:lnTo>
                      <a:pt x="697" y="14344"/>
                    </a:lnTo>
                    <a:lnTo>
                      <a:pt x="619" y="15988"/>
                    </a:lnTo>
                    <a:lnTo>
                      <a:pt x="523" y="17611"/>
                    </a:lnTo>
                    <a:lnTo>
                      <a:pt x="407" y="19255"/>
                    </a:lnTo>
                    <a:lnTo>
                      <a:pt x="291" y="20898"/>
                    </a:lnTo>
                    <a:lnTo>
                      <a:pt x="175" y="22541"/>
                    </a:lnTo>
                    <a:lnTo>
                      <a:pt x="78" y="24184"/>
                    </a:lnTo>
                    <a:lnTo>
                      <a:pt x="20" y="25827"/>
                    </a:lnTo>
                    <a:lnTo>
                      <a:pt x="20" y="26736"/>
                    </a:lnTo>
                    <a:lnTo>
                      <a:pt x="1" y="27664"/>
                    </a:lnTo>
                    <a:lnTo>
                      <a:pt x="20" y="28592"/>
                    </a:lnTo>
                    <a:lnTo>
                      <a:pt x="39" y="29519"/>
                    </a:lnTo>
                    <a:lnTo>
                      <a:pt x="97" y="30428"/>
                    </a:lnTo>
                    <a:lnTo>
                      <a:pt x="155" y="31356"/>
                    </a:lnTo>
                    <a:lnTo>
                      <a:pt x="233" y="32284"/>
                    </a:lnTo>
                    <a:lnTo>
                      <a:pt x="329" y="33192"/>
                    </a:lnTo>
                    <a:lnTo>
                      <a:pt x="349" y="33270"/>
                    </a:lnTo>
                    <a:lnTo>
                      <a:pt x="368" y="33308"/>
                    </a:lnTo>
                    <a:lnTo>
                      <a:pt x="407" y="33366"/>
                    </a:lnTo>
                    <a:lnTo>
                      <a:pt x="445" y="33386"/>
                    </a:lnTo>
                    <a:lnTo>
                      <a:pt x="542" y="33424"/>
                    </a:lnTo>
                    <a:lnTo>
                      <a:pt x="658" y="33424"/>
                    </a:lnTo>
                    <a:lnTo>
                      <a:pt x="755" y="33405"/>
                    </a:lnTo>
                    <a:lnTo>
                      <a:pt x="832" y="33328"/>
                    </a:lnTo>
                    <a:lnTo>
                      <a:pt x="871" y="33289"/>
                    </a:lnTo>
                    <a:lnTo>
                      <a:pt x="890" y="33231"/>
                    </a:lnTo>
                    <a:lnTo>
                      <a:pt x="909" y="33173"/>
                    </a:lnTo>
                    <a:lnTo>
                      <a:pt x="909" y="33115"/>
                    </a:lnTo>
                    <a:lnTo>
                      <a:pt x="813" y="32284"/>
                    </a:lnTo>
                    <a:lnTo>
                      <a:pt x="735" y="31472"/>
                    </a:lnTo>
                    <a:lnTo>
                      <a:pt x="677" y="30641"/>
                    </a:lnTo>
                    <a:lnTo>
                      <a:pt x="619" y="29809"/>
                    </a:lnTo>
                    <a:lnTo>
                      <a:pt x="600" y="28978"/>
                    </a:lnTo>
                    <a:lnTo>
                      <a:pt x="581" y="28147"/>
                    </a:lnTo>
                    <a:lnTo>
                      <a:pt x="581" y="27316"/>
                    </a:lnTo>
                    <a:lnTo>
                      <a:pt x="581" y="26484"/>
                    </a:lnTo>
                    <a:lnTo>
                      <a:pt x="619" y="24822"/>
                    </a:lnTo>
                    <a:lnTo>
                      <a:pt x="697" y="23159"/>
                    </a:lnTo>
                    <a:lnTo>
                      <a:pt x="813" y="21516"/>
                    </a:lnTo>
                    <a:lnTo>
                      <a:pt x="929" y="19854"/>
                    </a:lnTo>
                    <a:lnTo>
                      <a:pt x="1064" y="18327"/>
                    </a:lnTo>
                    <a:lnTo>
                      <a:pt x="1161" y="16800"/>
                    </a:lnTo>
                    <a:lnTo>
                      <a:pt x="1257" y="15272"/>
                    </a:lnTo>
                    <a:lnTo>
                      <a:pt x="1296" y="13726"/>
                    </a:lnTo>
                    <a:lnTo>
                      <a:pt x="1315" y="10556"/>
                    </a:lnTo>
                    <a:lnTo>
                      <a:pt x="1354" y="8970"/>
                    </a:lnTo>
                    <a:lnTo>
                      <a:pt x="1393" y="7385"/>
                    </a:lnTo>
                    <a:lnTo>
                      <a:pt x="1451" y="6496"/>
                    </a:lnTo>
                    <a:lnTo>
                      <a:pt x="1509" y="5626"/>
                    </a:lnTo>
                    <a:lnTo>
                      <a:pt x="1605" y="4737"/>
                    </a:lnTo>
                    <a:lnTo>
                      <a:pt x="1702" y="3848"/>
                    </a:lnTo>
                    <a:lnTo>
                      <a:pt x="1837" y="2978"/>
                    </a:lnTo>
                    <a:lnTo>
                      <a:pt x="2011" y="2108"/>
                    </a:lnTo>
                    <a:lnTo>
                      <a:pt x="2204" y="1238"/>
                    </a:lnTo>
                    <a:lnTo>
                      <a:pt x="2456" y="387"/>
                    </a:lnTo>
                    <a:lnTo>
                      <a:pt x="2456" y="329"/>
                    </a:lnTo>
                    <a:lnTo>
                      <a:pt x="2456" y="252"/>
                    </a:lnTo>
                    <a:lnTo>
                      <a:pt x="2456" y="213"/>
                    </a:lnTo>
                    <a:lnTo>
                      <a:pt x="2417" y="155"/>
                    </a:lnTo>
                    <a:lnTo>
                      <a:pt x="2359" y="78"/>
                    </a:lnTo>
                    <a:lnTo>
                      <a:pt x="2262" y="20"/>
                    </a:lnTo>
                    <a:lnTo>
                      <a:pt x="21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1759025" y="-1422325"/>
                <a:ext cx="247950" cy="963200"/>
              </a:xfrm>
              <a:custGeom>
                <a:rect b="b" l="l" r="r" t="t"/>
                <a:pathLst>
                  <a:path extrusionOk="0" h="38528" w="9918">
                    <a:moveTo>
                      <a:pt x="5684" y="0"/>
                    </a:moveTo>
                    <a:lnTo>
                      <a:pt x="5375" y="19"/>
                    </a:lnTo>
                    <a:lnTo>
                      <a:pt x="5046" y="58"/>
                    </a:lnTo>
                    <a:lnTo>
                      <a:pt x="4717" y="97"/>
                    </a:lnTo>
                    <a:lnTo>
                      <a:pt x="4408" y="155"/>
                    </a:lnTo>
                    <a:lnTo>
                      <a:pt x="4118" y="251"/>
                    </a:lnTo>
                    <a:lnTo>
                      <a:pt x="3867" y="348"/>
                    </a:lnTo>
                    <a:lnTo>
                      <a:pt x="3635" y="464"/>
                    </a:lnTo>
                    <a:lnTo>
                      <a:pt x="3441" y="619"/>
                    </a:lnTo>
                    <a:lnTo>
                      <a:pt x="3267" y="793"/>
                    </a:lnTo>
                    <a:lnTo>
                      <a:pt x="3132" y="1005"/>
                    </a:lnTo>
                    <a:lnTo>
                      <a:pt x="3016" y="1237"/>
                    </a:lnTo>
                    <a:lnTo>
                      <a:pt x="2919" y="1508"/>
                    </a:lnTo>
                    <a:lnTo>
                      <a:pt x="2726" y="2223"/>
                    </a:lnTo>
                    <a:lnTo>
                      <a:pt x="2572" y="2958"/>
                    </a:lnTo>
                    <a:lnTo>
                      <a:pt x="2417" y="3692"/>
                    </a:lnTo>
                    <a:lnTo>
                      <a:pt x="2301" y="4427"/>
                    </a:lnTo>
                    <a:lnTo>
                      <a:pt x="2204" y="5181"/>
                    </a:lnTo>
                    <a:lnTo>
                      <a:pt x="2108" y="5935"/>
                    </a:lnTo>
                    <a:lnTo>
                      <a:pt x="1934" y="7404"/>
                    </a:lnTo>
                    <a:lnTo>
                      <a:pt x="1644" y="9956"/>
                    </a:lnTo>
                    <a:lnTo>
                      <a:pt x="1373" y="12507"/>
                    </a:lnTo>
                    <a:lnTo>
                      <a:pt x="1122" y="15040"/>
                    </a:lnTo>
                    <a:lnTo>
                      <a:pt x="909" y="17611"/>
                    </a:lnTo>
                    <a:lnTo>
                      <a:pt x="716" y="20163"/>
                    </a:lnTo>
                    <a:lnTo>
                      <a:pt x="542" y="22714"/>
                    </a:lnTo>
                    <a:lnTo>
                      <a:pt x="387" y="25266"/>
                    </a:lnTo>
                    <a:lnTo>
                      <a:pt x="252" y="27837"/>
                    </a:lnTo>
                    <a:lnTo>
                      <a:pt x="136" y="30311"/>
                    </a:lnTo>
                    <a:lnTo>
                      <a:pt x="39" y="32786"/>
                    </a:lnTo>
                    <a:lnTo>
                      <a:pt x="20" y="34023"/>
                    </a:lnTo>
                    <a:lnTo>
                      <a:pt x="0" y="35260"/>
                    </a:lnTo>
                    <a:lnTo>
                      <a:pt x="0" y="36517"/>
                    </a:lnTo>
                    <a:lnTo>
                      <a:pt x="0" y="37754"/>
                    </a:lnTo>
                    <a:lnTo>
                      <a:pt x="20" y="37812"/>
                    </a:lnTo>
                    <a:lnTo>
                      <a:pt x="39" y="37870"/>
                    </a:lnTo>
                    <a:lnTo>
                      <a:pt x="58" y="37909"/>
                    </a:lnTo>
                    <a:lnTo>
                      <a:pt x="97" y="37947"/>
                    </a:lnTo>
                    <a:lnTo>
                      <a:pt x="194" y="37986"/>
                    </a:lnTo>
                    <a:lnTo>
                      <a:pt x="290" y="37986"/>
                    </a:lnTo>
                    <a:lnTo>
                      <a:pt x="406" y="37947"/>
                    </a:lnTo>
                    <a:lnTo>
                      <a:pt x="484" y="37889"/>
                    </a:lnTo>
                    <a:lnTo>
                      <a:pt x="561" y="37793"/>
                    </a:lnTo>
                    <a:lnTo>
                      <a:pt x="580" y="37735"/>
                    </a:lnTo>
                    <a:lnTo>
                      <a:pt x="580" y="37657"/>
                    </a:lnTo>
                    <a:lnTo>
                      <a:pt x="561" y="36497"/>
                    </a:lnTo>
                    <a:lnTo>
                      <a:pt x="561" y="35318"/>
                    </a:lnTo>
                    <a:lnTo>
                      <a:pt x="600" y="32960"/>
                    </a:lnTo>
                    <a:lnTo>
                      <a:pt x="658" y="30601"/>
                    </a:lnTo>
                    <a:lnTo>
                      <a:pt x="774" y="28243"/>
                    </a:lnTo>
                    <a:lnTo>
                      <a:pt x="909" y="25885"/>
                    </a:lnTo>
                    <a:lnTo>
                      <a:pt x="1064" y="23546"/>
                    </a:lnTo>
                    <a:lnTo>
                      <a:pt x="1412" y="18848"/>
                    </a:lnTo>
                    <a:lnTo>
                      <a:pt x="1605" y="16412"/>
                    </a:lnTo>
                    <a:lnTo>
                      <a:pt x="1818" y="13977"/>
                    </a:lnTo>
                    <a:lnTo>
                      <a:pt x="2050" y="11560"/>
                    </a:lnTo>
                    <a:lnTo>
                      <a:pt x="2320" y="9144"/>
                    </a:lnTo>
                    <a:lnTo>
                      <a:pt x="2494" y="7462"/>
                    </a:lnTo>
                    <a:lnTo>
                      <a:pt x="2707" y="5780"/>
                    </a:lnTo>
                    <a:lnTo>
                      <a:pt x="2823" y="4930"/>
                    </a:lnTo>
                    <a:lnTo>
                      <a:pt x="2958" y="4098"/>
                    </a:lnTo>
                    <a:lnTo>
                      <a:pt x="3113" y="3267"/>
                    </a:lnTo>
                    <a:lnTo>
                      <a:pt x="3287" y="2436"/>
                    </a:lnTo>
                    <a:lnTo>
                      <a:pt x="3383" y="1953"/>
                    </a:lnTo>
                    <a:lnTo>
                      <a:pt x="3441" y="1740"/>
                    </a:lnTo>
                    <a:lnTo>
                      <a:pt x="3499" y="1508"/>
                    </a:lnTo>
                    <a:lnTo>
                      <a:pt x="3596" y="1315"/>
                    </a:lnTo>
                    <a:lnTo>
                      <a:pt x="3731" y="1141"/>
                    </a:lnTo>
                    <a:lnTo>
                      <a:pt x="3789" y="1063"/>
                    </a:lnTo>
                    <a:lnTo>
                      <a:pt x="3886" y="986"/>
                    </a:lnTo>
                    <a:lnTo>
                      <a:pt x="3963" y="928"/>
                    </a:lnTo>
                    <a:lnTo>
                      <a:pt x="4079" y="870"/>
                    </a:lnTo>
                    <a:lnTo>
                      <a:pt x="4234" y="793"/>
                    </a:lnTo>
                    <a:lnTo>
                      <a:pt x="4408" y="735"/>
                    </a:lnTo>
                    <a:lnTo>
                      <a:pt x="4737" y="657"/>
                    </a:lnTo>
                    <a:lnTo>
                      <a:pt x="5104" y="599"/>
                    </a:lnTo>
                    <a:lnTo>
                      <a:pt x="5471" y="580"/>
                    </a:lnTo>
                    <a:lnTo>
                      <a:pt x="6206" y="580"/>
                    </a:lnTo>
                    <a:lnTo>
                      <a:pt x="6902" y="619"/>
                    </a:lnTo>
                    <a:lnTo>
                      <a:pt x="8294" y="677"/>
                    </a:lnTo>
                    <a:lnTo>
                      <a:pt x="8970" y="715"/>
                    </a:lnTo>
                    <a:lnTo>
                      <a:pt x="9301" y="706"/>
                    </a:lnTo>
                    <a:lnTo>
                      <a:pt x="9301" y="706"/>
                    </a:lnTo>
                    <a:lnTo>
                      <a:pt x="9202" y="1276"/>
                    </a:lnTo>
                    <a:lnTo>
                      <a:pt x="9067" y="2146"/>
                    </a:lnTo>
                    <a:lnTo>
                      <a:pt x="8931" y="3035"/>
                    </a:lnTo>
                    <a:lnTo>
                      <a:pt x="8815" y="3924"/>
                    </a:lnTo>
                    <a:lnTo>
                      <a:pt x="8622" y="5703"/>
                    </a:lnTo>
                    <a:lnTo>
                      <a:pt x="8468" y="7501"/>
                    </a:lnTo>
                    <a:lnTo>
                      <a:pt x="8332" y="9298"/>
                    </a:lnTo>
                    <a:lnTo>
                      <a:pt x="8216" y="11077"/>
                    </a:lnTo>
                    <a:lnTo>
                      <a:pt x="8004" y="14653"/>
                    </a:lnTo>
                    <a:lnTo>
                      <a:pt x="7752" y="18983"/>
                    </a:lnTo>
                    <a:lnTo>
                      <a:pt x="7520" y="23314"/>
                    </a:lnTo>
                    <a:lnTo>
                      <a:pt x="7346" y="27644"/>
                    </a:lnTo>
                    <a:lnTo>
                      <a:pt x="7211" y="31955"/>
                    </a:lnTo>
                    <a:lnTo>
                      <a:pt x="7172" y="33791"/>
                    </a:lnTo>
                    <a:lnTo>
                      <a:pt x="7134" y="35608"/>
                    </a:lnTo>
                    <a:lnTo>
                      <a:pt x="7134" y="37000"/>
                    </a:lnTo>
                    <a:lnTo>
                      <a:pt x="7114" y="37657"/>
                    </a:lnTo>
                    <a:lnTo>
                      <a:pt x="7114" y="37967"/>
                    </a:lnTo>
                    <a:lnTo>
                      <a:pt x="7114" y="38141"/>
                    </a:lnTo>
                    <a:lnTo>
                      <a:pt x="7134" y="38276"/>
                    </a:lnTo>
                    <a:lnTo>
                      <a:pt x="7172" y="38373"/>
                    </a:lnTo>
                    <a:lnTo>
                      <a:pt x="7230" y="38450"/>
                    </a:lnTo>
                    <a:lnTo>
                      <a:pt x="7308" y="38508"/>
                    </a:lnTo>
                    <a:lnTo>
                      <a:pt x="7404" y="38527"/>
                    </a:lnTo>
                    <a:lnTo>
                      <a:pt x="7520" y="38527"/>
                    </a:lnTo>
                    <a:lnTo>
                      <a:pt x="7636" y="38469"/>
                    </a:lnTo>
                    <a:lnTo>
                      <a:pt x="7714" y="38392"/>
                    </a:lnTo>
                    <a:lnTo>
                      <a:pt x="7733" y="38334"/>
                    </a:lnTo>
                    <a:lnTo>
                      <a:pt x="7733" y="38276"/>
                    </a:lnTo>
                    <a:lnTo>
                      <a:pt x="7733" y="38199"/>
                    </a:lnTo>
                    <a:lnTo>
                      <a:pt x="7733" y="38141"/>
                    </a:lnTo>
                    <a:lnTo>
                      <a:pt x="7714" y="38083"/>
                    </a:lnTo>
                    <a:lnTo>
                      <a:pt x="7704" y="38069"/>
                    </a:lnTo>
                    <a:lnTo>
                      <a:pt x="7694" y="37928"/>
                    </a:lnTo>
                    <a:lnTo>
                      <a:pt x="7675" y="37638"/>
                    </a:lnTo>
                    <a:lnTo>
                      <a:pt x="7694" y="37077"/>
                    </a:lnTo>
                    <a:lnTo>
                      <a:pt x="7714" y="35840"/>
                    </a:lnTo>
                    <a:lnTo>
                      <a:pt x="7733" y="34294"/>
                    </a:lnTo>
                    <a:lnTo>
                      <a:pt x="7772" y="32766"/>
                    </a:lnTo>
                    <a:lnTo>
                      <a:pt x="7888" y="28765"/>
                    </a:lnTo>
                    <a:lnTo>
                      <a:pt x="8042" y="24763"/>
                    </a:lnTo>
                    <a:lnTo>
                      <a:pt x="8255" y="20414"/>
                    </a:lnTo>
                    <a:lnTo>
                      <a:pt x="8487" y="16045"/>
                    </a:lnTo>
                    <a:lnTo>
                      <a:pt x="8622" y="13861"/>
                    </a:lnTo>
                    <a:lnTo>
                      <a:pt x="8777" y="11676"/>
                    </a:lnTo>
                    <a:lnTo>
                      <a:pt x="8931" y="9492"/>
                    </a:lnTo>
                    <a:lnTo>
                      <a:pt x="9105" y="7327"/>
                    </a:lnTo>
                    <a:lnTo>
                      <a:pt x="9260" y="5606"/>
                    </a:lnTo>
                    <a:lnTo>
                      <a:pt x="9434" y="3886"/>
                    </a:lnTo>
                    <a:lnTo>
                      <a:pt x="9531" y="3016"/>
                    </a:lnTo>
                    <a:lnTo>
                      <a:pt x="9647" y="2165"/>
                    </a:lnTo>
                    <a:lnTo>
                      <a:pt x="9782" y="1295"/>
                    </a:lnTo>
                    <a:lnTo>
                      <a:pt x="9917" y="445"/>
                    </a:lnTo>
                    <a:lnTo>
                      <a:pt x="9917" y="387"/>
                    </a:lnTo>
                    <a:lnTo>
                      <a:pt x="9917" y="309"/>
                    </a:lnTo>
                    <a:lnTo>
                      <a:pt x="9879" y="271"/>
                    </a:lnTo>
                    <a:lnTo>
                      <a:pt x="9840" y="213"/>
                    </a:lnTo>
                    <a:lnTo>
                      <a:pt x="9782" y="174"/>
                    </a:lnTo>
                    <a:lnTo>
                      <a:pt x="9724" y="155"/>
                    </a:lnTo>
                    <a:lnTo>
                      <a:pt x="9666" y="135"/>
                    </a:lnTo>
                    <a:lnTo>
                      <a:pt x="8951" y="135"/>
                    </a:lnTo>
                    <a:lnTo>
                      <a:pt x="8294" y="116"/>
                    </a:lnTo>
                    <a:lnTo>
                      <a:pt x="6998" y="19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1838275" y="-1413150"/>
                <a:ext cx="161925" cy="128100"/>
              </a:xfrm>
              <a:custGeom>
                <a:rect b="b" l="l" r="r" t="t"/>
                <a:pathLst>
                  <a:path extrusionOk="0" h="5124" w="6477">
                    <a:moveTo>
                      <a:pt x="6090" y="0"/>
                    </a:moveTo>
                    <a:lnTo>
                      <a:pt x="6032" y="20"/>
                    </a:lnTo>
                    <a:lnTo>
                      <a:pt x="5974" y="39"/>
                    </a:lnTo>
                    <a:lnTo>
                      <a:pt x="5935" y="78"/>
                    </a:lnTo>
                    <a:lnTo>
                      <a:pt x="5433" y="638"/>
                    </a:lnTo>
                    <a:lnTo>
                      <a:pt x="4950" y="1180"/>
                    </a:lnTo>
                    <a:lnTo>
                      <a:pt x="4486" y="1760"/>
                    </a:lnTo>
                    <a:lnTo>
                      <a:pt x="4041" y="2339"/>
                    </a:lnTo>
                    <a:lnTo>
                      <a:pt x="3132" y="3519"/>
                    </a:lnTo>
                    <a:lnTo>
                      <a:pt x="2688" y="4099"/>
                    </a:lnTo>
                    <a:lnTo>
                      <a:pt x="2459" y="4375"/>
                    </a:lnTo>
                    <a:lnTo>
                      <a:pt x="2459" y="4375"/>
                    </a:lnTo>
                    <a:lnTo>
                      <a:pt x="2340" y="4195"/>
                    </a:lnTo>
                    <a:lnTo>
                      <a:pt x="2031" y="3731"/>
                    </a:lnTo>
                    <a:lnTo>
                      <a:pt x="1741" y="3229"/>
                    </a:lnTo>
                    <a:lnTo>
                      <a:pt x="1489" y="2726"/>
                    </a:lnTo>
                    <a:lnTo>
                      <a:pt x="1257" y="2224"/>
                    </a:lnTo>
                    <a:lnTo>
                      <a:pt x="1025" y="1702"/>
                    </a:lnTo>
                    <a:lnTo>
                      <a:pt x="561" y="658"/>
                    </a:lnTo>
                    <a:lnTo>
                      <a:pt x="542" y="600"/>
                    </a:lnTo>
                    <a:lnTo>
                      <a:pt x="484" y="561"/>
                    </a:lnTo>
                    <a:lnTo>
                      <a:pt x="445" y="522"/>
                    </a:lnTo>
                    <a:lnTo>
                      <a:pt x="387" y="503"/>
                    </a:lnTo>
                    <a:lnTo>
                      <a:pt x="291" y="484"/>
                    </a:lnTo>
                    <a:lnTo>
                      <a:pt x="194" y="522"/>
                    </a:lnTo>
                    <a:lnTo>
                      <a:pt x="97" y="580"/>
                    </a:lnTo>
                    <a:lnTo>
                      <a:pt x="39" y="658"/>
                    </a:lnTo>
                    <a:lnTo>
                      <a:pt x="20" y="696"/>
                    </a:lnTo>
                    <a:lnTo>
                      <a:pt x="1" y="754"/>
                    </a:lnTo>
                    <a:lnTo>
                      <a:pt x="20" y="812"/>
                    </a:lnTo>
                    <a:lnTo>
                      <a:pt x="39" y="890"/>
                    </a:lnTo>
                    <a:lnTo>
                      <a:pt x="503" y="1953"/>
                    </a:lnTo>
                    <a:lnTo>
                      <a:pt x="735" y="2494"/>
                    </a:lnTo>
                    <a:lnTo>
                      <a:pt x="987" y="3016"/>
                    </a:lnTo>
                    <a:lnTo>
                      <a:pt x="1257" y="3538"/>
                    </a:lnTo>
                    <a:lnTo>
                      <a:pt x="1547" y="4060"/>
                    </a:lnTo>
                    <a:lnTo>
                      <a:pt x="1857" y="4543"/>
                    </a:lnTo>
                    <a:lnTo>
                      <a:pt x="2031" y="4775"/>
                    </a:lnTo>
                    <a:lnTo>
                      <a:pt x="2224" y="5007"/>
                    </a:lnTo>
                    <a:lnTo>
                      <a:pt x="2263" y="5065"/>
                    </a:lnTo>
                    <a:lnTo>
                      <a:pt x="2321" y="5085"/>
                    </a:lnTo>
                    <a:lnTo>
                      <a:pt x="2379" y="5104"/>
                    </a:lnTo>
                    <a:lnTo>
                      <a:pt x="2456" y="5123"/>
                    </a:lnTo>
                    <a:lnTo>
                      <a:pt x="2514" y="5104"/>
                    </a:lnTo>
                    <a:lnTo>
                      <a:pt x="2572" y="5085"/>
                    </a:lnTo>
                    <a:lnTo>
                      <a:pt x="2630" y="5046"/>
                    </a:lnTo>
                    <a:lnTo>
                      <a:pt x="2688" y="5007"/>
                    </a:lnTo>
                    <a:lnTo>
                      <a:pt x="3152" y="4427"/>
                    </a:lnTo>
                    <a:lnTo>
                      <a:pt x="3596" y="3847"/>
                    </a:lnTo>
                    <a:lnTo>
                      <a:pt x="4505" y="2687"/>
                    </a:lnTo>
                    <a:lnTo>
                      <a:pt x="4950" y="2108"/>
                    </a:lnTo>
                    <a:lnTo>
                      <a:pt x="5413" y="1528"/>
                    </a:lnTo>
                    <a:lnTo>
                      <a:pt x="5897" y="967"/>
                    </a:lnTo>
                    <a:lnTo>
                      <a:pt x="6399" y="426"/>
                    </a:lnTo>
                    <a:lnTo>
                      <a:pt x="6438" y="387"/>
                    </a:lnTo>
                    <a:lnTo>
                      <a:pt x="6457" y="329"/>
                    </a:lnTo>
                    <a:lnTo>
                      <a:pt x="6477" y="271"/>
                    </a:lnTo>
                    <a:lnTo>
                      <a:pt x="6477" y="232"/>
                    </a:lnTo>
                    <a:lnTo>
                      <a:pt x="6438" y="136"/>
                    </a:lnTo>
                    <a:lnTo>
                      <a:pt x="6361" y="58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1850850" y="-1305875"/>
                <a:ext cx="57050" cy="845300"/>
              </a:xfrm>
              <a:custGeom>
                <a:rect b="b" l="l" r="r" t="t"/>
                <a:pathLst>
                  <a:path extrusionOk="0" h="33812" w="2282">
                    <a:moveTo>
                      <a:pt x="1972" y="1"/>
                    </a:moveTo>
                    <a:lnTo>
                      <a:pt x="1876" y="20"/>
                    </a:lnTo>
                    <a:lnTo>
                      <a:pt x="1818" y="40"/>
                    </a:lnTo>
                    <a:lnTo>
                      <a:pt x="1779" y="78"/>
                    </a:lnTo>
                    <a:lnTo>
                      <a:pt x="1740" y="117"/>
                    </a:lnTo>
                    <a:lnTo>
                      <a:pt x="1721" y="175"/>
                    </a:lnTo>
                    <a:lnTo>
                      <a:pt x="1508" y="968"/>
                    </a:lnTo>
                    <a:lnTo>
                      <a:pt x="1315" y="1741"/>
                    </a:lnTo>
                    <a:lnTo>
                      <a:pt x="1160" y="2533"/>
                    </a:lnTo>
                    <a:lnTo>
                      <a:pt x="1025" y="3326"/>
                    </a:lnTo>
                    <a:lnTo>
                      <a:pt x="909" y="4138"/>
                    </a:lnTo>
                    <a:lnTo>
                      <a:pt x="812" y="4930"/>
                    </a:lnTo>
                    <a:lnTo>
                      <a:pt x="735" y="5723"/>
                    </a:lnTo>
                    <a:lnTo>
                      <a:pt x="677" y="6535"/>
                    </a:lnTo>
                    <a:lnTo>
                      <a:pt x="638" y="7347"/>
                    </a:lnTo>
                    <a:lnTo>
                      <a:pt x="600" y="8159"/>
                    </a:lnTo>
                    <a:lnTo>
                      <a:pt x="561" y="9763"/>
                    </a:lnTo>
                    <a:lnTo>
                      <a:pt x="542" y="12991"/>
                    </a:lnTo>
                    <a:lnTo>
                      <a:pt x="503" y="14654"/>
                    </a:lnTo>
                    <a:lnTo>
                      <a:pt x="426" y="16297"/>
                    </a:lnTo>
                    <a:lnTo>
                      <a:pt x="348" y="17960"/>
                    </a:lnTo>
                    <a:lnTo>
                      <a:pt x="232" y="19603"/>
                    </a:lnTo>
                    <a:lnTo>
                      <a:pt x="136" y="21246"/>
                    </a:lnTo>
                    <a:lnTo>
                      <a:pt x="58" y="22908"/>
                    </a:lnTo>
                    <a:lnTo>
                      <a:pt x="0" y="24552"/>
                    </a:lnTo>
                    <a:lnTo>
                      <a:pt x="0" y="25383"/>
                    </a:lnTo>
                    <a:lnTo>
                      <a:pt x="0" y="26214"/>
                    </a:lnTo>
                    <a:lnTo>
                      <a:pt x="39" y="28050"/>
                    </a:lnTo>
                    <a:lnTo>
                      <a:pt x="78" y="28978"/>
                    </a:lnTo>
                    <a:lnTo>
                      <a:pt x="116" y="29906"/>
                    </a:lnTo>
                    <a:lnTo>
                      <a:pt x="174" y="30815"/>
                    </a:lnTo>
                    <a:lnTo>
                      <a:pt x="252" y="31743"/>
                    </a:lnTo>
                    <a:lnTo>
                      <a:pt x="329" y="32651"/>
                    </a:lnTo>
                    <a:lnTo>
                      <a:pt x="445" y="33579"/>
                    </a:lnTo>
                    <a:lnTo>
                      <a:pt x="464" y="33637"/>
                    </a:lnTo>
                    <a:lnTo>
                      <a:pt x="484" y="33695"/>
                    </a:lnTo>
                    <a:lnTo>
                      <a:pt x="522" y="33734"/>
                    </a:lnTo>
                    <a:lnTo>
                      <a:pt x="561" y="33773"/>
                    </a:lnTo>
                    <a:lnTo>
                      <a:pt x="658" y="33811"/>
                    </a:lnTo>
                    <a:lnTo>
                      <a:pt x="754" y="33811"/>
                    </a:lnTo>
                    <a:lnTo>
                      <a:pt x="870" y="33773"/>
                    </a:lnTo>
                    <a:lnTo>
                      <a:pt x="948" y="33715"/>
                    </a:lnTo>
                    <a:lnTo>
                      <a:pt x="986" y="33676"/>
                    </a:lnTo>
                    <a:lnTo>
                      <a:pt x="1006" y="33618"/>
                    </a:lnTo>
                    <a:lnTo>
                      <a:pt x="1025" y="33560"/>
                    </a:lnTo>
                    <a:lnTo>
                      <a:pt x="1006" y="33483"/>
                    </a:lnTo>
                    <a:lnTo>
                      <a:pt x="909" y="32671"/>
                    </a:lnTo>
                    <a:lnTo>
                      <a:pt x="832" y="31839"/>
                    </a:lnTo>
                    <a:lnTo>
                      <a:pt x="754" y="31008"/>
                    </a:lnTo>
                    <a:lnTo>
                      <a:pt x="696" y="30177"/>
                    </a:lnTo>
                    <a:lnTo>
                      <a:pt x="619" y="28514"/>
                    </a:lnTo>
                    <a:lnTo>
                      <a:pt x="561" y="26852"/>
                    </a:lnTo>
                    <a:lnTo>
                      <a:pt x="561" y="25189"/>
                    </a:lnTo>
                    <a:lnTo>
                      <a:pt x="580" y="23527"/>
                    </a:lnTo>
                    <a:lnTo>
                      <a:pt x="638" y="21845"/>
                    </a:lnTo>
                    <a:lnTo>
                      <a:pt x="735" y="20202"/>
                    </a:lnTo>
                    <a:lnTo>
                      <a:pt x="967" y="17070"/>
                    </a:lnTo>
                    <a:lnTo>
                      <a:pt x="1044" y="15505"/>
                    </a:lnTo>
                    <a:lnTo>
                      <a:pt x="1083" y="14712"/>
                    </a:lnTo>
                    <a:lnTo>
                      <a:pt x="1102" y="13939"/>
                    </a:lnTo>
                    <a:lnTo>
                      <a:pt x="1141" y="10710"/>
                    </a:lnTo>
                    <a:lnTo>
                      <a:pt x="1160" y="9106"/>
                    </a:lnTo>
                    <a:lnTo>
                      <a:pt x="1199" y="7501"/>
                    </a:lnTo>
                    <a:lnTo>
                      <a:pt x="1257" y="6593"/>
                    </a:lnTo>
                    <a:lnTo>
                      <a:pt x="1315" y="5704"/>
                    </a:lnTo>
                    <a:lnTo>
                      <a:pt x="1412" y="4795"/>
                    </a:lnTo>
                    <a:lnTo>
                      <a:pt x="1508" y="3906"/>
                    </a:lnTo>
                    <a:lnTo>
                      <a:pt x="1644" y="3017"/>
                    </a:lnTo>
                    <a:lnTo>
                      <a:pt x="1818" y="2147"/>
                    </a:lnTo>
                    <a:lnTo>
                      <a:pt x="2030" y="1257"/>
                    </a:lnTo>
                    <a:lnTo>
                      <a:pt x="2262" y="388"/>
                    </a:lnTo>
                    <a:lnTo>
                      <a:pt x="2281" y="330"/>
                    </a:lnTo>
                    <a:lnTo>
                      <a:pt x="2281" y="272"/>
                    </a:lnTo>
                    <a:lnTo>
                      <a:pt x="2262" y="214"/>
                    </a:lnTo>
                    <a:lnTo>
                      <a:pt x="2243" y="156"/>
                    </a:lnTo>
                    <a:lnTo>
                      <a:pt x="2165" y="78"/>
                    </a:lnTo>
                    <a:lnTo>
                      <a:pt x="2069" y="20"/>
                    </a:ln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1638200" y="-1591000"/>
                <a:ext cx="150325" cy="126150"/>
              </a:xfrm>
              <a:custGeom>
                <a:rect b="b" l="l" r="r" t="t"/>
                <a:pathLst>
                  <a:path extrusionOk="0" h="5046" w="6013">
                    <a:moveTo>
                      <a:pt x="329" y="1"/>
                    </a:moveTo>
                    <a:lnTo>
                      <a:pt x="213" y="20"/>
                    </a:lnTo>
                    <a:lnTo>
                      <a:pt x="136" y="59"/>
                    </a:lnTo>
                    <a:lnTo>
                      <a:pt x="59" y="136"/>
                    </a:lnTo>
                    <a:lnTo>
                      <a:pt x="20" y="233"/>
                    </a:lnTo>
                    <a:lnTo>
                      <a:pt x="1" y="291"/>
                    </a:lnTo>
                    <a:lnTo>
                      <a:pt x="20" y="349"/>
                    </a:lnTo>
                    <a:lnTo>
                      <a:pt x="20" y="406"/>
                    </a:lnTo>
                    <a:lnTo>
                      <a:pt x="59" y="464"/>
                    </a:lnTo>
                    <a:lnTo>
                      <a:pt x="233" y="716"/>
                    </a:lnTo>
                    <a:lnTo>
                      <a:pt x="387" y="986"/>
                    </a:lnTo>
                    <a:lnTo>
                      <a:pt x="677" y="1508"/>
                    </a:lnTo>
                    <a:lnTo>
                      <a:pt x="948" y="2069"/>
                    </a:lnTo>
                    <a:lnTo>
                      <a:pt x="1180" y="2630"/>
                    </a:lnTo>
                    <a:lnTo>
                      <a:pt x="1644" y="3770"/>
                    </a:lnTo>
                    <a:lnTo>
                      <a:pt x="1876" y="4331"/>
                    </a:lnTo>
                    <a:lnTo>
                      <a:pt x="2146" y="4872"/>
                    </a:lnTo>
                    <a:lnTo>
                      <a:pt x="2185" y="4930"/>
                    </a:lnTo>
                    <a:lnTo>
                      <a:pt x="2224" y="4988"/>
                    </a:lnTo>
                    <a:lnTo>
                      <a:pt x="2282" y="5027"/>
                    </a:lnTo>
                    <a:lnTo>
                      <a:pt x="2340" y="5046"/>
                    </a:lnTo>
                    <a:lnTo>
                      <a:pt x="2475" y="5046"/>
                    </a:lnTo>
                    <a:lnTo>
                      <a:pt x="2533" y="5027"/>
                    </a:lnTo>
                    <a:lnTo>
                      <a:pt x="2591" y="4988"/>
                    </a:lnTo>
                    <a:lnTo>
                      <a:pt x="2842" y="4795"/>
                    </a:lnTo>
                    <a:lnTo>
                      <a:pt x="3094" y="4601"/>
                    </a:lnTo>
                    <a:lnTo>
                      <a:pt x="3577" y="4157"/>
                    </a:lnTo>
                    <a:lnTo>
                      <a:pt x="4022" y="3693"/>
                    </a:lnTo>
                    <a:lnTo>
                      <a:pt x="4447" y="3190"/>
                    </a:lnTo>
                    <a:lnTo>
                      <a:pt x="4853" y="2688"/>
                    </a:lnTo>
                    <a:lnTo>
                      <a:pt x="5239" y="2166"/>
                    </a:lnTo>
                    <a:lnTo>
                      <a:pt x="5607" y="1624"/>
                    </a:lnTo>
                    <a:lnTo>
                      <a:pt x="5974" y="1083"/>
                    </a:lnTo>
                    <a:lnTo>
                      <a:pt x="5993" y="1025"/>
                    </a:lnTo>
                    <a:lnTo>
                      <a:pt x="6013" y="967"/>
                    </a:lnTo>
                    <a:lnTo>
                      <a:pt x="6013" y="909"/>
                    </a:lnTo>
                    <a:lnTo>
                      <a:pt x="6013" y="851"/>
                    </a:lnTo>
                    <a:lnTo>
                      <a:pt x="5974" y="754"/>
                    </a:lnTo>
                    <a:lnTo>
                      <a:pt x="5897" y="677"/>
                    </a:lnTo>
                    <a:lnTo>
                      <a:pt x="5800" y="619"/>
                    </a:lnTo>
                    <a:lnTo>
                      <a:pt x="5645" y="619"/>
                    </a:lnTo>
                    <a:lnTo>
                      <a:pt x="5587" y="658"/>
                    </a:lnTo>
                    <a:lnTo>
                      <a:pt x="5549" y="677"/>
                    </a:lnTo>
                    <a:lnTo>
                      <a:pt x="5510" y="735"/>
                    </a:lnTo>
                    <a:lnTo>
                      <a:pt x="5162" y="1257"/>
                    </a:lnTo>
                    <a:lnTo>
                      <a:pt x="4814" y="1779"/>
                    </a:lnTo>
                    <a:lnTo>
                      <a:pt x="4428" y="2282"/>
                    </a:lnTo>
                    <a:lnTo>
                      <a:pt x="4041" y="2784"/>
                    </a:lnTo>
                    <a:lnTo>
                      <a:pt x="3635" y="3268"/>
                    </a:lnTo>
                    <a:lnTo>
                      <a:pt x="3190" y="3712"/>
                    </a:lnTo>
                    <a:lnTo>
                      <a:pt x="2726" y="4157"/>
                    </a:lnTo>
                    <a:lnTo>
                      <a:pt x="2518" y="4331"/>
                    </a:lnTo>
                    <a:lnTo>
                      <a:pt x="2398" y="4099"/>
                    </a:lnTo>
                    <a:lnTo>
                      <a:pt x="2146" y="3519"/>
                    </a:lnTo>
                    <a:lnTo>
                      <a:pt x="1683" y="2340"/>
                    </a:lnTo>
                    <a:lnTo>
                      <a:pt x="1431" y="1760"/>
                    </a:lnTo>
                    <a:lnTo>
                      <a:pt x="1161" y="1199"/>
                    </a:lnTo>
                    <a:lnTo>
                      <a:pt x="871" y="638"/>
                    </a:lnTo>
                    <a:lnTo>
                      <a:pt x="697" y="368"/>
                    </a:lnTo>
                    <a:lnTo>
                      <a:pt x="523" y="117"/>
                    </a:lnTo>
                    <a:lnTo>
                      <a:pt x="484" y="59"/>
                    </a:lnTo>
                    <a:lnTo>
                      <a:pt x="426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1622250" y="-1485650"/>
                <a:ext cx="88950" cy="1011050"/>
              </a:xfrm>
              <a:custGeom>
                <a:rect b="b" l="l" r="r" t="t"/>
                <a:pathLst>
                  <a:path extrusionOk="0" h="40442" w="3558">
                    <a:moveTo>
                      <a:pt x="3171" y="1"/>
                    </a:moveTo>
                    <a:lnTo>
                      <a:pt x="3132" y="20"/>
                    </a:lnTo>
                    <a:lnTo>
                      <a:pt x="3074" y="59"/>
                    </a:lnTo>
                    <a:lnTo>
                      <a:pt x="3036" y="97"/>
                    </a:lnTo>
                    <a:lnTo>
                      <a:pt x="2920" y="252"/>
                    </a:lnTo>
                    <a:lnTo>
                      <a:pt x="2804" y="407"/>
                    </a:lnTo>
                    <a:lnTo>
                      <a:pt x="2707" y="581"/>
                    </a:lnTo>
                    <a:lnTo>
                      <a:pt x="2630" y="755"/>
                    </a:lnTo>
                    <a:lnTo>
                      <a:pt x="2494" y="1103"/>
                    </a:lnTo>
                    <a:lnTo>
                      <a:pt x="2398" y="1470"/>
                    </a:lnTo>
                    <a:lnTo>
                      <a:pt x="2321" y="1857"/>
                    </a:lnTo>
                    <a:lnTo>
                      <a:pt x="2263" y="2224"/>
                    </a:lnTo>
                    <a:lnTo>
                      <a:pt x="2224" y="2610"/>
                    </a:lnTo>
                    <a:lnTo>
                      <a:pt x="2185" y="2978"/>
                    </a:lnTo>
                    <a:lnTo>
                      <a:pt x="2050" y="4795"/>
                    </a:lnTo>
                    <a:lnTo>
                      <a:pt x="1915" y="6593"/>
                    </a:lnTo>
                    <a:lnTo>
                      <a:pt x="1741" y="8661"/>
                    </a:lnTo>
                    <a:lnTo>
                      <a:pt x="1644" y="9686"/>
                    </a:lnTo>
                    <a:lnTo>
                      <a:pt x="1547" y="10710"/>
                    </a:lnTo>
                    <a:lnTo>
                      <a:pt x="1412" y="11754"/>
                    </a:lnTo>
                    <a:lnTo>
                      <a:pt x="1277" y="12798"/>
                    </a:lnTo>
                    <a:lnTo>
                      <a:pt x="1141" y="13842"/>
                    </a:lnTo>
                    <a:lnTo>
                      <a:pt x="1006" y="14866"/>
                    </a:lnTo>
                    <a:lnTo>
                      <a:pt x="909" y="15968"/>
                    </a:lnTo>
                    <a:lnTo>
                      <a:pt x="813" y="17051"/>
                    </a:lnTo>
                    <a:lnTo>
                      <a:pt x="716" y="18133"/>
                    </a:lnTo>
                    <a:lnTo>
                      <a:pt x="658" y="19235"/>
                    </a:lnTo>
                    <a:lnTo>
                      <a:pt x="542" y="21420"/>
                    </a:lnTo>
                    <a:lnTo>
                      <a:pt x="465" y="23604"/>
                    </a:lnTo>
                    <a:lnTo>
                      <a:pt x="407" y="25653"/>
                    </a:lnTo>
                    <a:lnTo>
                      <a:pt x="387" y="27702"/>
                    </a:lnTo>
                    <a:lnTo>
                      <a:pt x="349" y="29751"/>
                    </a:lnTo>
                    <a:lnTo>
                      <a:pt x="310" y="30776"/>
                    </a:lnTo>
                    <a:lnTo>
                      <a:pt x="271" y="31781"/>
                    </a:lnTo>
                    <a:lnTo>
                      <a:pt x="136" y="33888"/>
                    </a:lnTo>
                    <a:lnTo>
                      <a:pt x="78" y="34952"/>
                    </a:lnTo>
                    <a:lnTo>
                      <a:pt x="39" y="35995"/>
                    </a:lnTo>
                    <a:lnTo>
                      <a:pt x="1" y="37059"/>
                    </a:lnTo>
                    <a:lnTo>
                      <a:pt x="20" y="38122"/>
                    </a:lnTo>
                    <a:lnTo>
                      <a:pt x="39" y="38644"/>
                    </a:lnTo>
                    <a:lnTo>
                      <a:pt x="78" y="39166"/>
                    </a:lnTo>
                    <a:lnTo>
                      <a:pt x="136" y="39688"/>
                    </a:lnTo>
                    <a:lnTo>
                      <a:pt x="194" y="40210"/>
                    </a:lnTo>
                    <a:lnTo>
                      <a:pt x="213" y="40268"/>
                    </a:lnTo>
                    <a:lnTo>
                      <a:pt x="233" y="40326"/>
                    </a:lnTo>
                    <a:lnTo>
                      <a:pt x="271" y="40364"/>
                    </a:lnTo>
                    <a:lnTo>
                      <a:pt x="310" y="40403"/>
                    </a:lnTo>
                    <a:lnTo>
                      <a:pt x="407" y="40442"/>
                    </a:lnTo>
                    <a:lnTo>
                      <a:pt x="523" y="40442"/>
                    </a:lnTo>
                    <a:lnTo>
                      <a:pt x="619" y="40422"/>
                    </a:lnTo>
                    <a:lnTo>
                      <a:pt x="697" y="40345"/>
                    </a:lnTo>
                    <a:lnTo>
                      <a:pt x="735" y="40306"/>
                    </a:lnTo>
                    <a:lnTo>
                      <a:pt x="755" y="40248"/>
                    </a:lnTo>
                    <a:lnTo>
                      <a:pt x="755" y="40190"/>
                    </a:lnTo>
                    <a:lnTo>
                      <a:pt x="755" y="40132"/>
                    </a:lnTo>
                    <a:lnTo>
                      <a:pt x="697" y="39668"/>
                    </a:lnTo>
                    <a:lnTo>
                      <a:pt x="658" y="39204"/>
                    </a:lnTo>
                    <a:lnTo>
                      <a:pt x="600" y="38276"/>
                    </a:lnTo>
                    <a:lnTo>
                      <a:pt x="581" y="37349"/>
                    </a:lnTo>
                    <a:lnTo>
                      <a:pt x="600" y="36421"/>
                    </a:lnTo>
                    <a:lnTo>
                      <a:pt x="639" y="35493"/>
                    </a:lnTo>
                    <a:lnTo>
                      <a:pt x="677" y="34565"/>
                    </a:lnTo>
                    <a:lnTo>
                      <a:pt x="793" y="32709"/>
                    </a:lnTo>
                    <a:lnTo>
                      <a:pt x="851" y="31723"/>
                    </a:lnTo>
                    <a:lnTo>
                      <a:pt x="890" y="30718"/>
                    </a:lnTo>
                    <a:lnTo>
                      <a:pt x="929" y="28727"/>
                    </a:lnTo>
                    <a:lnTo>
                      <a:pt x="967" y="26755"/>
                    </a:lnTo>
                    <a:lnTo>
                      <a:pt x="1006" y="24764"/>
                    </a:lnTo>
                    <a:lnTo>
                      <a:pt x="1064" y="22676"/>
                    </a:lnTo>
                    <a:lnTo>
                      <a:pt x="1161" y="20608"/>
                    </a:lnTo>
                    <a:lnTo>
                      <a:pt x="1277" y="18520"/>
                    </a:lnTo>
                    <a:lnTo>
                      <a:pt x="1431" y="16452"/>
                    </a:lnTo>
                    <a:lnTo>
                      <a:pt x="1528" y="15427"/>
                    </a:lnTo>
                    <a:lnTo>
                      <a:pt x="1644" y="14402"/>
                    </a:lnTo>
                    <a:lnTo>
                      <a:pt x="1895" y="12353"/>
                    </a:lnTo>
                    <a:lnTo>
                      <a:pt x="2147" y="10304"/>
                    </a:lnTo>
                    <a:lnTo>
                      <a:pt x="2263" y="9280"/>
                    </a:lnTo>
                    <a:lnTo>
                      <a:pt x="2359" y="8236"/>
                    </a:lnTo>
                    <a:lnTo>
                      <a:pt x="2552" y="6167"/>
                    </a:lnTo>
                    <a:lnTo>
                      <a:pt x="2649" y="5124"/>
                    </a:lnTo>
                    <a:lnTo>
                      <a:pt x="2707" y="4080"/>
                    </a:lnTo>
                    <a:lnTo>
                      <a:pt x="2746" y="3152"/>
                    </a:lnTo>
                    <a:lnTo>
                      <a:pt x="2765" y="2668"/>
                    </a:lnTo>
                    <a:lnTo>
                      <a:pt x="2823" y="2185"/>
                    </a:lnTo>
                    <a:lnTo>
                      <a:pt x="2900" y="1702"/>
                    </a:lnTo>
                    <a:lnTo>
                      <a:pt x="2978" y="1470"/>
                    </a:lnTo>
                    <a:lnTo>
                      <a:pt x="3036" y="1257"/>
                    </a:lnTo>
                    <a:lnTo>
                      <a:pt x="3132" y="1045"/>
                    </a:lnTo>
                    <a:lnTo>
                      <a:pt x="3229" y="832"/>
                    </a:lnTo>
                    <a:lnTo>
                      <a:pt x="3345" y="639"/>
                    </a:lnTo>
                    <a:lnTo>
                      <a:pt x="3500" y="445"/>
                    </a:lnTo>
                    <a:lnTo>
                      <a:pt x="3519" y="387"/>
                    </a:lnTo>
                    <a:lnTo>
                      <a:pt x="3558" y="349"/>
                    </a:lnTo>
                    <a:lnTo>
                      <a:pt x="3558" y="291"/>
                    </a:lnTo>
                    <a:lnTo>
                      <a:pt x="3558" y="233"/>
                    </a:lnTo>
                    <a:lnTo>
                      <a:pt x="3519" y="136"/>
                    </a:lnTo>
                    <a:lnTo>
                      <a:pt x="3442" y="59"/>
                    </a:lnTo>
                    <a:lnTo>
                      <a:pt x="3345" y="20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746550" y="-739950"/>
                <a:ext cx="1289900" cy="284200"/>
              </a:xfrm>
              <a:custGeom>
                <a:rect b="b" l="l" r="r" t="t"/>
                <a:pathLst>
                  <a:path extrusionOk="0" h="11368" w="51596">
                    <a:moveTo>
                      <a:pt x="252" y="1"/>
                    </a:moveTo>
                    <a:lnTo>
                      <a:pt x="155" y="59"/>
                    </a:lnTo>
                    <a:lnTo>
                      <a:pt x="98" y="136"/>
                    </a:lnTo>
                    <a:lnTo>
                      <a:pt x="59" y="194"/>
                    </a:lnTo>
                    <a:lnTo>
                      <a:pt x="59" y="252"/>
                    </a:lnTo>
                    <a:lnTo>
                      <a:pt x="20" y="697"/>
                    </a:lnTo>
                    <a:lnTo>
                      <a:pt x="1" y="1141"/>
                    </a:lnTo>
                    <a:lnTo>
                      <a:pt x="1" y="1586"/>
                    </a:lnTo>
                    <a:lnTo>
                      <a:pt x="1" y="2031"/>
                    </a:lnTo>
                    <a:lnTo>
                      <a:pt x="59" y="2920"/>
                    </a:lnTo>
                    <a:lnTo>
                      <a:pt x="136" y="3809"/>
                    </a:lnTo>
                    <a:lnTo>
                      <a:pt x="252" y="4698"/>
                    </a:lnTo>
                    <a:lnTo>
                      <a:pt x="368" y="5568"/>
                    </a:lnTo>
                    <a:lnTo>
                      <a:pt x="484" y="6457"/>
                    </a:lnTo>
                    <a:lnTo>
                      <a:pt x="561" y="7347"/>
                    </a:lnTo>
                    <a:lnTo>
                      <a:pt x="581" y="7424"/>
                    </a:lnTo>
                    <a:lnTo>
                      <a:pt x="619" y="7482"/>
                    </a:lnTo>
                    <a:lnTo>
                      <a:pt x="677" y="7540"/>
                    </a:lnTo>
                    <a:lnTo>
                      <a:pt x="735" y="7579"/>
                    </a:lnTo>
                    <a:lnTo>
                      <a:pt x="1470" y="7830"/>
                    </a:lnTo>
                    <a:lnTo>
                      <a:pt x="2205" y="8062"/>
                    </a:lnTo>
                    <a:lnTo>
                      <a:pt x="2939" y="8275"/>
                    </a:lnTo>
                    <a:lnTo>
                      <a:pt x="3693" y="8448"/>
                    </a:lnTo>
                    <a:lnTo>
                      <a:pt x="4447" y="8584"/>
                    </a:lnTo>
                    <a:lnTo>
                      <a:pt x="5201" y="8700"/>
                    </a:lnTo>
                    <a:lnTo>
                      <a:pt x="5955" y="8796"/>
                    </a:lnTo>
                    <a:lnTo>
                      <a:pt x="6728" y="8874"/>
                    </a:lnTo>
                    <a:lnTo>
                      <a:pt x="7501" y="8951"/>
                    </a:lnTo>
                    <a:lnTo>
                      <a:pt x="8275" y="8990"/>
                    </a:lnTo>
                    <a:lnTo>
                      <a:pt x="9802" y="9048"/>
                    </a:lnTo>
                    <a:lnTo>
                      <a:pt x="11348" y="9086"/>
                    </a:lnTo>
                    <a:lnTo>
                      <a:pt x="12875" y="9106"/>
                    </a:lnTo>
                    <a:lnTo>
                      <a:pt x="14499" y="9144"/>
                    </a:lnTo>
                    <a:lnTo>
                      <a:pt x="16123" y="9241"/>
                    </a:lnTo>
                    <a:lnTo>
                      <a:pt x="19371" y="9434"/>
                    </a:lnTo>
                    <a:lnTo>
                      <a:pt x="22947" y="9647"/>
                    </a:lnTo>
                    <a:lnTo>
                      <a:pt x="26523" y="9860"/>
                    </a:lnTo>
                    <a:lnTo>
                      <a:pt x="28321" y="9976"/>
                    </a:lnTo>
                    <a:lnTo>
                      <a:pt x="30099" y="10130"/>
                    </a:lnTo>
                    <a:lnTo>
                      <a:pt x="31897" y="10304"/>
                    </a:lnTo>
                    <a:lnTo>
                      <a:pt x="33676" y="10478"/>
                    </a:lnTo>
                    <a:lnTo>
                      <a:pt x="37233" y="10846"/>
                    </a:lnTo>
                    <a:lnTo>
                      <a:pt x="39030" y="11020"/>
                    </a:lnTo>
                    <a:lnTo>
                      <a:pt x="40809" y="11155"/>
                    </a:lnTo>
                    <a:lnTo>
                      <a:pt x="42568" y="11271"/>
                    </a:lnTo>
                    <a:lnTo>
                      <a:pt x="44327" y="11348"/>
                    </a:lnTo>
                    <a:lnTo>
                      <a:pt x="46067" y="11367"/>
                    </a:lnTo>
                    <a:lnTo>
                      <a:pt x="48503" y="11367"/>
                    </a:lnTo>
                    <a:lnTo>
                      <a:pt x="49160" y="11348"/>
                    </a:lnTo>
                    <a:lnTo>
                      <a:pt x="49508" y="11309"/>
                    </a:lnTo>
                    <a:lnTo>
                      <a:pt x="49836" y="11290"/>
                    </a:lnTo>
                    <a:lnTo>
                      <a:pt x="50165" y="11232"/>
                    </a:lnTo>
                    <a:lnTo>
                      <a:pt x="50494" y="11155"/>
                    </a:lnTo>
                    <a:lnTo>
                      <a:pt x="50706" y="11097"/>
                    </a:lnTo>
                    <a:lnTo>
                      <a:pt x="50900" y="11000"/>
                    </a:lnTo>
                    <a:lnTo>
                      <a:pt x="51054" y="10904"/>
                    </a:lnTo>
                    <a:lnTo>
                      <a:pt x="51190" y="10788"/>
                    </a:lnTo>
                    <a:lnTo>
                      <a:pt x="51306" y="10652"/>
                    </a:lnTo>
                    <a:lnTo>
                      <a:pt x="51402" y="10498"/>
                    </a:lnTo>
                    <a:lnTo>
                      <a:pt x="51480" y="10304"/>
                    </a:lnTo>
                    <a:lnTo>
                      <a:pt x="51518" y="10092"/>
                    </a:lnTo>
                    <a:lnTo>
                      <a:pt x="51557" y="9782"/>
                    </a:lnTo>
                    <a:lnTo>
                      <a:pt x="51576" y="9492"/>
                    </a:lnTo>
                    <a:lnTo>
                      <a:pt x="51576" y="8893"/>
                    </a:lnTo>
                    <a:lnTo>
                      <a:pt x="51557" y="7675"/>
                    </a:lnTo>
                    <a:lnTo>
                      <a:pt x="51557" y="7076"/>
                    </a:lnTo>
                    <a:lnTo>
                      <a:pt x="51576" y="6457"/>
                    </a:lnTo>
                    <a:lnTo>
                      <a:pt x="51596" y="6148"/>
                    </a:lnTo>
                    <a:lnTo>
                      <a:pt x="51576" y="5858"/>
                    </a:lnTo>
                    <a:lnTo>
                      <a:pt x="51557" y="5549"/>
                    </a:lnTo>
                    <a:lnTo>
                      <a:pt x="51499" y="5240"/>
                    </a:lnTo>
                    <a:lnTo>
                      <a:pt x="51422" y="4988"/>
                    </a:lnTo>
                    <a:lnTo>
                      <a:pt x="51325" y="4776"/>
                    </a:lnTo>
                    <a:lnTo>
                      <a:pt x="51190" y="4582"/>
                    </a:lnTo>
                    <a:lnTo>
                      <a:pt x="51054" y="4408"/>
                    </a:lnTo>
                    <a:lnTo>
                      <a:pt x="50880" y="4254"/>
                    </a:lnTo>
                    <a:lnTo>
                      <a:pt x="50687" y="4118"/>
                    </a:lnTo>
                    <a:lnTo>
                      <a:pt x="50494" y="4002"/>
                    </a:lnTo>
                    <a:lnTo>
                      <a:pt x="50281" y="3906"/>
                    </a:lnTo>
                    <a:lnTo>
                      <a:pt x="50049" y="3809"/>
                    </a:lnTo>
                    <a:lnTo>
                      <a:pt x="49836" y="3732"/>
                    </a:lnTo>
                    <a:lnTo>
                      <a:pt x="49353" y="3616"/>
                    </a:lnTo>
                    <a:lnTo>
                      <a:pt x="48870" y="3500"/>
                    </a:lnTo>
                    <a:lnTo>
                      <a:pt x="48425" y="3384"/>
                    </a:lnTo>
                    <a:lnTo>
                      <a:pt x="48348" y="3364"/>
                    </a:lnTo>
                    <a:lnTo>
                      <a:pt x="48290" y="3364"/>
                    </a:lnTo>
                    <a:lnTo>
                      <a:pt x="48232" y="3384"/>
                    </a:lnTo>
                    <a:lnTo>
                      <a:pt x="48193" y="3403"/>
                    </a:lnTo>
                    <a:lnTo>
                      <a:pt x="48097" y="3480"/>
                    </a:lnTo>
                    <a:lnTo>
                      <a:pt x="48058" y="3577"/>
                    </a:lnTo>
                    <a:lnTo>
                      <a:pt x="48019" y="3674"/>
                    </a:lnTo>
                    <a:lnTo>
                      <a:pt x="48039" y="3770"/>
                    </a:lnTo>
                    <a:lnTo>
                      <a:pt x="48058" y="3809"/>
                    </a:lnTo>
                    <a:lnTo>
                      <a:pt x="48097" y="3867"/>
                    </a:lnTo>
                    <a:lnTo>
                      <a:pt x="48155" y="3886"/>
                    </a:lnTo>
                    <a:lnTo>
                      <a:pt x="48213" y="3906"/>
                    </a:lnTo>
                    <a:lnTo>
                      <a:pt x="48599" y="4002"/>
                    </a:lnTo>
                    <a:lnTo>
                      <a:pt x="49024" y="4099"/>
                    </a:lnTo>
                    <a:lnTo>
                      <a:pt x="49450" y="4215"/>
                    </a:lnTo>
                    <a:lnTo>
                      <a:pt x="49875" y="4350"/>
                    </a:lnTo>
                    <a:lnTo>
                      <a:pt x="50068" y="4428"/>
                    </a:lnTo>
                    <a:lnTo>
                      <a:pt x="50262" y="4524"/>
                    </a:lnTo>
                    <a:lnTo>
                      <a:pt x="50436" y="4640"/>
                    </a:lnTo>
                    <a:lnTo>
                      <a:pt x="50571" y="4756"/>
                    </a:lnTo>
                    <a:lnTo>
                      <a:pt x="50706" y="4911"/>
                    </a:lnTo>
                    <a:lnTo>
                      <a:pt x="50822" y="5085"/>
                    </a:lnTo>
                    <a:lnTo>
                      <a:pt x="50900" y="5259"/>
                    </a:lnTo>
                    <a:lnTo>
                      <a:pt x="50958" y="5491"/>
                    </a:lnTo>
                    <a:lnTo>
                      <a:pt x="50996" y="5742"/>
                    </a:lnTo>
                    <a:lnTo>
                      <a:pt x="51016" y="6013"/>
                    </a:lnTo>
                    <a:lnTo>
                      <a:pt x="50996" y="6515"/>
                    </a:lnTo>
                    <a:lnTo>
                      <a:pt x="50977" y="7037"/>
                    </a:lnTo>
                    <a:lnTo>
                      <a:pt x="50977" y="7559"/>
                    </a:lnTo>
                    <a:lnTo>
                      <a:pt x="50996" y="8622"/>
                    </a:lnTo>
                    <a:lnTo>
                      <a:pt x="50996" y="9144"/>
                    </a:lnTo>
                    <a:lnTo>
                      <a:pt x="50977" y="9666"/>
                    </a:lnTo>
                    <a:lnTo>
                      <a:pt x="50977" y="9879"/>
                    </a:lnTo>
                    <a:lnTo>
                      <a:pt x="50938" y="10092"/>
                    </a:lnTo>
                    <a:lnTo>
                      <a:pt x="50900" y="10208"/>
                    </a:lnTo>
                    <a:lnTo>
                      <a:pt x="50861" y="10304"/>
                    </a:lnTo>
                    <a:lnTo>
                      <a:pt x="50803" y="10382"/>
                    </a:lnTo>
                    <a:lnTo>
                      <a:pt x="50726" y="10459"/>
                    </a:lnTo>
                    <a:lnTo>
                      <a:pt x="50590" y="10536"/>
                    </a:lnTo>
                    <a:lnTo>
                      <a:pt x="50436" y="10594"/>
                    </a:lnTo>
                    <a:lnTo>
                      <a:pt x="50281" y="10633"/>
                    </a:lnTo>
                    <a:lnTo>
                      <a:pt x="50126" y="10672"/>
                    </a:lnTo>
                    <a:lnTo>
                      <a:pt x="49798" y="10710"/>
                    </a:lnTo>
                    <a:lnTo>
                      <a:pt x="49488" y="10730"/>
                    </a:lnTo>
                    <a:lnTo>
                      <a:pt x="48773" y="10768"/>
                    </a:lnTo>
                    <a:lnTo>
                      <a:pt x="48058" y="10807"/>
                    </a:lnTo>
                    <a:lnTo>
                      <a:pt x="46627" y="10807"/>
                    </a:lnTo>
                    <a:lnTo>
                      <a:pt x="44984" y="10788"/>
                    </a:lnTo>
                    <a:lnTo>
                      <a:pt x="43322" y="10730"/>
                    </a:lnTo>
                    <a:lnTo>
                      <a:pt x="41659" y="10633"/>
                    </a:lnTo>
                    <a:lnTo>
                      <a:pt x="40016" y="10517"/>
                    </a:lnTo>
                    <a:lnTo>
                      <a:pt x="38354" y="10382"/>
                    </a:lnTo>
                    <a:lnTo>
                      <a:pt x="36691" y="10208"/>
                    </a:lnTo>
                    <a:lnTo>
                      <a:pt x="33366" y="9879"/>
                    </a:lnTo>
                    <a:lnTo>
                      <a:pt x="31704" y="9705"/>
                    </a:lnTo>
                    <a:lnTo>
                      <a:pt x="30041" y="9550"/>
                    </a:lnTo>
                    <a:lnTo>
                      <a:pt x="28379" y="9396"/>
                    </a:lnTo>
                    <a:lnTo>
                      <a:pt x="26697" y="9280"/>
                    </a:lnTo>
                    <a:lnTo>
                      <a:pt x="23353" y="9086"/>
                    </a:lnTo>
                    <a:lnTo>
                      <a:pt x="19989" y="8912"/>
                    </a:lnTo>
                    <a:lnTo>
                      <a:pt x="16935" y="8700"/>
                    </a:lnTo>
                    <a:lnTo>
                      <a:pt x="15408" y="8603"/>
                    </a:lnTo>
                    <a:lnTo>
                      <a:pt x="13881" y="8545"/>
                    </a:lnTo>
                    <a:lnTo>
                      <a:pt x="12257" y="8526"/>
                    </a:lnTo>
                    <a:lnTo>
                      <a:pt x="10614" y="8487"/>
                    </a:lnTo>
                    <a:lnTo>
                      <a:pt x="8970" y="8448"/>
                    </a:lnTo>
                    <a:lnTo>
                      <a:pt x="8159" y="8410"/>
                    </a:lnTo>
                    <a:lnTo>
                      <a:pt x="7347" y="8352"/>
                    </a:lnTo>
                    <a:lnTo>
                      <a:pt x="6515" y="8294"/>
                    </a:lnTo>
                    <a:lnTo>
                      <a:pt x="5704" y="8197"/>
                    </a:lnTo>
                    <a:lnTo>
                      <a:pt x="4892" y="8081"/>
                    </a:lnTo>
                    <a:lnTo>
                      <a:pt x="4099" y="7946"/>
                    </a:lnTo>
                    <a:lnTo>
                      <a:pt x="3306" y="7772"/>
                    </a:lnTo>
                    <a:lnTo>
                      <a:pt x="2514" y="7559"/>
                    </a:lnTo>
                    <a:lnTo>
                      <a:pt x="1721" y="7308"/>
                    </a:lnTo>
                    <a:lnTo>
                      <a:pt x="1122" y="7098"/>
                    </a:lnTo>
                    <a:lnTo>
                      <a:pt x="1122" y="7098"/>
                    </a:lnTo>
                    <a:lnTo>
                      <a:pt x="1045" y="6399"/>
                    </a:lnTo>
                    <a:lnTo>
                      <a:pt x="948" y="5529"/>
                    </a:lnTo>
                    <a:lnTo>
                      <a:pt x="716" y="3790"/>
                    </a:lnTo>
                    <a:lnTo>
                      <a:pt x="639" y="2920"/>
                    </a:lnTo>
                    <a:lnTo>
                      <a:pt x="581" y="2050"/>
                    </a:lnTo>
                    <a:lnTo>
                      <a:pt x="561" y="1625"/>
                    </a:lnTo>
                    <a:lnTo>
                      <a:pt x="581" y="1180"/>
                    </a:lnTo>
                    <a:lnTo>
                      <a:pt x="600" y="755"/>
                    </a:lnTo>
                    <a:lnTo>
                      <a:pt x="607" y="607"/>
                    </a:lnTo>
                    <a:lnTo>
                      <a:pt x="607" y="607"/>
                    </a:lnTo>
                    <a:lnTo>
                      <a:pt x="2727" y="793"/>
                    </a:lnTo>
                    <a:lnTo>
                      <a:pt x="5162" y="1025"/>
                    </a:lnTo>
                    <a:lnTo>
                      <a:pt x="5278" y="1025"/>
                    </a:lnTo>
                    <a:lnTo>
                      <a:pt x="5336" y="1006"/>
                    </a:lnTo>
                    <a:lnTo>
                      <a:pt x="5375" y="967"/>
                    </a:lnTo>
                    <a:lnTo>
                      <a:pt x="5433" y="871"/>
                    </a:lnTo>
                    <a:lnTo>
                      <a:pt x="5472" y="774"/>
                    </a:lnTo>
                    <a:lnTo>
                      <a:pt x="5452" y="658"/>
                    </a:lnTo>
                    <a:lnTo>
                      <a:pt x="5414" y="561"/>
                    </a:lnTo>
                    <a:lnTo>
                      <a:pt x="5394" y="523"/>
                    </a:lnTo>
                    <a:lnTo>
                      <a:pt x="5336" y="503"/>
                    </a:lnTo>
                    <a:lnTo>
                      <a:pt x="5278" y="465"/>
                    </a:lnTo>
                    <a:lnTo>
                      <a:pt x="5220" y="465"/>
                    </a:lnTo>
                    <a:lnTo>
                      <a:pt x="2804" y="233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758150" y="-570800"/>
                <a:ext cx="1329525" cy="1345950"/>
              </a:xfrm>
              <a:custGeom>
                <a:rect b="b" l="l" r="r" t="t"/>
                <a:pathLst>
                  <a:path extrusionOk="0" h="53838" w="53181">
                    <a:moveTo>
                      <a:pt x="349" y="1"/>
                    </a:moveTo>
                    <a:lnTo>
                      <a:pt x="252" y="59"/>
                    </a:lnTo>
                    <a:lnTo>
                      <a:pt x="213" y="78"/>
                    </a:lnTo>
                    <a:lnTo>
                      <a:pt x="175" y="136"/>
                    </a:lnTo>
                    <a:lnTo>
                      <a:pt x="155" y="194"/>
                    </a:lnTo>
                    <a:lnTo>
                      <a:pt x="136" y="252"/>
                    </a:lnTo>
                    <a:lnTo>
                      <a:pt x="117" y="871"/>
                    </a:lnTo>
                    <a:lnTo>
                      <a:pt x="136" y="1509"/>
                    </a:lnTo>
                    <a:lnTo>
                      <a:pt x="155" y="2127"/>
                    </a:lnTo>
                    <a:lnTo>
                      <a:pt x="194" y="2765"/>
                    </a:lnTo>
                    <a:lnTo>
                      <a:pt x="291" y="4022"/>
                    </a:lnTo>
                    <a:lnTo>
                      <a:pt x="329" y="4640"/>
                    </a:lnTo>
                    <a:lnTo>
                      <a:pt x="329" y="5278"/>
                    </a:lnTo>
                    <a:lnTo>
                      <a:pt x="310" y="6689"/>
                    </a:lnTo>
                    <a:lnTo>
                      <a:pt x="194" y="11889"/>
                    </a:lnTo>
                    <a:lnTo>
                      <a:pt x="117" y="15872"/>
                    </a:lnTo>
                    <a:lnTo>
                      <a:pt x="59" y="19854"/>
                    </a:lnTo>
                    <a:lnTo>
                      <a:pt x="20" y="23836"/>
                    </a:lnTo>
                    <a:lnTo>
                      <a:pt x="1" y="27818"/>
                    </a:lnTo>
                    <a:lnTo>
                      <a:pt x="1" y="31839"/>
                    </a:lnTo>
                    <a:lnTo>
                      <a:pt x="20" y="33850"/>
                    </a:lnTo>
                    <a:lnTo>
                      <a:pt x="39" y="35879"/>
                    </a:lnTo>
                    <a:lnTo>
                      <a:pt x="97" y="37890"/>
                    </a:lnTo>
                    <a:lnTo>
                      <a:pt x="155" y="39900"/>
                    </a:lnTo>
                    <a:lnTo>
                      <a:pt x="233" y="41911"/>
                    </a:lnTo>
                    <a:lnTo>
                      <a:pt x="349" y="43902"/>
                    </a:lnTo>
                    <a:lnTo>
                      <a:pt x="445" y="45274"/>
                    </a:lnTo>
                    <a:lnTo>
                      <a:pt x="561" y="46627"/>
                    </a:lnTo>
                    <a:lnTo>
                      <a:pt x="639" y="47304"/>
                    </a:lnTo>
                    <a:lnTo>
                      <a:pt x="735" y="48000"/>
                    </a:lnTo>
                    <a:lnTo>
                      <a:pt x="832" y="48657"/>
                    </a:lnTo>
                    <a:lnTo>
                      <a:pt x="948" y="49334"/>
                    </a:lnTo>
                    <a:lnTo>
                      <a:pt x="1064" y="49972"/>
                    </a:lnTo>
                    <a:lnTo>
                      <a:pt x="1161" y="50339"/>
                    </a:lnTo>
                    <a:lnTo>
                      <a:pt x="1257" y="50687"/>
                    </a:lnTo>
                    <a:lnTo>
                      <a:pt x="1393" y="51016"/>
                    </a:lnTo>
                    <a:lnTo>
                      <a:pt x="1470" y="51170"/>
                    </a:lnTo>
                    <a:lnTo>
                      <a:pt x="1567" y="51325"/>
                    </a:lnTo>
                    <a:lnTo>
                      <a:pt x="1663" y="51460"/>
                    </a:lnTo>
                    <a:lnTo>
                      <a:pt x="1779" y="51576"/>
                    </a:lnTo>
                    <a:lnTo>
                      <a:pt x="1895" y="51673"/>
                    </a:lnTo>
                    <a:lnTo>
                      <a:pt x="2050" y="51750"/>
                    </a:lnTo>
                    <a:lnTo>
                      <a:pt x="2340" y="51886"/>
                    </a:lnTo>
                    <a:lnTo>
                      <a:pt x="2649" y="52002"/>
                    </a:lnTo>
                    <a:lnTo>
                      <a:pt x="2958" y="52098"/>
                    </a:lnTo>
                    <a:lnTo>
                      <a:pt x="3287" y="52195"/>
                    </a:lnTo>
                    <a:lnTo>
                      <a:pt x="3925" y="52350"/>
                    </a:lnTo>
                    <a:lnTo>
                      <a:pt x="4563" y="52465"/>
                    </a:lnTo>
                    <a:lnTo>
                      <a:pt x="5433" y="52639"/>
                    </a:lnTo>
                    <a:lnTo>
                      <a:pt x="6303" y="52775"/>
                    </a:lnTo>
                    <a:lnTo>
                      <a:pt x="7173" y="52910"/>
                    </a:lnTo>
                    <a:lnTo>
                      <a:pt x="8043" y="53007"/>
                    </a:lnTo>
                    <a:lnTo>
                      <a:pt x="9144" y="53142"/>
                    </a:lnTo>
                    <a:lnTo>
                      <a:pt x="10266" y="53258"/>
                    </a:lnTo>
                    <a:lnTo>
                      <a:pt x="11387" y="53355"/>
                    </a:lnTo>
                    <a:lnTo>
                      <a:pt x="12489" y="53432"/>
                    </a:lnTo>
                    <a:lnTo>
                      <a:pt x="14731" y="53567"/>
                    </a:lnTo>
                    <a:lnTo>
                      <a:pt x="16973" y="53664"/>
                    </a:lnTo>
                    <a:lnTo>
                      <a:pt x="19429" y="53741"/>
                    </a:lnTo>
                    <a:lnTo>
                      <a:pt x="21864" y="53799"/>
                    </a:lnTo>
                    <a:lnTo>
                      <a:pt x="24319" y="53819"/>
                    </a:lnTo>
                    <a:lnTo>
                      <a:pt x="26774" y="53838"/>
                    </a:lnTo>
                    <a:lnTo>
                      <a:pt x="29229" y="53819"/>
                    </a:lnTo>
                    <a:lnTo>
                      <a:pt x="31684" y="53761"/>
                    </a:lnTo>
                    <a:lnTo>
                      <a:pt x="34120" y="53703"/>
                    </a:lnTo>
                    <a:lnTo>
                      <a:pt x="36575" y="53625"/>
                    </a:lnTo>
                    <a:lnTo>
                      <a:pt x="38373" y="53548"/>
                    </a:lnTo>
                    <a:lnTo>
                      <a:pt x="40190" y="53451"/>
                    </a:lnTo>
                    <a:lnTo>
                      <a:pt x="41988" y="53335"/>
                    </a:lnTo>
                    <a:lnTo>
                      <a:pt x="43786" y="53200"/>
                    </a:lnTo>
                    <a:lnTo>
                      <a:pt x="44501" y="53123"/>
                    </a:lnTo>
                    <a:lnTo>
                      <a:pt x="45216" y="53026"/>
                    </a:lnTo>
                    <a:lnTo>
                      <a:pt x="45951" y="52949"/>
                    </a:lnTo>
                    <a:lnTo>
                      <a:pt x="46299" y="52929"/>
                    </a:lnTo>
                    <a:lnTo>
                      <a:pt x="46666" y="52910"/>
                    </a:lnTo>
                    <a:lnTo>
                      <a:pt x="47884" y="52910"/>
                    </a:lnTo>
                    <a:lnTo>
                      <a:pt x="48503" y="52929"/>
                    </a:lnTo>
                    <a:lnTo>
                      <a:pt x="49121" y="52910"/>
                    </a:lnTo>
                    <a:lnTo>
                      <a:pt x="49430" y="52891"/>
                    </a:lnTo>
                    <a:lnTo>
                      <a:pt x="49740" y="52871"/>
                    </a:lnTo>
                    <a:lnTo>
                      <a:pt x="50049" y="52833"/>
                    </a:lnTo>
                    <a:lnTo>
                      <a:pt x="50339" y="52775"/>
                    </a:lnTo>
                    <a:lnTo>
                      <a:pt x="50648" y="52697"/>
                    </a:lnTo>
                    <a:lnTo>
                      <a:pt x="50919" y="52601"/>
                    </a:lnTo>
                    <a:lnTo>
                      <a:pt x="51209" y="52485"/>
                    </a:lnTo>
                    <a:lnTo>
                      <a:pt x="51479" y="52330"/>
                    </a:lnTo>
                    <a:lnTo>
                      <a:pt x="51750" y="52156"/>
                    </a:lnTo>
                    <a:lnTo>
                      <a:pt x="51982" y="51963"/>
                    </a:lnTo>
                    <a:lnTo>
                      <a:pt x="52195" y="51731"/>
                    </a:lnTo>
                    <a:lnTo>
                      <a:pt x="52369" y="51499"/>
                    </a:lnTo>
                    <a:lnTo>
                      <a:pt x="52523" y="51248"/>
                    </a:lnTo>
                    <a:lnTo>
                      <a:pt x="52659" y="50977"/>
                    </a:lnTo>
                    <a:lnTo>
                      <a:pt x="52755" y="50687"/>
                    </a:lnTo>
                    <a:lnTo>
                      <a:pt x="52852" y="50397"/>
                    </a:lnTo>
                    <a:lnTo>
                      <a:pt x="52910" y="50088"/>
                    </a:lnTo>
                    <a:lnTo>
                      <a:pt x="52968" y="49798"/>
                    </a:lnTo>
                    <a:lnTo>
                      <a:pt x="53045" y="49179"/>
                    </a:lnTo>
                    <a:lnTo>
                      <a:pt x="53084" y="48541"/>
                    </a:lnTo>
                    <a:lnTo>
                      <a:pt x="53123" y="47942"/>
                    </a:lnTo>
                    <a:lnTo>
                      <a:pt x="53161" y="47091"/>
                    </a:lnTo>
                    <a:lnTo>
                      <a:pt x="53181" y="46260"/>
                    </a:lnTo>
                    <a:lnTo>
                      <a:pt x="53181" y="44559"/>
                    </a:lnTo>
                    <a:lnTo>
                      <a:pt x="53161" y="42858"/>
                    </a:lnTo>
                    <a:lnTo>
                      <a:pt x="53123" y="41157"/>
                    </a:lnTo>
                    <a:lnTo>
                      <a:pt x="53045" y="38818"/>
                    </a:lnTo>
                    <a:lnTo>
                      <a:pt x="52949" y="36459"/>
                    </a:lnTo>
                    <a:lnTo>
                      <a:pt x="52833" y="34120"/>
                    </a:lnTo>
                    <a:lnTo>
                      <a:pt x="52697" y="31781"/>
                    </a:lnTo>
                    <a:lnTo>
                      <a:pt x="52427" y="27084"/>
                    </a:lnTo>
                    <a:lnTo>
                      <a:pt x="52117" y="22386"/>
                    </a:lnTo>
                    <a:lnTo>
                      <a:pt x="51847" y="18249"/>
                    </a:lnTo>
                    <a:lnTo>
                      <a:pt x="51576" y="14093"/>
                    </a:lnTo>
                    <a:lnTo>
                      <a:pt x="51441" y="12005"/>
                    </a:lnTo>
                    <a:lnTo>
                      <a:pt x="51325" y="9937"/>
                    </a:lnTo>
                    <a:lnTo>
                      <a:pt x="51228" y="7868"/>
                    </a:lnTo>
                    <a:lnTo>
                      <a:pt x="51151" y="5781"/>
                    </a:lnTo>
                    <a:lnTo>
                      <a:pt x="51132" y="4563"/>
                    </a:lnTo>
                    <a:lnTo>
                      <a:pt x="51112" y="3326"/>
                    </a:lnTo>
                    <a:lnTo>
                      <a:pt x="51112" y="3268"/>
                    </a:lnTo>
                    <a:lnTo>
                      <a:pt x="51093" y="3210"/>
                    </a:lnTo>
                    <a:lnTo>
                      <a:pt x="51074" y="3152"/>
                    </a:lnTo>
                    <a:lnTo>
                      <a:pt x="51035" y="3113"/>
                    </a:lnTo>
                    <a:lnTo>
                      <a:pt x="50938" y="3055"/>
                    </a:lnTo>
                    <a:lnTo>
                      <a:pt x="50842" y="3016"/>
                    </a:lnTo>
                    <a:lnTo>
                      <a:pt x="50726" y="3016"/>
                    </a:lnTo>
                    <a:lnTo>
                      <a:pt x="50629" y="3074"/>
                    </a:lnTo>
                    <a:lnTo>
                      <a:pt x="50590" y="3094"/>
                    </a:lnTo>
                    <a:lnTo>
                      <a:pt x="50571" y="3152"/>
                    </a:lnTo>
                    <a:lnTo>
                      <a:pt x="50552" y="3190"/>
                    </a:lnTo>
                    <a:lnTo>
                      <a:pt x="50552" y="3268"/>
                    </a:lnTo>
                    <a:lnTo>
                      <a:pt x="50552" y="5027"/>
                    </a:lnTo>
                    <a:lnTo>
                      <a:pt x="50590" y="6767"/>
                    </a:lnTo>
                    <a:lnTo>
                      <a:pt x="50668" y="8526"/>
                    </a:lnTo>
                    <a:lnTo>
                      <a:pt x="50745" y="10285"/>
                    </a:lnTo>
                    <a:lnTo>
                      <a:pt x="50861" y="12044"/>
                    </a:lnTo>
                    <a:lnTo>
                      <a:pt x="50977" y="13803"/>
                    </a:lnTo>
                    <a:lnTo>
                      <a:pt x="51209" y="17302"/>
                    </a:lnTo>
                    <a:lnTo>
                      <a:pt x="51827" y="26774"/>
                    </a:lnTo>
                    <a:lnTo>
                      <a:pt x="52117" y="31510"/>
                    </a:lnTo>
                    <a:lnTo>
                      <a:pt x="52349" y="36247"/>
                    </a:lnTo>
                    <a:lnTo>
                      <a:pt x="52446" y="38276"/>
                    </a:lnTo>
                    <a:lnTo>
                      <a:pt x="52523" y="40306"/>
                    </a:lnTo>
                    <a:lnTo>
                      <a:pt x="52581" y="42317"/>
                    </a:lnTo>
                    <a:lnTo>
                      <a:pt x="52601" y="44346"/>
                    </a:lnTo>
                    <a:lnTo>
                      <a:pt x="52620" y="45700"/>
                    </a:lnTo>
                    <a:lnTo>
                      <a:pt x="52601" y="47053"/>
                    </a:lnTo>
                    <a:lnTo>
                      <a:pt x="52562" y="47729"/>
                    </a:lnTo>
                    <a:lnTo>
                      <a:pt x="52523" y="48406"/>
                    </a:lnTo>
                    <a:lnTo>
                      <a:pt x="52465" y="49083"/>
                    </a:lnTo>
                    <a:lnTo>
                      <a:pt x="52388" y="49759"/>
                    </a:lnTo>
                    <a:lnTo>
                      <a:pt x="52330" y="50088"/>
                    </a:lnTo>
                    <a:lnTo>
                      <a:pt x="52253" y="50397"/>
                    </a:lnTo>
                    <a:lnTo>
                      <a:pt x="52137" y="50706"/>
                    </a:lnTo>
                    <a:lnTo>
                      <a:pt x="52001" y="50996"/>
                    </a:lnTo>
                    <a:lnTo>
                      <a:pt x="51847" y="51248"/>
                    </a:lnTo>
                    <a:lnTo>
                      <a:pt x="51750" y="51383"/>
                    </a:lnTo>
                    <a:lnTo>
                      <a:pt x="51634" y="51499"/>
                    </a:lnTo>
                    <a:lnTo>
                      <a:pt x="51518" y="51615"/>
                    </a:lnTo>
                    <a:lnTo>
                      <a:pt x="51383" y="51712"/>
                    </a:lnTo>
                    <a:lnTo>
                      <a:pt x="51248" y="51808"/>
                    </a:lnTo>
                    <a:lnTo>
                      <a:pt x="51093" y="51886"/>
                    </a:lnTo>
                    <a:lnTo>
                      <a:pt x="50803" y="52021"/>
                    </a:lnTo>
                    <a:lnTo>
                      <a:pt x="50532" y="52118"/>
                    </a:lnTo>
                    <a:lnTo>
                      <a:pt x="50223" y="52214"/>
                    </a:lnTo>
                    <a:lnTo>
                      <a:pt x="49933" y="52272"/>
                    </a:lnTo>
                    <a:lnTo>
                      <a:pt x="49624" y="52311"/>
                    </a:lnTo>
                    <a:lnTo>
                      <a:pt x="49295" y="52350"/>
                    </a:lnTo>
                    <a:lnTo>
                      <a:pt x="48676" y="52369"/>
                    </a:lnTo>
                    <a:lnTo>
                      <a:pt x="48039" y="52369"/>
                    </a:lnTo>
                    <a:lnTo>
                      <a:pt x="47401" y="52350"/>
                    </a:lnTo>
                    <a:lnTo>
                      <a:pt x="46163" y="52350"/>
                    </a:lnTo>
                    <a:lnTo>
                      <a:pt x="45506" y="52408"/>
                    </a:lnTo>
                    <a:lnTo>
                      <a:pt x="44849" y="52485"/>
                    </a:lnTo>
                    <a:lnTo>
                      <a:pt x="44211" y="52562"/>
                    </a:lnTo>
                    <a:lnTo>
                      <a:pt x="43554" y="52639"/>
                    </a:lnTo>
                    <a:lnTo>
                      <a:pt x="41930" y="52755"/>
                    </a:lnTo>
                    <a:lnTo>
                      <a:pt x="40306" y="52871"/>
                    </a:lnTo>
                    <a:lnTo>
                      <a:pt x="37986" y="52987"/>
                    </a:lnTo>
                    <a:lnTo>
                      <a:pt x="35686" y="53084"/>
                    </a:lnTo>
                    <a:lnTo>
                      <a:pt x="33386" y="53161"/>
                    </a:lnTo>
                    <a:lnTo>
                      <a:pt x="31085" y="53219"/>
                    </a:lnTo>
                    <a:lnTo>
                      <a:pt x="28765" y="53239"/>
                    </a:lnTo>
                    <a:lnTo>
                      <a:pt x="26465" y="53258"/>
                    </a:lnTo>
                    <a:lnTo>
                      <a:pt x="24165" y="53239"/>
                    </a:lnTo>
                    <a:lnTo>
                      <a:pt x="21845" y="53219"/>
                    </a:lnTo>
                    <a:lnTo>
                      <a:pt x="19467" y="53161"/>
                    </a:lnTo>
                    <a:lnTo>
                      <a:pt x="17070" y="53084"/>
                    </a:lnTo>
                    <a:lnTo>
                      <a:pt x="14692" y="52987"/>
                    </a:lnTo>
                    <a:lnTo>
                      <a:pt x="12315" y="52833"/>
                    </a:lnTo>
                    <a:lnTo>
                      <a:pt x="10401" y="52678"/>
                    </a:lnTo>
                    <a:lnTo>
                      <a:pt x="9454" y="52601"/>
                    </a:lnTo>
                    <a:lnTo>
                      <a:pt x="8506" y="52504"/>
                    </a:lnTo>
                    <a:lnTo>
                      <a:pt x="7540" y="52388"/>
                    </a:lnTo>
                    <a:lnTo>
                      <a:pt x="6593" y="52253"/>
                    </a:lnTo>
                    <a:lnTo>
                      <a:pt x="5665" y="52098"/>
                    </a:lnTo>
                    <a:lnTo>
                      <a:pt x="4718" y="51905"/>
                    </a:lnTo>
                    <a:lnTo>
                      <a:pt x="4099" y="51789"/>
                    </a:lnTo>
                    <a:lnTo>
                      <a:pt x="3461" y="51634"/>
                    </a:lnTo>
                    <a:lnTo>
                      <a:pt x="3152" y="51557"/>
                    </a:lnTo>
                    <a:lnTo>
                      <a:pt x="2842" y="51460"/>
                    </a:lnTo>
                    <a:lnTo>
                      <a:pt x="2533" y="51344"/>
                    </a:lnTo>
                    <a:lnTo>
                      <a:pt x="2243" y="51209"/>
                    </a:lnTo>
                    <a:lnTo>
                      <a:pt x="2185" y="51170"/>
                    </a:lnTo>
                    <a:lnTo>
                      <a:pt x="2069" y="51016"/>
                    </a:lnTo>
                    <a:lnTo>
                      <a:pt x="1953" y="50803"/>
                    </a:lnTo>
                    <a:lnTo>
                      <a:pt x="1837" y="50532"/>
                    </a:lnTo>
                    <a:lnTo>
                      <a:pt x="1683" y="50030"/>
                    </a:lnTo>
                    <a:lnTo>
                      <a:pt x="1547" y="49508"/>
                    </a:lnTo>
                    <a:lnTo>
                      <a:pt x="1451" y="49005"/>
                    </a:lnTo>
                    <a:lnTo>
                      <a:pt x="1354" y="48464"/>
                    </a:lnTo>
                    <a:lnTo>
                      <a:pt x="1296" y="47942"/>
                    </a:lnTo>
                    <a:lnTo>
                      <a:pt x="1238" y="47420"/>
                    </a:lnTo>
                    <a:lnTo>
                      <a:pt x="1122" y="46376"/>
                    </a:lnTo>
                    <a:lnTo>
                      <a:pt x="967" y="44520"/>
                    </a:lnTo>
                    <a:lnTo>
                      <a:pt x="851" y="42665"/>
                    </a:lnTo>
                    <a:lnTo>
                      <a:pt x="755" y="40809"/>
                    </a:lnTo>
                    <a:lnTo>
                      <a:pt x="677" y="38953"/>
                    </a:lnTo>
                    <a:lnTo>
                      <a:pt x="639" y="37097"/>
                    </a:lnTo>
                    <a:lnTo>
                      <a:pt x="600" y="35241"/>
                    </a:lnTo>
                    <a:lnTo>
                      <a:pt x="581" y="31530"/>
                    </a:lnTo>
                    <a:lnTo>
                      <a:pt x="581" y="27393"/>
                    </a:lnTo>
                    <a:lnTo>
                      <a:pt x="600" y="23275"/>
                    </a:lnTo>
                    <a:lnTo>
                      <a:pt x="639" y="19158"/>
                    </a:lnTo>
                    <a:lnTo>
                      <a:pt x="716" y="15021"/>
                    </a:lnTo>
                    <a:lnTo>
                      <a:pt x="774" y="12605"/>
                    </a:lnTo>
                    <a:lnTo>
                      <a:pt x="832" y="10169"/>
                    </a:lnTo>
                    <a:lnTo>
                      <a:pt x="871" y="7733"/>
                    </a:lnTo>
                    <a:lnTo>
                      <a:pt x="909" y="5297"/>
                    </a:lnTo>
                    <a:lnTo>
                      <a:pt x="890" y="4679"/>
                    </a:lnTo>
                    <a:lnTo>
                      <a:pt x="871" y="4060"/>
                    </a:lnTo>
                    <a:lnTo>
                      <a:pt x="774" y="2804"/>
                    </a:lnTo>
                    <a:lnTo>
                      <a:pt x="735" y="2185"/>
                    </a:lnTo>
                    <a:lnTo>
                      <a:pt x="697" y="1566"/>
                    </a:lnTo>
                    <a:lnTo>
                      <a:pt x="697" y="948"/>
                    </a:lnTo>
                    <a:lnTo>
                      <a:pt x="716" y="310"/>
                    </a:lnTo>
                    <a:lnTo>
                      <a:pt x="716" y="252"/>
                    </a:lnTo>
                    <a:lnTo>
                      <a:pt x="697" y="194"/>
                    </a:lnTo>
                    <a:lnTo>
                      <a:pt x="677" y="136"/>
                    </a:lnTo>
                    <a:lnTo>
                      <a:pt x="639" y="97"/>
                    </a:lnTo>
                    <a:lnTo>
                      <a:pt x="561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713225" y="-737525"/>
                <a:ext cx="105850" cy="1461450"/>
              </a:xfrm>
              <a:custGeom>
                <a:rect b="b" l="l" r="r" t="t"/>
                <a:pathLst>
                  <a:path extrusionOk="0" h="58458" w="4234">
                    <a:moveTo>
                      <a:pt x="1604" y="0"/>
                    </a:moveTo>
                    <a:lnTo>
                      <a:pt x="1488" y="20"/>
                    </a:lnTo>
                    <a:lnTo>
                      <a:pt x="1450" y="39"/>
                    </a:lnTo>
                    <a:lnTo>
                      <a:pt x="1392" y="78"/>
                    </a:lnTo>
                    <a:lnTo>
                      <a:pt x="1373" y="116"/>
                    </a:lnTo>
                    <a:lnTo>
                      <a:pt x="1334" y="174"/>
                    </a:lnTo>
                    <a:lnTo>
                      <a:pt x="1257" y="406"/>
                    </a:lnTo>
                    <a:lnTo>
                      <a:pt x="1199" y="658"/>
                    </a:lnTo>
                    <a:lnTo>
                      <a:pt x="1160" y="928"/>
                    </a:lnTo>
                    <a:lnTo>
                      <a:pt x="1141" y="1180"/>
                    </a:lnTo>
                    <a:lnTo>
                      <a:pt x="1102" y="1721"/>
                    </a:lnTo>
                    <a:lnTo>
                      <a:pt x="1063" y="2223"/>
                    </a:lnTo>
                    <a:lnTo>
                      <a:pt x="986" y="3287"/>
                    </a:lnTo>
                    <a:lnTo>
                      <a:pt x="928" y="4369"/>
                    </a:lnTo>
                    <a:lnTo>
                      <a:pt x="812" y="6534"/>
                    </a:lnTo>
                    <a:lnTo>
                      <a:pt x="677" y="9840"/>
                    </a:lnTo>
                    <a:lnTo>
                      <a:pt x="561" y="13146"/>
                    </a:lnTo>
                    <a:lnTo>
                      <a:pt x="445" y="16451"/>
                    </a:lnTo>
                    <a:lnTo>
                      <a:pt x="367" y="19757"/>
                    </a:lnTo>
                    <a:lnTo>
                      <a:pt x="271" y="23565"/>
                    </a:lnTo>
                    <a:lnTo>
                      <a:pt x="193" y="27373"/>
                    </a:lnTo>
                    <a:lnTo>
                      <a:pt x="116" y="31182"/>
                    </a:lnTo>
                    <a:lnTo>
                      <a:pt x="58" y="34990"/>
                    </a:lnTo>
                    <a:lnTo>
                      <a:pt x="19" y="38083"/>
                    </a:lnTo>
                    <a:lnTo>
                      <a:pt x="0" y="41156"/>
                    </a:lnTo>
                    <a:lnTo>
                      <a:pt x="0" y="44230"/>
                    </a:lnTo>
                    <a:lnTo>
                      <a:pt x="39" y="47323"/>
                    </a:lnTo>
                    <a:lnTo>
                      <a:pt x="77" y="49082"/>
                    </a:lnTo>
                    <a:lnTo>
                      <a:pt x="97" y="49972"/>
                    </a:lnTo>
                    <a:lnTo>
                      <a:pt x="155" y="50861"/>
                    </a:lnTo>
                    <a:lnTo>
                      <a:pt x="193" y="51286"/>
                    </a:lnTo>
                    <a:lnTo>
                      <a:pt x="213" y="51518"/>
                    </a:lnTo>
                    <a:lnTo>
                      <a:pt x="251" y="51731"/>
                    </a:lnTo>
                    <a:lnTo>
                      <a:pt x="406" y="52330"/>
                    </a:lnTo>
                    <a:lnTo>
                      <a:pt x="580" y="52949"/>
                    </a:lnTo>
                    <a:lnTo>
                      <a:pt x="793" y="53548"/>
                    </a:lnTo>
                    <a:lnTo>
                      <a:pt x="1025" y="54166"/>
                    </a:lnTo>
                    <a:lnTo>
                      <a:pt x="1276" y="54766"/>
                    </a:lnTo>
                    <a:lnTo>
                      <a:pt x="1546" y="55346"/>
                    </a:lnTo>
                    <a:lnTo>
                      <a:pt x="1836" y="55906"/>
                    </a:lnTo>
                    <a:lnTo>
                      <a:pt x="2146" y="56447"/>
                    </a:lnTo>
                    <a:lnTo>
                      <a:pt x="2494" y="56989"/>
                    </a:lnTo>
                    <a:lnTo>
                      <a:pt x="2687" y="57240"/>
                    </a:lnTo>
                    <a:lnTo>
                      <a:pt x="2880" y="57491"/>
                    </a:lnTo>
                    <a:lnTo>
                      <a:pt x="3074" y="57743"/>
                    </a:lnTo>
                    <a:lnTo>
                      <a:pt x="3306" y="57975"/>
                    </a:lnTo>
                    <a:lnTo>
                      <a:pt x="3538" y="58187"/>
                    </a:lnTo>
                    <a:lnTo>
                      <a:pt x="3770" y="58400"/>
                    </a:lnTo>
                    <a:lnTo>
                      <a:pt x="3828" y="58419"/>
                    </a:lnTo>
                    <a:lnTo>
                      <a:pt x="3886" y="58439"/>
                    </a:lnTo>
                    <a:lnTo>
                      <a:pt x="3944" y="58458"/>
                    </a:lnTo>
                    <a:lnTo>
                      <a:pt x="4002" y="58439"/>
                    </a:lnTo>
                    <a:lnTo>
                      <a:pt x="4098" y="58400"/>
                    </a:lnTo>
                    <a:lnTo>
                      <a:pt x="4176" y="58323"/>
                    </a:lnTo>
                    <a:lnTo>
                      <a:pt x="4214" y="58226"/>
                    </a:lnTo>
                    <a:lnTo>
                      <a:pt x="4234" y="58129"/>
                    </a:lnTo>
                    <a:lnTo>
                      <a:pt x="4214" y="58071"/>
                    </a:lnTo>
                    <a:lnTo>
                      <a:pt x="4195" y="58033"/>
                    </a:lnTo>
                    <a:lnTo>
                      <a:pt x="4176" y="57975"/>
                    </a:lnTo>
                    <a:lnTo>
                      <a:pt x="4118" y="57936"/>
                    </a:lnTo>
                    <a:lnTo>
                      <a:pt x="3847" y="57704"/>
                    </a:lnTo>
                    <a:lnTo>
                      <a:pt x="3596" y="57453"/>
                    </a:lnTo>
                    <a:lnTo>
                      <a:pt x="3344" y="57182"/>
                    </a:lnTo>
                    <a:lnTo>
                      <a:pt x="3132" y="56911"/>
                    </a:lnTo>
                    <a:lnTo>
                      <a:pt x="2919" y="56621"/>
                    </a:lnTo>
                    <a:lnTo>
                      <a:pt x="2726" y="56331"/>
                    </a:lnTo>
                    <a:lnTo>
                      <a:pt x="2532" y="56003"/>
                    </a:lnTo>
                    <a:lnTo>
                      <a:pt x="2358" y="55694"/>
                    </a:lnTo>
                    <a:lnTo>
                      <a:pt x="2030" y="55036"/>
                    </a:lnTo>
                    <a:lnTo>
                      <a:pt x="1759" y="54360"/>
                    </a:lnTo>
                    <a:lnTo>
                      <a:pt x="1508" y="53683"/>
                    </a:lnTo>
                    <a:lnTo>
                      <a:pt x="1257" y="53026"/>
                    </a:lnTo>
                    <a:lnTo>
                      <a:pt x="1102" y="52562"/>
                    </a:lnTo>
                    <a:lnTo>
                      <a:pt x="947" y="52098"/>
                    </a:lnTo>
                    <a:lnTo>
                      <a:pt x="831" y="51615"/>
                    </a:lnTo>
                    <a:lnTo>
                      <a:pt x="793" y="51383"/>
                    </a:lnTo>
                    <a:lnTo>
                      <a:pt x="754" y="51131"/>
                    </a:lnTo>
                    <a:lnTo>
                      <a:pt x="696" y="50358"/>
                    </a:lnTo>
                    <a:lnTo>
                      <a:pt x="657" y="49585"/>
                    </a:lnTo>
                    <a:lnTo>
                      <a:pt x="619" y="48038"/>
                    </a:lnTo>
                    <a:lnTo>
                      <a:pt x="580" y="45119"/>
                    </a:lnTo>
                    <a:lnTo>
                      <a:pt x="580" y="42200"/>
                    </a:lnTo>
                    <a:lnTo>
                      <a:pt x="599" y="39281"/>
                    </a:lnTo>
                    <a:lnTo>
                      <a:pt x="619" y="36362"/>
                    </a:lnTo>
                    <a:lnTo>
                      <a:pt x="677" y="32631"/>
                    </a:lnTo>
                    <a:lnTo>
                      <a:pt x="735" y="28901"/>
                    </a:lnTo>
                    <a:lnTo>
                      <a:pt x="812" y="25170"/>
                    </a:lnTo>
                    <a:lnTo>
                      <a:pt x="889" y="21419"/>
                    </a:lnTo>
                    <a:lnTo>
                      <a:pt x="986" y="18056"/>
                    </a:lnTo>
                    <a:lnTo>
                      <a:pt x="1083" y="14673"/>
                    </a:lnTo>
                    <a:lnTo>
                      <a:pt x="1199" y="11309"/>
                    </a:lnTo>
                    <a:lnTo>
                      <a:pt x="1334" y="7926"/>
                    </a:lnTo>
                    <a:lnTo>
                      <a:pt x="1431" y="5548"/>
                    </a:lnTo>
                    <a:lnTo>
                      <a:pt x="1585" y="3171"/>
                    </a:lnTo>
                    <a:lnTo>
                      <a:pt x="1662" y="1876"/>
                    </a:lnTo>
                    <a:lnTo>
                      <a:pt x="1720" y="1218"/>
                    </a:lnTo>
                    <a:lnTo>
                      <a:pt x="1817" y="580"/>
                    </a:lnTo>
                    <a:lnTo>
                      <a:pt x="1836" y="464"/>
                    </a:lnTo>
                    <a:lnTo>
                      <a:pt x="1875" y="387"/>
                    </a:lnTo>
                    <a:lnTo>
                      <a:pt x="1894" y="329"/>
                    </a:lnTo>
                    <a:lnTo>
                      <a:pt x="1894" y="271"/>
                    </a:lnTo>
                    <a:lnTo>
                      <a:pt x="1875" y="213"/>
                    </a:lnTo>
                    <a:lnTo>
                      <a:pt x="1856" y="155"/>
                    </a:lnTo>
                    <a:lnTo>
                      <a:pt x="1798" y="78"/>
                    </a:lnTo>
                    <a:lnTo>
                      <a:pt x="1701" y="20"/>
                    </a:lnTo>
                    <a:lnTo>
                      <a:pt x="16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1220175" y="-164850"/>
                <a:ext cx="491025" cy="480900"/>
              </a:xfrm>
              <a:custGeom>
                <a:rect b="b" l="l" r="r" t="t"/>
                <a:pathLst>
                  <a:path extrusionOk="0" h="19236" w="19641">
                    <a:moveTo>
                      <a:pt x="10033" y="581"/>
                    </a:moveTo>
                    <a:lnTo>
                      <a:pt x="10439" y="619"/>
                    </a:lnTo>
                    <a:lnTo>
                      <a:pt x="10864" y="658"/>
                    </a:lnTo>
                    <a:lnTo>
                      <a:pt x="11290" y="716"/>
                    </a:lnTo>
                    <a:lnTo>
                      <a:pt x="11696" y="793"/>
                    </a:lnTo>
                    <a:lnTo>
                      <a:pt x="12121" y="871"/>
                    </a:lnTo>
                    <a:lnTo>
                      <a:pt x="12527" y="967"/>
                    </a:lnTo>
                    <a:lnTo>
                      <a:pt x="12933" y="1083"/>
                    </a:lnTo>
                    <a:lnTo>
                      <a:pt x="13339" y="1199"/>
                    </a:lnTo>
                    <a:lnTo>
                      <a:pt x="13725" y="1354"/>
                    </a:lnTo>
                    <a:lnTo>
                      <a:pt x="14131" y="1509"/>
                    </a:lnTo>
                    <a:lnTo>
                      <a:pt x="14499" y="1683"/>
                    </a:lnTo>
                    <a:lnTo>
                      <a:pt x="14866" y="1876"/>
                    </a:lnTo>
                    <a:lnTo>
                      <a:pt x="15233" y="2108"/>
                    </a:lnTo>
                    <a:lnTo>
                      <a:pt x="15581" y="2340"/>
                    </a:lnTo>
                    <a:lnTo>
                      <a:pt x="15929" y="2591"/>
                    </a:lnTo>
                    <a:lnTo>
                      <a:pt x="16258" y="2862"/>
                    </a:lnTo>
                    <a:lnTo>
                      <a:pt x="16567" y="3152"/>
                    </a:lnTo>
                    <a:lnTo>
                      <a:pt x="16799" y="3403"/>
                    </a:lnTo>
                    <a:lnTo>
                      <a:pt x="17012" y="3654"/>
                    </a:lnTo>
                    <a:lnTo>
                      <a:pt x="17224" y="3906"/>
                    </a:lnTo>
                    <a:lnTo>
                      <a:pt x="17418" y="4176"/>
                    </a:lnTo>
                    <a:lnTo>
                      <a:pt x="17611" y="4447"/>
                    </a:lnTo>
                    <a:lnTo>
                      <a:pt x="17785" y="4737"/>
                    </a:lnTo>
                    <a:lnTo>
                      <a:pt x="17940" y="5027"/>
                    </a:lnTo>
                    <a:lnTo>
                      <a:pt x="18094" y="5317"/>
                    </a:lnTo>
                    <a:lnTo>
                      <a:pt x="18249" y="5626"/>
                    </a:lnTo>
                    <a:lnTo>
                      <a:pt x="18365" y="5916"/>
                    </a:lnTo>
                    <a:lnTo>
                      <a:pt x="18481" y="6226"/>
                    </a:lnTo>
                    <a:lnTo>
                      <a:pt x="18597" y="6554"/>
                    </a:lnTo>
                    <a:lnTo>
                      <a:pt x="18693" y="6863"/>
                    </a:lnTo>
                    <a:lnTo>
                      <a:pt x="18771" y="7192"/>
                    </a:lnTo>
                    <a:lnTo>
                      <a:pt x="18906" y="7849"/>
                    </a:lnTo>
                    <a:lnTo>
                      <a:pt x="19003" y="8468"/>
                    </a:lnTo>
                    <a:lnTo>
                      <a:pt x="19061" y="9087"/>
                    </a:lnTo>
                    <a:lnTo>
                      <a:pt x="19080" y="9705"/>
                    </a:lnTo>
                    <a:lnTo>
                      <a:pt x="19061" y="10343"/>
                    </a:lnTo>
                    <a:lnTo>
                      <a:pt x="19003" y="10962"/>
                    </a:lnTo>
                    <a:lnTo>
                      <a:pt x="18925" y="11580"/>
                    </a:lnTo>
                    <a:lnTo>
                      <a:pt x="18790" y="12199"/>
                    </a:lnTo>
                    <a:lnTo>
                      <a:pt x="18635" y="12798"/>
                    </a:lnTo>
                    <a:lnTo>
                      <a:pt x="18423" y="13378"/>
                    </a:lnTo>
                    <a:lnTo>
                      <a:pt x="18326" y="13668"/>
                    </a:lnTo>
                    <a:lnTo>
                      <a:pt x="18191" y="13939"/>
                    </a:lnTo>
                    <a:lnTo>
                      <a:pt x="18056" y="14190"/>
                    </a:lnTo>
                    <a:lnTo>
                      <a:pt x="17920" y="14461"/>
                    </a:lnTo>
                    <a:lnTo>
                      <a:pt x="17766" y="14712"/>
                    </a:lnTo>
                    <a:lnTo>
                      <a:pt x="17611" y="14944"/>
                    </a:lnTo>
                    <a:lnTo>
                      <a:pt x="17437" y="15176"/>
                    </a:lnTo>
                    <a:lnTo>
                      <a:pt x="17244" y="15408"/>
                    </a:lnTo>
                    <a:lnTo>
                      <a:pt x="17070" y="15640"/>
                    </a:lnTo>
                    <a:lnTo>
                      <a:pt x="16857" y="15852"/>
                    </a:lnTo>
                    <a:lnTo>
                      <a:pt x="16432" y="16278"/>
                    </a:lnTo>
                    <a:lnTo>
                      <a:pt x="15948" y="16664"/>
                    </a:lnTo>
                    <a:lnTo>
                      <a:pt x="15659" y="16877"/>
                    </a:lnTo>
                    <a:lnTo>
                      <a:pt x="15369" y="17070"/>
                    </a:lnTo>
                    <a:lnTo>
                      <a:pt x="15079" y="17264"/>
                    </a:lnTo>
                    <a:lnTo>
                      <a:pt x="14769" y="17438"/>
                    </a:lnTo>
                    <a:lnTo>
                      <a:pt x="14460" y="17612"/>
                    </a:lnTo>
                    <a:lnTo>
                      <a:pt x="14131" y="17766"/>
                    </a:lnTo>
                    <a:lnTo>
                      <a:pt x="13803" y="17902"/>
                    </a:lnTo>
                    <a:lnTo>
                      <a:pt x="13493" y="18018"/>
                    </a:lnTo>
                    <a:lnTo>
                      <a:pt x="13145" y="18134"/>
                    </a:lnTo>
                    <a:lnTo>
                      <a:pt x="12817" y="18249"/>
                    </a:lnTo>
                    <a:lnTo>
                      <a:pt x="12488" y="18346"/>
                    </a:lnTo>
                    <a:lnTo>
                      <a:pt x="12140" y="18423"/>
                    </a:lnTo>
                    <a:lnTo>
                      <a:pt x="11792" y="18481"/>
                    </a:lnTo>
                    <a:lnTo>
                      <a:pt x="11444" y="18539"/>
                    </a:lnTo>
                    <a:lnTo>
                      <a:pt x="11096" y="18597"/>
                    </a:lnTo>
                    <a:lnTo>
                      <a:pt x="10748" y="18617"/>
                    </a:lnTo>
                    <a:lnTo>
                      <a:pt x="10400" y="18636"/>
                    </a:lnTo>
                    <a:lnTo>
                      <a:pt x="10052" y="18655"/>
                    </a:lnTo>
                    <a:lnTo>
                      <a:pt x="9705" y="18655"/>
                    </a:lnTo>
                    <a:lnTo>
                      <a:pt x="9357" y="18636"/>
                    </a:lnTo>
                    <a:lnTo>
                      <a:pt x="9009" y="18617"/>
                    </a:lnTo>
                    <a:lnTo>
                      <a:pt x="8661" y="18559"/>
                    </a:lnTo>
                    <a:lnTo>
                      <a:pt x="8313" y="18520"/>
                    </a:lnTo>
                    <a:lnTo>
                      <a:pt x="7965" y="18462"/>
                    </a:lnTo>
                    <a:lnTo>
                      <a:pt x="7617" y="18385"/>
                    </a:lnTo>
                    <a:lnTo>
                      <a:pt x="7288" y="18288"/>
                    </a:lnTo>
                    <a:lnTo>
                      <a:pt x="6940" y="18192"/>
                    </a:lnTo>
                    <a:lnTo>
                      <a:pt x="6612" y="18076"/>
                    </a:lnTo>
                    <a:lnTo>
                      <a:pt x="6283" y="17960"/>
                    </a:lnTo>
                    <a:lnTo>
                      <a:pt x="5954" y="17805"/>
                    </a:lnTo>
                    <a:lnTo>
                      <a:pt x="5626" y="17670"/>
                    </a:lnTo>
                    <a:lnTo>
                      <a:pt x="5316" y="17496"/>
                    </a:lnTo>
                    <a:lnTo>
                      <a:pt x="4988" y="17322"/>
                    </a:lnTo>
                    <a:lnTo>
                      <a:pt x="4678" y="17128"/>
                    </a:lnTo>
                    <a:lnTo>
                      <a:pt x="4388" y="16935"/>
                    </a:lnTo>
                    <a:lnTo>
                      <a:pt x="4079" y="16722"/>
                    </a:lnTo>
                    <a:lnTo>
                      <a:pt x="3809" y="16490"/>
                    </a:lnTo>
                    <a:lnTo>
                      <a:pt x="3538" y="16239"/>
                    </a:lnTo>
                    <a:lnTo>
                      <a:pt x="3267" y="16007"/>
                    </a:lnTo>
                    <a:lnTo>
                      <a:pt x="3016" y="15736"/>
                    </a:lnTo>
                    <a:lnTo>
                      <a:pt x="2765" y="15466"/>
                    </a:lnTo>
                    <a:lnTo>
                      <a:pt x="2533" y="15195"/>
                    </a:lnTo>
                    <a:lnTo>
                      <a:pt x="2320" y="14905"/>
                    </a:lnTo>
                    <a:lnTo>
                      <a:pt x="2107" y="14615"/>
                    </a:lnTo>
                    <a:lnTo>
                      <a:pt x="1895" y="14325"/>
                    </a:lnTo>
                    <a:lnTo>
                      <a:pt x="1721" y="14016"/>
                    </a:lnTo>
                    <a:lnTo>
                      <a:pt x="1547" y="13687"/>
                    </a:lnTo>
                    <a:lnTo>
                      <a:pt x="1373" y="13378"/>
                    </a:lnTo>
                    <a:lnTo>
                      <a:pt x="1238" y="13049"/>
                    </a:lnTo>
                    <a:lnTo>
                      <a:pt x="1102" y="12701"/>
                    </a:lnTo>
                    <a:lnTo>
                      <a:pt x="967" y="12373"/>
                    </a:lnTo>
                    <a:lnTo>
                      <a:pt x="870" y="12025"/>
                    </a:lnTo>
                    <a:lnTo>
                      <a:pt x="774" y="11677"/>
                    </a:lnTo>
                    <a:lnTo>
                      <a:pt x="696" y="11329"/>
                    </a:lnTo>
                    <a:lnTo>
                      <a:pt x="638" y="10981"/>
                    </a:lnTo>
                    <a:lnTo>
                      <a:pt x="580" y="10614"/>
                    </a:lnTo>
                    <a:lnTo>
                      <a:pt x="561" y="10266"/>
                    </a:lnTo>
                    <a:lnTo>
                      <a:pt x="542" y="9898"/>
                    </a:lnTo>
                    <a:lnTo>
                      <a:pt x="542" y="9550"/>
                    </a:lnTo>
                    <a:lnTo>
                      <a:pt x="561" y="9183"/>
                    </a:lnTo>
                    <a:lnTo>
                      <a:pt x="580" y="8816"/>
                    </a:lnTo>
                    <a:lnTo>
                      <a:pt x="638" y="8449"/>
                    </a:lnTo>
                    <a:lnTo>
                      <a:pt x="716" y="8101"/>
                    </a:lnTo>
                    <a:lnTo>
                      <a:pt x="793" y="7733"/>
                    </a:lnTo>
                    <a:lnTo>
                      <a:pt x="909" y="7327"/>
                    </a:lnTo>
                    <a:lnTo>
                      <a:pt x="1044" y="6941"/>
                    </a:lnTo>
                    <a:lnTo>
                      <a:pt x="1180" y="6573"/>
                    </a:lnTo>
                    <a:lnTo>
                      <a:pt x="1353" y="6187"/>
                    </a:lnTo>
                    <a:lnTo>
                      <a:pt x="1527" y="5820"/>
                    </a:lnTo>
                    <a:lnTo>
                      <a:pt x="1721" y="5472"/>
                    </a:lnTo>
                    <a:lnTo>
                      <a:pt x="1933" y="5124"/>
                    </a:lnTo>
                    <a:lnTo>
                      <a:pt x="2146" y="4776"/>
                    </a:lnTo>
                    <a:lnTo>
                      <a:pt x="2378" y="4447"/>
                    </a:lnTo>
                    <a:lnTo>
                      <a:pt x="2629" y="4118"/>
                    </a:lnTo>
                    <a:lnTo>
                      <a:pt x="2900" y="3809"/>
                    </a:lnTo>
                    <a:lnTo>
                      <a:pt x="3171" y="3519"/>
                    </a:lnTo>
                    <a:lnTo>
                      <a:pt x="3441" y="3229"/>
                    </a:lnTo>
                    <a:lnTo>
                      <a:pt x="3751" y="2939"/>
                    </a:lnTo>
                    <a:lnTo>
                      <a:pt x="4060" y="2688"/>
                    </a:lnTo>
                    <a:lnTo>
                      <a:pt x="4369" y="2437"/>
                    </a:lnTo>
                    <a:lnTo>
                      <a:pt x="4698" y="2185"/>
                    </a:lnTo>
                    <a:lnTo>
                      <a:pt x="5026" y="1973"/>
                    </a:lnTo>
                    <a:lnTo>
                      <a:pt x="5374" y="1760"/>
                    </a:lnTo>
                    <a:lnTo>
                      <a:pt x="5722" y="1567"/>
                    </a:lnTo>
                    <a:lnTo>
                      <a:pt x="6090" y="1393"/>
                    </a:lnTo>
                    <a:lnTo>
                      <a:pt x="6457" y="1238"/>
                    </a:lnTo>
                    <a:lnTo>
                      <a:pt x="6824" y="1083"/>
                    </a:lnTo>
                    <a:lnTo>
                      <a:pt x="7211" y="948"/>
                    </a:lnTo>
                    <a:lnTo>
                      <a:pt x="7597" y="851"/>
                    </a:lnTo>
                    <a:lnTo>
                      <a:pt x="8003" y="755"/>
                    </a:lnTo>
                    <a:lnTo>
                      <a:pt x="8390" y="677"/>
                    </a:lnTo>
                    <a:lnTo>
                      <a:pt x="8796" y="639"/>
                    </a:lnTo>
                    <a:lnTo>
                      <a:pt x="9202" y="600"/>
                    </a:lnTo>
                    <a:lnTo>
                      <a:pt x="9608" y="581"/>
                    </a:lnTo>
                    <a:close/>
                    <a:moveTo>
                      <a:pt x="9724" y="1"/>
                    </a:moveTo>
                    <a:lnTo>
                      <a:pt x="9337" y="20"/>
                    </a:lnTo>
                    <a:lnTo>
                      <a:pt x="8951" y="40"/>
                    </a:lnTo>
                    <a:lnTo>
                      <a:pt x="8564" y="78"/>
                    </a:lnTo>
                    <a:lnTo>
                      <a:pt x="8177" y="136"/>
                    </a:lnTo>
                    <a:lnTo>
                      <a:pt x="7810" y="214"/>
                    </a:lnTo>
                    <a:lnTo>
                      <a:pt x="7443" y="291"/>
                    </a:lnTo>
                    <a:lnTo>
                      <a:pt x="7075" y="407"/>
                    </a:lnTo>
                    <a:lnTo>
                      <a:pt x="6708" y="523"/>
                    </a:lnTo>
                    <a:lnTo>
                      <a:pt x="6360" y="658"/>
                    </a:lnTo>
                    <a:lnTo>
                      <a:pt x="5993" y="793"/>
                    </a:lnTo>
                    <a:lnTo>
                      <a:pt x="5664" y="967"/>
                    </a:lnTo>
                    <a:lnTo>
                      <a:pt x="5316" y="1141"/>
                    </a:lnTo>
                    <a:lnTo>
                      <a:pt x="4988" y="1315"/>
                    </a:lnTo>
                    <a:lnTo>
                      <a:pt x="4659" y="1528"/>
                    </a:lnTo>
                    <a:lnTo>
                      <a:pt x="4350" y="1741"/>
                    </a:lnTo>
                    <a:lnTo>
                      <a:pt x="4041" y="1953"/>
                    </a:lnTo>
                    <a:lnTo>
                      <a:pt x="3731" y="2205"/>
                    </a:lnTo>
                    <a:lnTo>
                      <a:pt x="3441" y="2437"/>
                    </a:lnTo>
                    <a:lnTo>
                      <a:pt x="3171" y="2707"/>
                    </a:lnTo>
                    <a:lnTo>
                      <a:pt x="2900" y="2978"/>
                    </a:lnTo>
                    <a:lnTo>
                      <a:pt x="2629" y="3248"/>
                    </a:lnTo>
                    <a:lnTo>
                      <a:pt x="2378" y="3538"/>
                    </a:lnTo>
                    <a:lnTo>
                      <a:pt x="2127" y="3828"/>
                    </a:lnTo>
                    <a:lnTo>
                      <a:pt x="1895" y="4138"/>
                    </a:lnTo>
                    <a:lnTo>
                      <a:pt x="1663" y="4466"/>
                    </a:lnTo>
                    <a:lnTo>
                      <a:pt x="1469" y="4776"/>
                    </a:lnTo>
                    <a:lnTo>
                      <a:pt x="1257" y="5104"/>
                    </a:lnTo>
                    <a:lnTo>
                      <a:pt x="1083" y="5452"/>
                    </a:lnTo>
                    <a:lnTo>
                      <a:pt x="909" y="5800"/>
                    </a:lnTo>
                    <a:lnTo>
                      <a:pt x="735" y="6148"/>
                    </a:lnTo>
                    <a:lnTo>
                      <a:pt x="580" y="6515"/>
                    </a:lnTo>
                    <a:lnTo>
                      <a:pt x="464" y="6883"/>
                    </a:lnTo>
                    <a:lnTo>
                      <a:pt x="348" y="7250"/>
                    </a:lnTo>
                    <a:lnTo>
                      <a:pt x="252" y="7617"/>
                    </a:lnTo>
                    <a:lnTo>
                      <a:pt x="155" y="7985"/>
                    </a:lnTo>
                    <a:lnTo>
                      <a:pt x="97" y="8371"/>
                    </a:lnTo>
                    <a:lnTo>
                      <a:pt x="39" y="8739"/>
                    </a:lnTo>
                    <a:lnTo>
                      <a:pt x="20" y="9125"/>
                    </a:lnTo>
                    <a:lnTo>
                      <a:pt x="0" y="9492"/>
                    </a:lnTo>
                    <a:lnTo>
                      <a:pt x="0" y="9860"/>
                    </a:lnTo>
                    <a:lnTo>
                      <a:pt x="0" y="10246"/>
                    </a:lnTo>
                    <a:lnTo>
                      <a:pt x="39" y="10614"/>
                    </a:lnTo>
                    <a:lnTo>
                      <a:pt x="78" y="10981"/>
                    </a:lnTo>
                    <a:lnTo>
                      <a:pt x="136" y="11348"/>
                    </a:lnTo>
                    <a:lnTo>
                      <a:pt x="213" y="11716"/>
                    </a:lnTo>
                    <a:lnTo>
                      <a:pt x="310" y="12083"/>
                    </a:lnTo>
                    <a:lnTo>
                      <a:pt x="406" y="12431"/>
                    </a:lnTo>
                    <a:lnTo>
                      <a:pt x="522" y="12798"/>
                    </a:lnTo>
                    <a:lnTo>
                      <a:pt x="658" y="13146"/>
                    </a:lnTo>
                    <a:lnTo>
                      <a:pt x="793" y="13494"/>
                    </a:lnTo>
                    <a:lnTo>
                      <a:pt x="967" y="13823"/>
                    </a:lnTo>
                    <a:lnTo>
                      <a:pt x="1141" y="14151"/>
                    </a:lnTo>
                    <a:lnTo>
                      <a:pt x="1315" y="14480"/>
                    </a:lnTo>
                    <a:lnTo>
                      <a:pt x="1527" y="14809"/>
                    </a:lnTo>
                    <a:lnTo>
                      <a:pt x="1740" y="15118"/>
                    </a:lnTo>
                    <a:lnTo>
                      <a:pt x="1972" y="15427"/>
                    </a:lnTo>
                    <a:lnTo>
                      <a:pt x="2204" y="15717"/>
                    </a:lnTo>
                    <a:lnTo>
                      <a:pt x="2455" y="16007"/>
                    </a:lnTo>
                    <a:lnTo>
                      <a:pt x="2726" y="16278"/>
                    </a:lnTo>
                    <a:lnTo>
                      <a:pt x="2997" y="16548"/>
                    </a:lnTo>
                    <a:lnTo>
                      <a:pt x="3287" y="16819"/>
                    </a:lnTo>
                    <a:lnTo>
                      <a:pt x="3596" y="17070"/>
                    </a:lnTo>
                    <a:lnTo>
                      <a:pt x="3886" y="17283"/>
                    </a:lnTo>
                    <a:lnTo>
                      <a:pt x="4214" y="17515"/>
                    </a:lnTo>
                    <a:lnTo>
                      <a:pt x="4524" y="17708"/>
                    </a:lnTo>
                    <a:lnTo>
                      <a:pt x="4852" y="17902"/>
                    </a:lnTo>
                    <a:lnTo>
                      <a:pt x="5181" y="18076"/>
                    </a:lnTo>
                    <a:lnTo>
                      <a:pt x="5510" y="18249"/>
                    </a:lnTo>
                    <a:lnTo>
                      <a:pt x="5858" y="18404"/>
                    </a:lnTo>
                    <a:lnTo>
                      <a:pt x="6206" y="18539"/>
                    </a:lnTo>
                    <a:lnTo>
                      <a:pt x="6573" y="18675"/>
                    </a:lnTo>
                    <a:lnTo>
                      <a:pt x="6921" y="18791"/>
                    </a:lnTo>
                    <a:lnTo>
                      <a:pt x="7288" y="18887"/>
                    </a:lnTo>
                    <a:lnTo>
                      <a:pt x="7655" y="18965"/>
                    </a:lnTo>
                    <a:lnTo>
                      <a:pt x="8023" y="19042"/>
                    </a:lnTo>
                    <a:lnTo>
                      <a:pt x="8390" y="19119"/>
                    </a:lnTo>
                    <a:lnTo>
                      <a:pt x="8757" y="19158"/>
                    </a:lnTo>
                    <a:lnTo>
                      <a:pt x="9125" y="19197"/>
                    </a:lnTo>
                    <a:lnTo>
                      <a:pt x="9511" y="19216"/>
                    </a:lnTo>
                    <a:lnTo>
                      <a:pt x="9879" y="19235"/>
                    </a:lnTo>
                    <a:lnTo>
                      <a:pt x="10265" y="19235"/>
                    </a:lnTo>
                    <a:lnTo>
                      <a:pt x="10632" y="19216"/>
                    </a:lnTo>
                    <a:lnTo>
                      <a:pt x="11019" y="19177"/>
                    </a:lnTo>
                    <a:lnTo>
                      <a:pt x="11386" y="19139"/>
                    </a:lnTo>
                    <a:lnTo>
                      <a:pt x="11754" y="19081"/>
                    </a:lnTo>
                    <a:lnTo>
                      <a:pt x="12121" y="19023"/>
                    </a:lnTo>
                    <a:lnTo>
                      <a:pt x="12488" y="18945"/>
                    </a:lnTo>
                    <a:lnTo>
                      <a:pt x="12855" y="18849"/>
                    </a:lnTo>
                    <a:lnTo>
                      <a:pt x="13223" y="18733"/>
                    </a:lnTo>
                    <a:lnTo>
                      <a:pt x="13571" y="18617"/>
                    </a:lnTo>
                    <a:lnTo>
                      <a:pt x="13919" y="18481"/>
                    </a:lnTo>
                    <a:lnTo>
                      <a:pt x="14267" y="18327"/>
                    </a:lnTo>
                    <a:lnTo>
                      <a:pt x="14615" y="18172"/>
                    </a:lnTo>
                    <a:lnTo>
                      <a:pt x="14943" y="17998"/>
                    </a:lnTo>
                    <a:lnTo>
                      <a:pt x="15543" y="17650"/>
                    </a:lnTo>
                    <a:lnTo>
                      <a:pt x="16103" y="17283"/>
                    </a:lnTo>
                    <a:lnTo>
                      <a:pt x="16374" y="17070"/>
                    </a:lnTo>
                    <a:lnTo>
                      <a:pt x="16644" y="16858"/>
                    </a:lnTo>
                    <a:lnTo>
                      <a:pt x="16896" y="16645"/>
                    </a:lnTo>
                    <a:lnTo>
                      <a:pt x="17147" y="16413"/>
                    </a:lnTo>
                    <a:lnTo>
                      <a:pt x="17379" y="16162"/>
                    </a:lnTo>
                    <a:lnTo>
                      <a:pt x="17611" y="15910"/>
                    </a:lnTo>
                    <a:lnTo>
                      <a:pt x="17824" y="15659"/>
                    </a:lnTo>
                    <a:lnTo>
                      <a:pt x="18017" y="15388"/>
                    </a:lnTo>
                    <a:lnTo>
                      <a:pt x="18210" y="15118"/>
                    </a:lnTo>
                    <a:lnTo>
                      <a:pt x="18384" y="14828"/>
                    </a:lnTo>
                    <a:lnTo>
                      <a:pt x="18558" y="14519"/>
                    </a:lnTo>
                    <a:lnTo>
                      <a:pt x="18713" y="14209"/>
                    </a:lnTo>
                    <a:lnTo>
                      <a:pt x="18848" y="13919"/>
                    </a:lnTo>
                    <a:lnTo>
                      <a:pt x="18964" y="13610"/>
                    </a:lnTo>
                    <a:lnTo>
                      <a:pt x="19177" y="12991"/>
                    </a:lnTo>
                    <a:lnTo>
                      <a:pt x="19351" y="12373"/>
                    </a:lnTo>
                    <a:lnTo>
                      <a:pt x="19486" y="11735"/>
                    </a:lnTo>
                    <a:lnTo>
                      <a:pt x="19563" y="11078"/>
                    </a:lnTo>
                    <a:lnTo>
                      <a:pt x="19621" y="10420"/>
                    </a:lnTo>
                    <a:lnTo>
                      <a:pt x="19641" y="9763"/>
                    </a:lnTo>
                    <a:lnTo>
                      <a:pt x="19641" y="9125"/>
                    </a:lnTo>
                    <a:lnTo>
                      <a:pt x="19602" y="8719"/>
                    </a:lnTo>
                    <a:lnTo>
                      <a:pt x="19563" y="8313"/>
                    </a:lnTo>
                    <a:lnTo>
                      <a:pt x="19505" y="7907"/>
                    </a:lnTo>
                    <a:lnTo>
                      <a:pt x="19447" y="7521"/>
                    </a:lnTo>
                    <a:lnTo>
                      <a:pt x="19351" y="7115"/>
                    </a:lnTo>
                    <a:lnTo>
                      <a:pt x="19254" y="6728"/>
                    </a:lnTo>
                    <a:lnTo>
                      <a:pt x="19138" y="6341"/>
                    </a:lnTo>
                    <a:lnTo>
                      <a:pt x="19003" y="5955"/>
                    </a:lnTo>
                    <a:lnTo>
                      <a:pt x="18848" y="5588"/>
                    </a:lnTo>
                    <a:lnTo>
                      <a:pt x="18693" y="5220"/>
                    </a:lnTo>
                    <a:lnTo>
                      <a:pt x="18520" y="4853"/>
                    </a:lnTo>
                    <a:lnTo>
                      <a:pt x="18326" y="4505"/>
                    </a:lnTo>
                    <a:lnTo>
                      <a:pt x="18114" y="4157"/>
                    </a:lnTo>
                    <a:lnTo>
                      <a:pt x="17882" y="3828"/>
                    </a:lnTo>
                    <a:lnTo>
                      <a:pt x="17630" y="3500"/>
                    </a:lnTo>
                    <a:lnTo>
                      <a:pt x="17379" y="3191"/>
                    </a:lnTo>
                    <a:lnTo>
                      <a:pt x="17050" y="2823"/>
                    </a:lnTo>
                    <a:lnTo>
                      <a:pt x="16683" y="2495"/>
                    </a:lnTo>
                    <a:lnTo>
                      <a:pt x="16316" y="2166"/>
                    </a:lnTo>
                    <a:lnTo>
                      <a:pt x="15929" y="1876"/>
                    </a:lnTo>
                    <a:lnTo>
                      <a:pt x="15543" y="1625"/>
                    </a:lnTo>
                    <a:lnTo>
                      <a:pt x="15117" y="1373"/>
                    </a:lnTo>
                    <a:lnTo>
                      <a:pt x="14692" y="1161"/>
                    </a:lnTo>
                    <a:lnTo>
                      <a:pt x="14267" y="948"/>
                    </a:lnTo>
                    <a:lnTo>
                      <a:pt x="13822" y="774"/>
                    </a:lnTo>
                    <a:lnTo>
                      <a:pt x="13358" y="619"/>
                    </a:lnTo>
                    <a:lnTo>
                      <a:pt x="12894" y="465"/>
                    </a:lnTo>
                    <a:lnTo>
                      <a:pt x="12430" y="349"/>
                    </a:lnTo>
                    <a:lnTo>
                      <a:pt x="11947" y="252"/>
                    </a:lnTo>
                    <a:lnTo>
                      <a:pt x="11483" y="156"/>
                    </a:lnTo>
                    <a:lnTo>
                      <a:pt x="11000" y="98"/>
                    </a:lnTo>
                    <a:lnTo>
                      <a:pt x="10516" y="40"/>
                    </a:lnTo>
                    <a:lnTo>
                      <a:pt x="10110" y="20"/>
                    </a:lnTo>
                    <a:lnTo>
                      <a:pt x="97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768300" y="-183700"/>
                <a:ext cx="552425" cy="86050"/>
              </a:xfrm>
              <a:custGeom>
                <a:rect b="b" l="l" r="r" t="t"/>
                <a:pathLst>
                  <a:path extrusionOk="0" h="3442" w="22097">
                    <a:moveTo>
                      <a:pt x="252" y="1"/>
                    </a:moveTo>
                    <a:lnTo>
                      <a:pt x="155" y="40"/>
                    </a:lnTo>
                    <a:lnTo>
                      <a:pt x="78" y="117"/>
                    </a:lnTo>
                    <a:lnTo>
                      <a:pt x="20" y="214"/>
                    </a:lnTo>
                    <a:lnTo>
                      <a:pt x="1" y="330"/>
                    </a:lnTo>
                    <a:lnTo>
                      <a:pt x="20" y="368"/>
                    </a:lnTo>
                    <a:lnTo>
                      <a:pt x="39" y="426"/>
                    </a:lnTo>
                    <a:lnTo>
                      <a:pt x="78" y="484"/>
                    </a:lnTo>
                    <a:lnTo>
                      <a:pt x="117" y="523"/>
                    </a:lnTo>
                    <a:lnTo>
                      <a:pt x="581" y="852"/>
                    </a:lnTo>
                    <a:lnTo>
                      <a:pt x="1045" y="1141"/>
                    </a:lnTo>
                    <a:lnTo>
                      <a:pt x="1528" y="1393"/>
                    </a:lnTo>
                    <a:lnTo>
                      <a:pt x="2011" y="1625"/>
                    </a:lnTo>
                    <a:lnTo>
                      <a:pt x="2514" y="1818"/>
                    </a:lnTo>
                    <a:lnTo>
                      <a:pt x="2997" y="1973"/>
                    </a:lnTo>
                    <a:lnTo>
                      <a:pt x="3519" y="2108"/>
                    </a:lnTo>
                    <a:lnTo>
                      <a:pt x="4022" y="2205"/>
                    </a:lnTo>
                    <a:lnTo>
                      <a:pt x="4544" y="2282"/>
                    </a:lnTo>
                    <a:lnTo>
                      <a:pt x="5065" y="2340"/>
                    </a:lnTo>
                    <a:lnTo>
                      <a:pt x="5607" y="2379"/>
                    </a:lnTo>
                    <a:lnTo>
                      <a:pt x="6148" y="2398"/>
                    </a:lnTo>
                    <a:lnTo>
                      <a:pt x="6670" y="2398"/>
                    </a:lnTo>
                    <a:lnTo>
                      <a:pt x="7231" y="2379"/>
                    </a:lnTo>
                    <a:lnTo>
                      <a:pt x="7772" y="2340"/>
                    </a:lnTo>
                    <a:lnTo>
                      <a:pt x="8313" y="2301"/>
                    </a:lnTo>
                    <a:lnTo>
                      <a:pt x="9415" y="2205"/>
                    </a:lnTo>
                    <a:lnTo>
                      <a:pt x="10517" y="2069"/>
                    </a:lnTo>
                    <a:lnTo>
                      <a:pt x="11619" y="1934"/>
                    </a:lnTo>
                    <a:lnTo>
                      <a:pt x="12721" y="1799"/>
                    </a:lnTo>
                    <a:lnTo>
                      <a:pt x="13803" y="1702"/>
                    </a:lnTo>
                    <a:lnTo>
                      <a:pt x="14344" y="1663"/>
                    </a:lnTo>
                    <a:lnTo>
                      <a:pt x="14886" y="1644"/>
                    </a:lnTo>
                    <a:lnTo>
                      <a:pt x="15408" y="1625"/>
                    </a:lnTo>
                    <a:lnTo>
                      <a:pt x="15949" y="1625"/>
                    </a:lnTo>
                    <a:lnTo>
                      <a:pt x="16471" y="1644"/>
                    </a:lnTo>
                    <a:lnTo>
                      <a:pt x="16973" y="1683"/>
                    </a:lnTo>
                    <a:lnTo>
                      <a:pt x="17611" y="1760"/>
                    </a:lnTo>
                    <a:lnTo>
                      <a:pt x="18230" y="1876"/>
                    </a:lnTo>
                    <a:lnTo>
                      <a:pt x="18829" y="2031"/>
                    </a:lnTo>
                    <a:lnTo>
                      <a:pt x="19428" y="2224"/>
                    </a:lnTo>
                    <a:lnTo>
                      <a:pt x="20008" y="2437"/>
                    </a:lnTo>
                    <a:lnTo>
                      <a:pt x="20569" y="2707"/>
                    </a:lnTo>
                    <a:lnTo>
                      <a:pt x="20840" y="2862"/>
                    </a:lnTo>
                    <a:lnTo>
                      <a:pt x="21110" y="3017"/>
                    </a:lnTo>
                    <a:lnTo>
                      <a:pt x="21381" y="3191"/>
                    </a:lnTo>
                    <a:lnTo>
                      <a:pt x="21632" y="3384"/>
                    </a:lnTo>
                    <a:lnTo>
                      <a:pt x="21690" y="3423"/>
                    </a:lnTo>
                    <a:lnTo>
                      <a:pt x="21748" y="3442"/>
                    </a:lnTo>
                    <a:lnTo>
                      <a:pt x="21806" y="3442"/>
                    </a:lnTo>
                    <a:lnTo>
                      <a:pt x="21864" y="3423"/>
                    </a:lnTo>
                    <a:lnTo>
                      <a:pt x="21961" y="3384"/>
                    </a:lnTo>
                    <a:lnTo>
                      <a:pt x="22038" y="3307"/>
                    </a:lnTo>
                    <a:lnTo>
                      <a:pt x="22077" y="3229"/>
                    </a:lnTo>
                    <a:lnTo>
                      <a:pt x="22096" y="3113"/>
                    </a:lnTo>
                    <a:lnTo>
                      <a:pt x="22077" y="3055"/>
                    </a:lnTo>
                    <a:lnTo>
                      <a:pt x="22058" y="3017"/>
                    </a:lnTo>
                    <a:lnTo>
                      <a:pt x="22038" y="2959"/>
                    </a:lnTo>
                    <a:lnTo>
                      <a:pt x="21980" y="2920"/>
                    </a:lnTo>
                    <a:lnTo>
                      <a:pt x="21497" y="2591"/>
                    </a:lnTo>
                    <a:lnTo>
                      <a:pt x="21014" y="2301"/>
                    </a:lnTo>
                    <a:lnTo>
                      <a:pt x="20530" y="2050"/>
                    </a:lnTo>
                    <a:lnTo>
                      <a:pt x="20028" y="1818"/>
                    </a:lnTo>
                    <a:lnTo>
                      <a:pt x="19525" y="1625"/>
                    </a:lnTo>
                    <a:lnTo>
                      <a:pt x="19023" y="1470"/>
                    </a:lnTo>
                    <a:lnTo>
                      <a:pt x="18501" y="1335"/>
                    </a:lnTo>
                    <a:lnTo>
                      <a:pt x="17979" y="1238"/>
                    </a:lnTo>
                    <a:lnTo>
                      <a:pt x="17457" y="1161"/>
                    </a:lnTo>
                    <a:lnTo>
                      <a:pt x="16935" y="1103"/>
                    </a:lnTo>
                    <a:lnTo>
                      <a:pt x="16394" y="1064"/>
                    </a:lnTo>
                    <a:lnTo>
                      <a:pt x="15852" y="1045"/>
                    </a:lnTo>
                    <a:lnTo>
                      <a:pt x="15311" y="1045"/>
                    </a:lnTo>
                    <a:lnTo>
                      <a:pt x="14770" y="1064"/>
                    </a:lnTo>
                    <a:lnTo>
                      <a:pt x="14228" y="1083"/>
                    </a:lnTo>
                    <a:lnTo>
                      <a:pt x="13687" y="1122"/>
                    </a:lnTo>
                    <a:lnTo>
                      <a:pt x="12585" y="1219"/>
                    </a:lnTo>
                    <a:lnTo>
                      <a:pt x="11464" y="1354"/>
                    </a:lnTo>
                    <a:lnTo>
                      <a:pt x="10362" y="1489"/>
                    </a:lnTo>
                    <a:lnTo>
                      <a:pt x="9260" y="1605"/>
                    </a:lnTo>
                    <a:lnTo>
                      <a:pt x="8158" y="1702"/>
                    </a:lnTo>
                    <a:lnTo>
                      <a:pt x="7617" y="1741"/>
                    </a:lnTo>
                    <a:lnTo>
                      <a:pt x="7076" y="1779"/>
                    </a:lnTo>
                    <a:lnTo>
                      <a:pt x="5993" y="1779"/>
                    </a:lnTo>
                    <a:lnTo>
                      <a:pt x="5471" y="1760"/>
                    </a:lnTo>
                    <a:lnTo>
                      <a:pt x="4930" y="1721"/>
                    </a:lnTo>
                    <a:lnTo>
                      <a:pt x="4331" y="1644"/>
                    </a:lnTo>
                    <a:lnTo>
                      <a:pt x="3732" y="1528"/>
                    </a:lnTo>
                    <a:lnTo>
                      <a:pt x="3152" y="1393"/>
                    </a:lnTo>
                    <a:lnTo>
                      <a:pt x="2572" y="1199"/>
                    </a:lnTo>
                    <a:lnTo>
                      <a:pt x="2031" y="987"/>
                    </a:lnTo>
                    <a:lnTo>
                      <a:pt x="1489" y="716"/>
                    </a:lnTo>
                    <a:lnTo>
                      <a:pt x="1219" y="581"/>
                    </a:lnTo>
                    <a:lnTo>
                      <a:pt x="967" y="407"/>
                    </a:lnTo>
                    <a:lnTo>
                      <a:pt x="716" y="233"/>
                    </a:lnTo>
                    <a:lnTo>
                      <a:pt x="465" y="59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1693775" y="153650"/>
                <a:ext cx="380375" cy="84600"/>
              </a:xfrm>
              <a:custGeom>
                <a:rect b="b" l="l" r="r" t="t"/>
                <a:pathLst>
                  <a:path extrusionOk="0" h="3384" w="15215">
                    <a:moveTo>
                      <a:pt x="213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39" y="174"/>
                    </a:lnTo>
                    <a:lnTo>
                      <a:pt x="1" y="290"/>
                    </a:lnTo>
                    <a:lnTo>
                      <a:pt x="20" y="387"/>
                    </a:lnTo>
                    <a:lnTo>
                      <a:pt x="39" y="445"/>
                    </a:lnTo>
                    <a:lnTo>
                      <a:pt x="78" y="483"/>
                    </a:lnTo>
                    <a:lnTo>
                      <a:pt x="117" y="541"/>
                    </a:lnTo>
                    <a:lnTo>
                      <a:pt x="175" y="580"/>
                    </a:lnTo>
                    <a:lnTo>
                      <a:pt x="1025" y="1005"/>
                    </a:lnTo>
                    <a:lnTo>
                      <a:pt x="1895" y="1411"/>
                    </a:lnTo>
                    <a:lnTo>
                      <a:pt x="2784" y="1798"/>
                    </a:lnTo>
                    <a:lnTo>
                      <a:pt x="3693" y="2165"/>
                    </a:lnTo>
                    <a:lnTo>
                      <a:pt x="4621" y="2475"/>
                    </a:lnTo>
                    <a:lnTo>
                      <a:pt x="5568" y="2745"/>
                    </a:lnTo>
                    <a:lnTo>
                      <a:pt x="6032" y="2880"/>
                    </a:lnTo>
                    <a:lnTo>
                      <a:pt x="6515" y="2996"/>
                    </a:lnTo>
                    <a:lnTo>
                      <a:pt x="6979" y="3093"/>
                    </a:lnTo>
                    <a:lnTo>
                      <a:pt x="7463" y="3170"/>
                    </a:lnTo>
                    <a:lnTo>
                      <a:pt x="7946" y="3248"/>
                    </a:lnTo>
                    <a:lnTo>
                      <a:pt x="8429" y="3306"/>
                    </a:lnTo>
                    <a:lnTo>
                      <a:pt x="8893" y="3344"/>
                    </a:lnTo>
                    <a:lnTo>
                      <a:pt x="9376" y="3364"/>
                    </a:lnTo>
                    <a:lnTo>
                      <a:pt x="9860" y="3383"/>
                    </a:lnTo>
                    <a:lnTo>
                      <a:pt x="10343" y="3383"/>
                    </a:lnTo>
                    <a:lnTo>
                      <a:pt x="10826" y="3364"/>
                    </a:lnTo>
                    <a:lnTo>
                      <a:pt x="11290" y="3325"/>
                    </a:lnTo>
                    <a:lnTo>
                      <a:pt x="11773" y="3267"/>
                    </a:lnTo>
                    <a:lnTo>
                      <a:pt x="12237" y="3190"/>
                    </a:lnTo>
                    <a:lnTo>
                      <a:pt x="12721" y="3093"/>
                    </a:lnTo>
                    <a:lnTo>
                      <a:pt x="13185" y="2977"/>
                    </a:lnTo>
                    <a:lnTo>
                      <a:pt x="13649" y="2842"/>
                    </a:lnTo>
                    <a:lnTo>
                      <a:pt x="14112" y="2687"/>
                    </a:lnTo>
                    <a:lnTo>
                      <a:pt x="14576" y="2513"/>
                    </a:lnTo>
                    <a:lnTo>
                      <a:pt x="15040" y="2320"/>
                    </a:lnTo>
                    <a:lnTo>
                      <a:pt x="15098" y="2281"/>
                    </a:lnTo>
                    <a:lnTo>
                      <a:pt x="15137" y="2243"/>
                    </a:lnTo>
                    <a:lnTo>
                      <a:pt x="15176" y="2204"/>
                    </a:lnTo>
                    <a:lnTo>
                      <a:pt x="15195" y="2146"/>
                    </a:lnTo>
                    <a:lnTo>
                      <a:pt x="15214" y="2049"/>
                    </a:lnTo>
                    <a:lnTo>
                      <a:pt x="15176" y="1933"/>
                    </a:lnTo>
                    <a:lnTo>
                      <a:pt x="15118" y="1856"/>
                    </a:lnTo>
                    <a:lnTo>
                      <a:pt x="15040" y="1779"/>
                    </a:lnTo>
                    <a:lnTo>
                      <a:pt x="14982" y="1759"/>
                    </a:lnTo>
                    <a:lnTo>
                      <a:pt x="14886" y="1759"/>
                    </a:lnTo>
                    <a:lnTo>
                      <a:pt x="14808" y="1798"/>
                    </a:lnTo>
                    <a:lnTo>
                      <a:pt x="14364" y="1972"/>
                    </a:lnTo>
                    <a:lnTo>
                      <a:pt x="13919" y="2146"/>
                    </a:lnTo>
                    <a:lnTo>
                      <a:pt x="13475" y="2301"/>
                    </a:lnTo>
                    <a:lnTo>
                      <a:pt x="13011" y="2436"/>
                    </a:lnTo>
                    <a:lnTo>
                      <a:pt x="12566" y="2532"/>
                    </a:lnTo>
                    <a:lnTo>
                      <a:pt x="12102" y="2629"/>
                    </a:lnTo>
                    <a:lnTo>
                      <a:pt x="11638" y="2706"/>
                    </a:lnTo>
                    <a:lnTo>
                      <a:pt x="11174" y="2745"/>
                    </a:lnTo>
                    <a:lnTo>
                      <a:pt x="10710" y="2784"/>
                    </a:lnTo>
                    <a:lnTo>
                      <a:pt x="10246" y="2803"/>
                    </a:lnTo>
                    <a:lnTo>
                      <a:pt x="9782" y="2803"/>
                    </a:lnTo>
                    <a:lnTo>
                      <a:pt x="9318" y="2784"/>
                    </a:lnTo>
                    <a:lnTo>
                      <a:pt x="8854" y="2764"/>
                    </a:lnTo>
                    <a:lnTo>
                      <a:pt x="8390" y="2726"/>
                    </a:lnTo>
                    <a:lnTo>
                      <a:pt x="7927" y="2668"/>
                    </a:lnTo>
                    <a:lnTo>
                      <a:pt x="7463" y="2590"/>
                    </a:lnTo>
                    <a:lnTo>
                      <a:pt x="6999" y="2494"/>
                    </a:lnTo>
                    <a:lnTo>
                      <a:pt x="6535" y="2397"/>
                    </a:lnTo>
                    <a:lnTo>
                      <a:pt x="6071" y="2301"/>
                    </a:lnTo>
                    <a:lnTo>
                      <a:pt x="5607" y="2165"/>
                    </a:lnTo>
                    <a:lnTo>
                      <a:pt x="4698" y="1895"/>
                    </a:lnTo>
                    <a:lnTo>
                      <a:pt x="3809" y="1585"/>
                    </a:lnTo>
                    <a:lnTo>
                      <a:pt x="2920" y="1237"/>
                    </a:lnTo>
                    <a:lnTo>
                      <a:pt x="2050" y="851"/>
                    </a:lnTo>
                    <a:lnTo>
                      <a:pt x="1199" y="464"/>
                    </a:lnTo>
                    <a:lnTo>
                      <a:pt x="387" y="39"/>
                    </a:lnTo>
                    <a:lnTo>
                      <a:pt x="329" y="1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761550" y="210175"/>
                <a:ext cx="1317900" cy="370700"/>
              </a:xfrm>
              <a:custGeom>
                <a:rect b="b" l="l" r="r" t="t"/>
                <a:pathLst>
                  <a:path extrusionOk="0" h="14828" w="52716">
                    <a:moveTo>
                      <a:pt x="1044" y="1"/>
                    </a:moveTo>
                    <a:lnTo>
                      <a:pt x="251" y="20"/>
                    </a:lnTo>
                    <a:lnTo>
                      <a:pt x="174" y="20"/>
                    </a:lnTo>
                    <a:lnTo>
                      <a:pt x="135" y="40"/>
                    </a:lnTo>
                    <a:lnTo>
                      <a:pt x="77" y="78"/>
                    </a:lnTo>
                    <a:lnTo>
                      <a:pt x="58" y="117"/>
                    </a:lnTo>
                    <a:lnTo>
                      <a:pt x="19" y="194"/>
                    </a:lnTo>
                    <a:lnTo>
                      <a:pt x="0" y="310"/>
                    </a:lnTo>
                    <a:lnTo>
                      <a:pt x="39" y="407"/>
                    </a:lnTo>
                    <a:lnTo>
                      <a:pt x="116" y="503"/>
                    </a:lnTo>
                    <a:lnTo>
                      <a:pt x="155" y="542"/>
                    </a:lnTo>
                    <a:lnTo>
                      <a:pt x="193" y="561"/>
                    </a:lnTo>
                    <a:lnTo>
                      <a:pt x="271" y="581"/>
                    </a:lnTo>
                    <a:lnTo>
                      <a:pt x="1063" y="581"/>
                    </a:lnTo>
                    <a:lnTo>
                      <a:pt x="1779" y="600"/>
                    </a:lnTo>
                    <a:lnTo>
                      <a:pt x="2513" y="639"/>
                    </a:lnTo>
                    <a:lnTo>
                      <a:pt x="3228" y="697"/>
                    </a:lnTo>
                    <a:lnTo>
                      <a:pt x="3944" y="793"/>
                    </a:lnTo>
                    <a:lnTo>
                      <a:pt x="4659" y="909"/>
                    </a:lnTo>
                    <a:lnTo>
                      <a:pt x="5374" y="1064"/>
                    </a:lnTo>
                    <a:lnTo>
                      <a:pt x="6089" y="1219"/>
                    </a:lnTo>
                    <a:lnTo>
                      <a:pt x="6785" y="1393"/>
                    </a:lnTo>
                    <a:lnTo>
                      <a:pt x="7481" y="1605"/>
                    </a:lnTo>
                    <a:lnTo>
                      <a:pt x="8177" y="1818"/>
                    </a:lnTo>
                    <a:lnTo>
                      <a:pt x="8873" y="2050"/>
                    </a:lnTo>
                    <a:lnTo>
                      <a:pt x="9550" y="2321"/>
                    </a:lnTo>
                    <a:lnTo>
                      <a:pt x="10226" y="2591"/>
                    </a:lnTo>
                    <a:lnTo>
                      <a:pt x="10884" y="2862"/>
                    </a:lnTo>
                    <a:lnTo>
                      <a:pt x="11541" y="3171"/>
                    </a:lnTo>
                    <a:lnTo>
                      <a:pt x="12198" y="3480"/>
                    </a:lnTo>
                    <a:lnTo>
                      <a:pt x="12855" y="3828"/>
                    </a:lnTo>
                    <a:lnTo>
                      <a:pt x="13474" y="4176"/>
                    </a:lnTo>
                    <a:lnTo>
                      <a:pt x="14112" y="4524"/>
                    </a:lnTo>
                    <a:lnTo>
                      <a:pt x="14730" y="4892"/>
                    </a:lnTo>
                    <a:lnTo>
                      <a:pt x="15349" y="5278"/>
                    </a:lnTo>
                    <a:lnTo>
                      <a:pt x="16548" y="6071"/>
                    </a:lnTo>
                    <a:lnTo>
                      <a:pt x="18964" y="7656"/>
                    </a:lnTo>
                    <a:lnTo>
                      <a:pt x="20162" y="8468"/>
                    </a:lnTo>
                    <a:lnTo>
                      <a:pt x="21400" y="9241"/>
                    </a:lnTo>
                    <a:lnTo>
                      <a:pt x="22482" y="9898"/>
                    </a:lnTo>
                    <a:lnTo>
                      <a:pt x="23603" y="10517"/>
                    </a:lnTo>
                    <a:lnTo>
                      <a:pt x="24744" y="11116"/>
                    </a:lnTo>
                    <a:lnTo>
                      <a:pt x="25904" y="11696"/>
                    </a:lnTo>
                    <a:lnTo>
                      <a:pt x="27064" y="12218"/>
                    </a:lnTo>
                    <a:lnTo>
                      <a:pt x="28262" y="12721"/>
                    </a:lnTo>
                    <a:lnTo>
                      <a:pt x="28842" y="12953"/>
                    </a:lnTo>
                    <a:lnTo>
                      <a:pt x="29461" y="13165"/>
                    </a:lnTo>
                    <a:lnTo>
                      <a:pt x="30060" y="13378"/>
                    </a:lnTo>
                    <a:lnTo>
                      <a:pt x="30659" y="13571"/>
                    </a:lnTo>
                    <a:lnTo>
                      <a:pt x="31278" y="13745"/>
                    </a:lnTo>
                    <a:lnTo>
                      <a:pt x="31896" y="13919"/>
                    </a:lnTo>
                    <a:lnTo>
                      <a:pt x="32515" y="14074"/>
                    </a:lnTo>
                    <a:lnTo>
                      <a:pt x="33134" y="14209"/>
                    </a:lnTo>
                    <a:lnTo>
                      <a:pt x="33752" y="14345"/>
                    </a:lnTo>
                    <a:lnTo>
                      <a:pt x="34371" y="14461"/>
                    </a:lnTo>
                    <a:lnTo>
                      <a:pt x="35009" y="14557"/>
                    </a:lnTo>
                    <a:lnTo>
                      <a:pt x="35647" y="14654"/>
                    </a:lnTo>
                    <a:lnTo>
                      <a:pt x="36265" y="14712"/>
                    </a:lnTo>
                    <a:lnTo>
                      <a:pt x="36903" y="14770"/>
                    </a:lnTo>
                    <a:lnTo>
                      <a:pt x="37541" y="14809"/>
                    </a:lnTo>
                    <a:lnTo>
                      <a:pt x="38198" y="14828"/>
                    </a:lnTo>
                    <a:lnTo>
                      <a:pt x="38836" y="14828"/>
                    </a:lnTo>
                    <a:lnTo>
                      <a:pt x="39474" y="14809"/>
                    </a:lnTo>
                    <a:lnTo>
                      <a:pt x="40131" y="14789"/>
                    </a:lnTo>
                    <a:lnTo>
                      <a:pt x="40769" y="14731"/>
                    </a:lnTo>
                    <a:lnTo>
                      <a:pt x="41523" y="14654"/>
                    </a:lnTo>
                    <a:lnTo>
                      <a:pt x="42277" y="14538"/>
                    </a:lnTo>
                    <a:lnTo>
                      <a:pt x="43031" y="14422"/>
                    </a:lnTo>
                    <a:lnTo>
                      <a:pt x="43785" y="14267"/>
                    </a:lnTo>
                    <a:lnTo>
                      <a:pt x="44520" y="14093"/>
                    </a:lnTo>
                    <a:lnTo>
                      <a:pt x="45254" y="13900"/>
                    </a:lnTo>
                    <a:lnTo>
                      <a:pt x="45989" y="13687"/>
                    </a:lnTo>
                    <a:lnTo>
                      <a:pt x="46704" y="13436"/>
                    </a:lnTo>
                    <a:lnTo>
                      <a:pt x="47458" y="13165"/>
                    </a:lnTo>
                    <a:lnTo>
                      <a:pt x="48193" y="12875"/>
                    </a:lnTo>
                    <a:lnTo>
                      <a:pt x="48946" y="12547"/>
                    </a:lnTo>
                    <a:lnTo>
                      <a:pt x="49662" y="12218"/>
                    </a:lnTo>
                    <a:lnTo>
                      <a:pt x="51112" y="11522"/>
                    </a:lnTo>
                    <a:lnTo>
                      <a:pt x="52542" y="10807"/>
                    </a:lnTo>
                    <a:lnTo>
                      <a:pt x="52600" y="10768"/>
                    </a:lnTo>
                    <a:lnTo>
                      <a:pt x="52639" y="10730"/>
                    </a:lnTo>
                    <a:lnTo>
                      <a:pt x="52677" y="10672"/>
                    </a:lnTo>
                    <a:lnTo>
                      <a:pt x="52697" y="10633"/>
                    </a:lnTo>
                    <a:lnTo>
                      <a:pt x="52716" y="10517"/>
                    </a:lnTo>
                    <a:lnTo>
                      <a:pt x="52677" y="10420"/>
                    </a:lnTo>
                    <a:lnTo>
                      <a:pt x="52619" y="10324"/>
                    </a:lnTo>
                    <a:lnTo>
                      <a:pt x="52542" y="10266"/>
                    </a:lnTo>
                    <a:lnTo>
                      <a:pt x="52503" y="10246"/>
                    </a:lnTo>
                    <a:lnTo>
                      <a:pt x="52387" y="10246"/>
                    </a:lnTo>
                    <a:lnTo>
                      <a:pt x="52329" y="10266"/>
                    </a:lnTo>
                    <a:lnTo>
                      <a:pt x="51092" y="10884"/>
                    </a:lnTo>
                    <a:lnTo>
                      <a:pt x="49836" y="11503"/>
                    </a:lnTo>
                    <a:lnTo>
                      <a:pt x="48579" y="12083"/>
                    </a:lnTo>
                    <a:lnTo>
                      <a:pt x="47941" y="12353"/>
                    </a:lnTo>
                    <a:lnTo>
                      <a:pt x="47303" y="12605"/>
                    </a:lnTo>
                    <a:lnTo>
                      <a:pt x="46627" y="12856"/>
                    </a:lnTo>
                    <a:lnTo>
                      <a:pt x="45950" y="13088"/>
                    </a:lnTo>
                    <a:lnTo>
                      <a:pt x="45274" y="13301"/>
                    </a:lnTo>
                    <a:lnTo>
                      <a:pt x="44578" y="13475"/>
                    </a:lnTo>
                    <a:lnTo>
                      <a:pt x="43862" y="13649"/>
                    </a:lnTo>
                    <a:lnTo>
                      <a:pt x="43166" y="13803"/>
                    </a:lnTo>
                    <a:lnTo>
                      <a:pt x="42451" y="13919"/>
                    </a:lnTo>
                    <a:lnTo>
                      <a:pt x="41755" y="14035"/>
                    </a:lnTo>
                    <a:lnTo>
                      <a:pt x="41098" y="14113"/>
                    </a:lnTo>
                    <a:lnTo>
                      <a:pt x="40441" y="14171"/>
                    </a:lnTo>
                    <a:lnTo>
                      <a:pt x="39783" y="14229"/>
                    </a:lnTo>
                    <a:lnTo>
                      <a:pt x="39146" y="14248"/>
                    </a:lnTo>
                    <a:lnTo>
                      <a:pt x="37831" y="14248"/>
                    </a:lnTo>
                    <a:lnTo>
                      <a:pt x="37174" y="14209"/>
                    </a:lnTo>
                    <a:lnTo>
                      <a:pt x="36517" y="14171"/>
                    </a:lnTo>
                    <a:lnTo>
                      <a:pt x="35859" y="14113"/>
                    </a:lnTo>
                    <a:lnTo>
                      <a:pt x="35221" y="14016"/>
                    </a:lnTo>
                    <a:lnTo>
                      <a:pt x="34564" y="13919"/>
                    </a:lnTo>
                    <a:lnTo>
                      <a:pt x="33926" y="13823"/>
                    </a:lnTo>
                    <a:lnTo>
                      <a:pt x="33288" y="13687"/>
                    </a:lnTo>
                    <a:lnTo>
                      <a:pt x="32650" y="13533"/>
                    </a:lnTo>
                    <a:lnTo>
                      <a:pt x="32012" y="13378"/>
                    </a:lnTo>
                    <a:lnTo>
                      <a:pt x="31374" y="13204"/>
                    </a:lnTo>
                    <a:lnTo>
                      <a:pt x="30756" y="13011"/>
                    </a:lnTo>
                    <a:lnTo>
                      <a:pt x="30118" y="12817"/>
                    </a:lnTo>
                    <a:lnTo>
                      <a:pt x="29499" y="12585"/>
                    </a:lnTo>
                    <a:lnTo>
                      <a:pt x="28900" y="12373"/>
                    </a:lnTo>
                    <a:lnTo>
                      <a:pt x="28281" y="12122"/>
                    </a:lnTo>
                    <a:lnTo>
                      <a:pt x="27682" y="11870"/>
                    </a:lnTo>
                    <a:lnTo>
                      <a:pt x="26484" y="11348"/>
                    </a:lnTo>
                    <a:lnTo>
                      <a:pt x="25305" y="10768"/>
                    </a:lnTo>
                    <a:lnTo>
                      <a:pt x="24145" y="10169"/>
                    </a:lnTo>
                    <a:lnTo>
                      <a:pt x="23004" y="9531"/>
                    </a:lnTo>
                    <a:lnTo>
                      <a:pt x="21883" y="8855"/>
                    </a:lnTo>
                    <a:lnTo>
                      <a:pt x="20704" y="8120"/>
                    </a:lnTo>
                    <a:lnTo>
                      <a:pt x="19525" y="7347"/>
                    </a:lnTo>
                    <a:lnTo>
                      <a:pt x="17205" y="5781"/>
                    </a:lnTo>
                    <a:lnTo>
                      <a:pt x="16026" y="5027"/>
                    </a:lnTo>
                    <a:lnTo>
                      <a:pt x="14827" y="4292"/>
                    </a:lnTo>
                    <a:lnTo>
                      <a:pt x="14228" y="3925"/>
                    </a:lnTo>
                    <a:lnTo>
                      <a:pt x="13629" y="3577"/>
                    </a:lnTo>
                    <a:lnTo>
                      <a:pt x="13010" y="3248"/>
                    </a:lnTo>
                    <a:lnTo>
                      <a:pt x="12372" y="2939"/>
                    </a:lnTo>
                    <a:lnTo>
                      <a:pt x="11657" y="2591"/>
                    </a:lnTo>
                    <a:lnTo>
                      <a:pt x="10942" y="2263"/>
                    </a:lnTo>
                    <a:lnTo>
                      <a:pt x="10226" y="1953"/>
                    </a:lnTo>
                    <a:lnTo>
                      <a:pt x="9492" y="1663"/>
                    </a:lnTo>
                    <a:lnTo>
                      <a:pt x="8738" y="1412"/>
                    </a:lnTo>
                    <a:lnTo>
                      <a:pt x="8003" y="1161"/>
                    </a:lnTo>
                    <a:lnTo>
                      <a:pt x="7249" y="929"/>
                    </a:lnTo>
                    <a:lnTo>
                      <a:pt x="6476" y="735"/>
                    </a:lnTo>
                    <a:lnTo>
                      <a:pt x="5722" y="542"/>
                    </a:lnTo>
                    <a:lnTo>
                      <a:pt x="4949" y="387"/>
                    </a:lnTo>
                    <a:lnTo>
                      <a:pt x="4176" y="252"/>
                    </a:lnTo>
                    <a:lnTo>
                      <a:pt x="3402" y="156"/>
                    </a:lnTo>
                    <a:lnTo>
                      <a:pt x="2610" y="78"/>
                    </a:lnTo>
                    <a:lnTo>
                      <a:pt x="1817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" name="Google Shape;325;p13"/>
            <p:cNvGrpSpPr/>
            <p:nvPr/>
          </p:nvGrpSpPr>
          <p:grpSpPr>
            <a:xfrm>
              <a:off x="1655998" y="1629433"/>
              <a:ext cx="2365243" cy="1573546"/>
              <a:chOff x="781850" y="-4290600"/>
              <a:chExt cx="2653700" cy="1765450"/>
            </a:xfrm>
          </p:grpSpPr>
          <p:sp>
            <p:nvSpPr>
              <p:cNvPr id="326" name="Google Shape;326;p13"/>
              <p:cNvSpPr/>
              <p:nvPr/>
            </p:nvSpPr>
            <p:spPr>
              <a:xfrm>
                <a:off x="912325" y="-4284800"/>
                <a:ext cx="2472950" cy="909550"/>
              </a:xfrm>
              <a:custGeom>
                <a:rect b="b" l="l" r="r" t="t"/>
                <a:pathLst>
                  <a:path extrusionOk="0" h="36382" w="98918">
                    <a:moveTo>
                      <a:pt x="46550" y="1"/>
                    </a:moveTo>
                    <a:lnTo>
                      <a:pt x="45718" y="20"/>
                    </a:lnTo>
                    <a:lnTo>
                      <a:pt x="44868" y="59"/>
                    </a:lnTo>
                    <a:lnTo>
                      <a:pt x="44037" y="97"/>
                    </a:lnTo>
                    <a:lnTo>
                      <a:pt x="43186" y="155"/>
                    </a:lnTo>
                    <a:lnTo>
                      <a:pt x="42336" y="213"/>
                    </a:lnTo>
                    <a:lnTo>
                      <a:pt x="41504" y="310"/>
                    </a:lnTo>
                    <a:lnTo>
                      <a:pt x="39822" y="503"/>
                    </a:lnTo>
                    <a:lnTo>
                      <a:pt x="38141" y="735"/>
                    </a:lnTo>
                    <a:lnTo>
                      <a:pt x="36459" y="1025"/>
                    </a:lnTo>
                    <a:lnTo>
                      <a:pt x="34796" y="1334"/>
                    </a:lnTo>
                    <a:lnTo>
                      <a:pt x="33134" y="1682"/>
                    </a:lnTo>
                    <a:lnTo>
                      <a:pt x="31491" y="2050"/>
                    </a:lnTo>
                    <a:lnTo>
                      <a:pt x="29848" y="2456"/>
                    </a:lnTo>
                    <a:lnTo>
                      <a:pt x="28224" y="2881"/>
                    </a:lnTo>
                    <a:lnTo>
                      <a:pt x="26619" y="3306"/>
                    </a:lnTo>
                    <a:lnTo>
                      <a:pt x="25865" y="3519"/>
                    </a:lnTo>
                    <a:lnTo>
                      <a:pt x="25112" y="3770"/>
                    </a:lnTo>
                    <a:lnTo>
                      <a:pt x="24358" y="4002"/>
                    </a:lnTo>
                    <a:lnTo>
                      <a:pt x="23604" y="4273"/>
                    </a:lnTo>
                    <a:lnTo>
                      <a:pt x="22850" y="4543"/>
                    </a:lnTo>
                    <a:lnTo>
                      <a:pt x="22115" y="4833"/>
                    </a:lnTo>
                    <a:lnTo>
                      <a:pt x="21381" y="5123"/>
                    </a:lnTo>
                    <a:lnTo>
                      <a:pt x="20646" y="5433"/>
                    </a:lnTo>
                    <a:lnTo>
                      <a:pt x="19177" y="6090"/>
                    </a:lnTo>
                    <a:lnTo>
                      <a:pt x="17746" y="6786"/>
                    </a:lnTo>
                    <a:lnTo>
                      <a:pt x="16335" y="7501"/>
                    </a:lnTo>
                    <a:lnTo>
                      <a:pt x="14943" y="8255"/>
                    </a:lnTo>
                    <a:lnTo>
                      <a:pt x="14209" y="8680"/>
                    </a:lnTo>
                    <a:lnTo>
                      <a:pt x="13513" y="9125"/>
                    </a:lnTo>
                    <a:lnTo>
                      <a:pt x="12836" y="9608"/>
                    </a:lnTo>
                    <a:lnTo>
                      <a:pt x="12198" y="10111"/>
                    </a:lnTo>
                    <a:lnTo>
                      <a:pt x="11580" y="10633"/>
                    </a:lnTo>
                    <a:lnTo>
                      <a:pt x="10980" y="11174"/>
                    </a:lnTo>
                    <a:lnTo>
                      <a:pt x="10401" y="11735"/>
                    </a:lnTo>
                    <a:lnTo>
                      <a:pt x="9840" y="12315"/>
                    </a:lnTo>
                    <a:lnTo>
                      <a:pt x="9299" y="12933"/>
                    </a:lnTo>
                    <a:lnTo>
                      <a:pt x="8777" y="13552"/>
                    </a:lnTo>
                    <a:lnTo>
                      <a:pt x="8274" y="14170"/>
                    </a:lnTo>
                    <a:lnTo>
                      <a:pt x="7772" y="14828"/>
                    </a:lnTo>
                    <a:lnTo>
                      <a:pt x="7269" y="15485"/>
                    </a:lnTo>
                    <a:lnTo>
                      <a:pt x="6786" y="16142"/>
                    </a:lnTo>
                    <a:lnTo>
                      <a:pt x="5838" y="17515"/>
                    </a:lnTo>
                    <a:lnTo>
                      <a:pt x="5529" y="17940"/>
                    </a:lnTo>
                    <a:lnTo>
                      <a:pt x="5123" y="18462"/>
                    </a:lnTo>
                    <a:lnTo>
                      <a:pt x="4157" y="19660"/>
                    </a:lnTo>
                    <a:lnTo>
                      <a:pt x="3615" y="20318"/>
                    </a:lnTo>
                    <a:lnTo>
                      <a:pt x="3055" y="21033"/>
                    </a:lnTo>
                    <a:lnTo>
                      <a:pt x="2513" y="21767"/>
                    </a:lnTo>
                    <a:lnTo>
                      <a:pt x="1972" y="22521"/>
                    </a:lnTo>
                    <a:lnTo>
                      <a:pt x="1470" y="23295"/>
                    </a:lnTo>
                    <a:lnTo>
                      <a:pt x="1238" y="23701"/>
                    </a:lnTo>
                    <a:lnTo>
                      <a:pt x="1006" y="24087"/>
                    </a:lnTo>
                    <a:lnTo>
                      <a:pt x="812" y="24474"/>
                    </a:lnTo>
                    <a:lnTo>
                      <a:pt x="619" y="24860"/>
                    </a:lnTo>
                    <a:lnTo>
                      <a:pt x="464" y="25247"/>
                    </a:lnTo>
                    <a:lnTo>
                      <a:pt x="310" y="25614"/>
                    </a:lnTo>
                    <a:lnTo>
                      <a:pt x="194" y="26001"/>
                    </a:lnTo>
                    <a:lnTo>
                      <a:pt x="97" y="26368"/>
                    </a:lnTo>
                    <a:lnTo>
                      <a:pt x="39" y="26736"/>
                    </a:lnTo>
                    <a:lnTo>
                      <a:pt x="0" y="27084"/>
                    </a:lnTo>
                    <a:lnTo>
                      <a:pt x="0" y="27431"/>
                    </a:lnTo>
                    <a:lnTo>
                      <a:pt x="39" y="27760"/>
                    </a:lnTo>
                    <a:lnTo>
                      <a:pt x="97" y="28089"/>
                    </a:lnTo>
                    <a:lnTo>
                      <a:pt x="213" y="28398"/>
                    </a:lnTo>
                    <a:lnTo>
                      <a:pt x="194" y="28939"/>
                    </a:lnTo>
                    <a:lnTo>
                      <a:pt x="213" y="29461"/>
                    </a:lnTo>
                    <a:lnTo>
                      <a:pt x="271" y="29945"/>
                    </a:lnTo>
                    <a:lnTo>
                      <a:pt x="368" y="30408"/>
                    </a:lnTo>
                    <a:lnTo>
                      <a:pt x="503" y="30834"/>
                    </a:lnTo>
                    <a:lnTo>
                      <a:pt x="677" y="31240"/>
                    </a:lnTo>
                    <a:lnTo>
                      <a:pt x="851" y="31607"/>
                    </a:lnTo>
                    <a:lnTo>
                      <a:pt x="1083" y="31955"/>
                    </a:lnTo>
                    <a:lnTo>
                      <a:pt x="1334" y="32284"/>
                    </a:lnTo>
                    <a:lnTo>
                      <a:pt x="1605" y="32593"/>
                    </a:lnTo>
                    <a:lnTo>
                      <a:pt x="1895" y="32864"/>
                    </a:lnTo>
                    <a:lnTo>
                      <a:pt x="2223" y="33115"/>
                    </a:lnTo>
                    <a:lnTo>
                      <a:pt x="2571" y="33347"/>
                    </a:lnTo>
                    <a:lnTo>
                      <a:pt x="2939" y="33559"/>
                    </a:lnTo>
                    <a:lnTo>
                      <a:pt x="3306" y="33753"/>
                    </a:lnTo>
                    <a:lnTo>
                      <a:pt x="3712" y="33927"/>
                    </a:lnTo>
                    <a:lnTo>
                      <a:pt x="4118" y="34081"/>
                    </a:lnTo>
                    <a:lnTo>
                      <a:pt x="4543" y="34217"/>
                    </a:lnTo>
                    <a:lnTo>
                      <a:pt x="4988" y="34352"/>
                    </a:lnTo>
                    <a:lnTo>
                      <a:pt x="5432" y="34449"/>
                    </a:lnTo>
                    <a:lnTo>
                      <a:pt x="5877" y="34545"/>
                    </a:lnTo>
                    <a:lnTo>
                      <a:pt x="6341" y="34623"/>
                    </a:lnTo>
                    <a:lnTo>
                      <a:pt x="6805" y="34681"/>
                    </a:lnTo>
                    <a:lnTo>
                      <a:pt x="7288" y="34739"/>
                    </a:lnTo>
                    <a:lnTo>
                      <a:pt x="8235" y="34816"/>
                    </a:lnTo>
                    <a:lnTo>
                      <a:pt x="9183" y="34835"/>
                    </a:lnTo>
                    <a:lnTo>
                      <a:pt x="10111" y="34835"/>
                    </a:lnTo>
                    <a:lnTo>
                      <a:pt x="11019" y="34816"/>
                    </a:lnTo>
                    <a:lnTo>
                      <a:pt x="11251" y="34951"/>
                    </a:lnTo>
                    <a:lnTo>
                      <a:pt x="11502" y="35067"/>
                    </a:lnTo>
                    <a:lnTo>
                      <a:pt x="11754" y="35183"/>
                    </a:lnTo>
                    <a:lnTo>
                      <a:pt x="12005" y="35261"/>
                    </a:lnTo>
                    <a:lnTo>
                      <a:pt x="12256" y="35357"/>
                    </a:lnTo>
                    <a:lnTo>
                      <a:pt x="12527" y="35415"/>
                    </a:lnTo>
                    <a:lnTo>
                      <a:pt x="12817" y="35473"/>
                    </a:lnTo>
                    <a:lnTo>
                      <a:pt x="13088" y="35512"/>
                    </a:lnTo>
                    <a:lnTo>
                      <a:pt x="13667" y="35570"/>
                    </a:lnTo>
                    <a:lnTo>
                      <a:pt x="14267" y="35589"/>
                    </a:lnTo>
                    <a:lnTo>
                      <a:pt x="14866" y="35570"/>
                    </a:lnTo>
                    <a:lnTo>
                      <a:pt x="15485" y="35531"/>
                    </a:lnTo>
                    <a:lnTo>
                      <a:pt x="16103" y="35473"/>
                    </a:lnTo>
                    <a:lnTo>
                      <a:pt x="16702" y="35396"/>
                    </a:lnTo>
                    <a:lnTo>
                      <a:pt x="17901" y="35222"/>
                    </a:lnTo>
                    <a:lnTo>
                      <a:pt x="19022" y="35029"/>
                    </a:lnTo>
                    <a:lnTo>
                      <a:pt x="20027" y="34893"/>
                    </a:lnTo>
                    <a:lnTo>
                      <a:pt x="20801" y="34797"/>
                    </a:lnTo>
                    <a:lnTo>
                      <a:pt x="21574" y="34719"/>
                    </a:lnTo>
                    <a:lnTo>
                      <a:pt x="23120" y="34603"/>
                    </a:lnTo>
                    <a:lnTo>
                      <a:pt x="24609" y="34642"/>
                    </a:lnTo>
                    <a:lnTo>
                      <a:pt x="26117" y="34719"/>
                    </a:lnTo>
                    <a:lnTo>
                      <a:pt x="29113" y="34874"/>
                    </a:lnTo>
                    <a:lnTo>
                      <a:pt x="32109" y="35048"/>
                    </a:lnTo>
                    <a:lnTo>
                      <a:pt x="35106" y="35241"/>
                    </a:lnTo>
                    <a:lnTo>
                      <a:pt x="38102" y="35415"/>
                    </a:lnTo>
                    <a:lnTo>
                      <a:pt x="41098" y="35589"/>
                    </a:lnTo>
                    <a:lnTo>
                      <a:pt x="44095" y="35725"/>
                    </a:lnTo>
                    <a:lnTo>
                      <a:pt x="45602" y="35783"/>
                    </a:lnTo>
                    <a:lnTo>
                      <a:pt x="47110" y="35821"/>
                    </a:lnTo>
                    <a:lnTo>
                      <a:pt x="49449" y="35879"/>
                    </a:lnTo>
                    <a:lnTo>
                      <a:pt x="51808" y="35899"/>
                    </a:lnTo>
                    <a:lnTo>
                      <a:pt x="51982" y="35957"/>
                    </a:lnTo>
                    <a:lnTo>
                      <a:pt x="52175" y="35976"/>
                    </a:lnTo>
                    <a:lnTo>
                      <a:pt x="52388" y="35995"/>
                    </a:lnTo>
                    <a:lnTo>
                      <a:pt x="52600" y="35995"/>
                    </a:lnTo>
                    <a:lnTo>
                      <a:pt x="53548" y="35918"/>
                    </a:lnTo>
                    <a:lnTo>
                      <a:pt x="57066" y="35937"/>
                    </a:lnTo>
                    <a:lnTo>
                      <a:pt x="60584" y="35957"/>
                    </a:lnTo>
                    <a:lnTo>
                      <a:pt x="67621" y="35976"/>
                    </a:lnTo>
                    <a:lnTo>
                      <a:pt x="71120" y="36015"/>
                    </a:lnTo>
                    <a:lnTo>
                      <a:pt x="74638" y="36073"/>
                    </a:lnTo>
                    <a:lnTo>
                      <a:pt x="78156" y="36169"/>
                    </a:lnTo>
                    <a:lnTo>
                      <a:pt x="79915" y="36227"/>
                    </a:lnTo>
                    <a:lnTo>
                      <a:pt x="81674" y="36304"/>
                    </a:lnTo>
                    <a:lnTo>
                      <a:pt x="82873" y="36362"/>
                    </a:lnTo>
                    <a:lnTo>
                      <a:pt x="84110" y="36382"/>
                    </a:lnTo>
                    <a:lnTo>
                      <a:pt x="85367" y="36382"/>
                    </a:lnTo>
                    <a:lnTo>
                      <a:pt x="86623" y="36324"/>
                    </a:lnTo>
                    <a:lnTo>
                      <a:pt x="87261" y="36285"/>
                    </a:lnTo>
                    <a:lnTo>
                      <a:pt x="87899" y="36247"/>
                    </a:lnTo>
                    <a:lnTo>
                      <a:pt x="88517" y="36169"/>
                    </a:lnTo>
                    <a:lnTo>
                      <a:pt x="89136" y="36092"/>
                    </a:lnTo>
                    <a:lnTo>
                      <a:pt x="89755" y="35995"/>
                    </a:lnTo>
                    <a:lnTo>
                      <a:pt x="90354" y="35879"/>
                    </a:lnTo>
                    <a:lnTo>
                      <a:pt x="90953" y="35744"/>
                    </a:lnTo>
                    <a:lnTo>
                      <a:pt x="91552" y="35589"/>
                    </a:lnTo>
                    <a:lnTo>
                      <a:pt x="92132" y="35435"/>
                    </a:lnTo>
                    <a:lnTo>
                      <a:pt x="92712" y="35222"/>
                    </a:lnTo>
                    <a:lnTo>
                      <a:pt x="93254" y="35009"/>
                    </a:lnTo>
                    <a:lnTo>
                      <a:pt x="93795" y="34777"/>
                    </a:lnTo>
                    <a:lnTo>
                      <a:pt x="94336" y="34507"/>
                    </a:lnTo>
                    <a:lnTo>
                      <a:pt x="94839" y="34217"/>
                    </a:lnTo>
                    <a:lnTo>
                      <a:pt x="95322" y="33907"/>
                    </a:lnTo>
                    <a:lnTo>
                      <a:pt x="95805" y="33559"/>
                    </a:lnTo>
                    <a:lnTo>
                      <a:pt x="96250" y="33173"/>
                    </a:lnTo>
                    <a:lnTo>
                      <a:pt x="96695" y="32767"/>
                    </a:lnTo>
                    <a:lnTo>
                      <a:pt x="97100" y="32342"/>
                    </a:lnTo>
                    <a:lnTo>
                      <a:pt x="97487" y="31878"/>
                    </a:lnTo>
                    <a:lnTo>
                      <a:pt x="97835" y="31375"/>
                    </a:lnTo>
                    <a:lnTo>
                      <a:pt x="98183" y="30834"/>
                    </a:lnTo>
                    <a:lnTo>
                      <a:pt x="98473" y="30254"/>
                    </a:lnTo>
                    <a:lnTo>
                      <a:pt x="98763" y="29655"/>
                    </a:lnTo>
                    <a:lnTo>
                      <a:pt x="98821" y="29461"/>
                    </a:lnTo>
                    <a:lnTo>
                      <a:pt x="98879" y="29268"/>
                    </a:lnTo>
                    <a:lnTo>
                      <a:pt x="98918" y="29075"/>
                    </a:lnTo>
                    <a:lnTo>
                      <a:pt x="98918" y="28881"/>
                    </a:lnTo>
                    <a:lnTo>
                      <a:pt x="98918" y="28707"/>
                    </a:lnTo>
                    <a:lnTo>
                      <a:pt x="98898" y="28514"/>
                    </a:lnTo>
                    <a:lnTo>
                      <a:pt x="98860" y="28340"/>
                    </a:lnTo>
                    <a:lnTo>
                      <a:pt x="98802" y="28185"/>
                    </a:lnTo>
                    <a:lnTo>
                      <a:pt x="98744" y="28031"/>
                    </a:lnTo>
                    <a:lnTo>
                      <a:pt x="98647" y="27876"/>
                    </a:lnTo>
                    <a:lnTo>
                      <a:pt x="98570" y="27721"/>
                    </a:lnTo>
                    <a:lnTo>
                      <a:pt x="98454" y="27586"/>
                    </a:lnTo>
                    <a:lnTo>
                      <a:pt x="98338" y="27451"/>
                    </a:lnTo>
                    <a:lnTo>
                      <a:pt x="98222" y="27335"/>
                    </a:lnTo>
                    <a:lnTo>
                      <a:pt x="98086" y="27219"/>
                    </a:lnTo>
                    <a:lnTo>
                      <a:pt x="97951" y="27122"/>
                    </a:lnTo>
                    <a:lnTo>
                      <a:pt x="97912" y="26987"/>
                    </a:lnTo>
                    <a:lnTo>
                      <a:pt x="97854" y="26832"/>
                    </a:lnTo>
                    <a:lnTo>
                      <a:pt x="97236" y="25595"/>
                    </a:lnTo>
                    <a:lnTo>
                      <a:pt x="96617" y="24396"/>
                    </a:lnTo>
                    <a:lnTo>
                      <a:pt x="95979" y="23217"/>
                    </a:lnTo>
                    <a:lnTo>
                      <a:pt x="95670" y="22657"/>
                    </a:lnTo>
                    <a:lnTo>
                      <a:pt x="95322" y="22077"/>
                    </a:lnTo>
                    <a:lnTo>
                      <a:pt x="94974" y="21535"/>
                    </a:lnTo>
                    <a:lnTo>
                      <a:pt x="94607" y="20975"/>
                    </a:lnTo>
                    <a:lnTo>
                      <a:pt x="94239" y="20434"/>
                    </a:lnTo>
                    <a:lnTo>
                      <a:pt x="93834" y="19892"/>
                    </a:lnTo>
                    <a:lnTo>
                      <a:pt x="93428" y="19370"/>
                    </a:lnTo>
                    <a:lnTo>
                      <a:pt x="92983" y="18848"/>
                    </a:lnTo>
                    <a:lnTo>
                      <a:pt x="92538" y="18346"/>
                    </a:lnTo>
                    <a:lnTo>
                      <a:pt x="92055" y="17843"/>
                    </a:lnTo>
                    <a:lnTo>
                      <a:pt x="90857" y="16664"/>
                    </a:lnTo>
                    <a:lnTo>
                      <a:pt x="89619" y="15504"/>
                    </a:lnTo>
                    <a:lnTo>
                      <a:pt x="88363" y="14364"/>
                    </a:lnTo>
                    <a:lnTo>
                      <a:pt x="87068" y="13242"/>
                    </a:lnTo>
                    <a:lnTo>
                      <a:pt x="85753" y="12179"/>
                    </a:lnTo>
                    <a:lnTo>
                      <a:pt x="85077" y="11638"/>
                    </a:lnTo>
                    <a:lnTo>
                      <a:pt x="84400" y="11135"/>
                    </a:lnTo>
                    <a:lnTo>
                      <a:pt x="83723" y="10633"/>
                    </a:lnTo>
                    <a:lnTo>
                      <a:pt x="83047" y="10130"/>
                    </a:lnTo>
                    <a:lnTo>
                      <a:pt x="82351" y="9647"/>
                    </a:lnTo>
                    <a:lnTo>
                      <a:pt x="81655" y="9183"/>
                    </a:lnTo>
                    <a:lnTo>
                      <a:pt x="80882" y="8680"/>
                    </a:lnTo>
                    <a:lnTo>
                      <a:pt x="80070" y="8197"/>
                    </a:lnTo>
                    <a:lnTo>
                      <a:pt x="79277" y="7733"/>
                    </a:lnTo>
                    <a:lnTo>
                      <a:pt x="78446" y="7288"/>
                    </a:lnTo>
                    <a:lnTo>
                      <a:pt x="77615" y="6863"/>
                    </a:lnTo>
                    <a:lnTo>
                      <a:pt x="76784" y="6457"/>
                    </a:lnTo>
                    <a:lnTo>
                      <a:pt x="75933" y="6051"/>
                    </a:lnTo>
                    <a:lnTo>
                      <a:pt x="75082" y="5684"/>
                    </a:lnTo>
                    <a:lnTo>
                      <a:pt x="74212" y="5336"/>
                    </a:lnTo>
                    <a:lnTo>
                      <a:pt x="73343" y="4988"/>
                    </a:lnTo>
                    <a:lnTo>
                      <a:pt x="72453" y="4679"/>
                    </a:lnTo>
                    <a:lnTo>
                      <a:pt x="71564" y="4369"/>
                    </a:lnTo>
                    <a:lnTo>
                      <a:pt x="70675" y="4060"/>
                    </a:lnTo>
                    <a:lnTo>
                      <a:pt x="69786" y="3789"/>
                    </a:lnTo>
                    <a:lnTo>
                      <a:pt x="68877" y="3519"/>
                    </a:lnTo>
                    <a:lnTo>
                      <a:pt x="67969" y="3268"/>
                    </a:lnTo>
                    <a:lnTo>
                      <a:pt x="67041" y="3016"/>
                    </a:lnTo>
                    <a:lnTo>
                      <a:pt x="66132" y="2784"/>
                    </a:lnTo>
                    <a:lnTo>
                      <a:pt x="64296" y="2359"/>
                    </a:lnTo>
                    <a:lnTo>
                      <a:pt x="62440" y="1972"/>
                    </a:lnTo>
                    <a:lnTo>
                      <a:pt x="60584" y="1605"/>
                    </a:lnTo>
                    <a:lnTo>
                      <a:pt x="58748" y="1276"/>
                    </a:lnTo>
                    <a:lnTo>
                      <a:pt x="56892" y="986"/>
                    </a:lnTo>
                    <a:lnTo>
                      <a:pt x="55055" y="696"/>
                    </a:lnTo>
                    <a:lnTo>
                      <a:pt x="53238" y="426"/>
                    </a:lnTo>
                    <a:lnTo>
                      <a:pt x="52407" y="310"/>
                    </a:lnTo>
                    <a:lnTo>
                      <a:pt x="51576" y="213"/>
                    </a:lnTo>
                    <a:lnTo>
                      <a:pt x="50745" y="136"/>
                    </a:lnTo>
                    <a:lnTo>
                      <a:pt x="49913" y="78"/>
                    </a:lnTo>
                    <a:lnTo>
                      <a:pt x="49082" y="39"/>
                    </a:lnTo>
                    <a:lnTo>
                      <a:pt x="48231" y="20"/>
                    </a:lnTo>
                    <a:lnTo>
                      <a:pt x="47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>
                <a:off x="790525" y="-3063075"/>
                <a:ext cx="2634375" cy="525850"/>
              </a:xfrm>
              <a:custGeom>
                <a:rect b="b" l="l" r="r" t="t"/>
                <a:pathLst>
                  <a:path extrusionOk="0" h="21034" w="105375">
                    <a:moveTo>
                      <a:pt x="104331" y="1"/>
                    </a:moveTo>
                    <a:lnTo>
                      <a:pt x="104196" y="20"/>
                    </a:lnTo>
                    <a:lnTo>
                      <a:pt x="104060" y="59"/>
                    </a:lnTo>
                    <a:lnTo>
                      <a:pt x="103925" y="117"/>
                    </a:lnTo>
                    <a:lnTo>
                      <a:pt x="103809" y="194"/>
                    </a:lnTo>
                    <a:lnTo>
                      <a:pt x="103712" y="291"/>
                    </a:lnTo>
                    <a:lnTo>
                      <a:pt x="102707" y="1509"/>
                    </a:lnTo>
                    <a:lnTo>
                      <a:pt x="102224" y="2069"/>
                    </a:lnTo>
                    <a:lnTo>
                      <a:pt x="101721" y="2630"/>
                    </a:lnTo>
                    <a:lnTo>
                      <a:pt x="101199" y="3171"/>
                    </a:lnTo>
                    <a:lnTo>
                      <a:pt x="100658" y="3693"/>
                    </a:lnTo>
                    <a:lnTo>
                      <a:pt x="100368" y="3944"/>
                    </a:lnTo>
                    <a:lnTo>
                      <a:pt x="100059" y="4176"/>
                    </a:lnTo>
                    <a:lnTo>
                      <a:pt x="99730" y="4408"/>
                    </a:lnTo>
                    <a:lnTo>
                      <a:pt x="99401" y="4640"/>
                    </a:lnTo>
                    <a:lnTo>
                      <a:pt x="99053" y="4853"/>
                    </a:lnTo>
                    <a:lnTo>
                      <a:pt x="98706" y="5046"/>
                    </a:lnTo>
                    <a:lnTo>
                      <a:pt x="98319" y="5201"/>
                    </a:lnTo>
                    <a:lnTo>
                      <a:pt x="97952" y="5356"/>
                    </a:lnTo>
                    <a:lnTo>
                      <a:pt x="97546" y="5491"/>
                    </a:lnTo>
                    <a:lnTo>
                      <a:pt x="97159" y="5607"/>
                    </a:lnTo>
                    <a:lnTo>
                      <a:pt x="96753" y="5723"/>
                    </a:lnTo>
                    <a:lnTo>
                      <a:pt x="96347" y="5819"/>
                    </a:lnTo>
                    <a:lnTo>
                      <a:pt x="95516" y="5993"/>
                    </a:lnTo>
                    <a:lnTo>
                      <a:pt x="94685" y="6148"/>
                    </a:lnTo>
                    <a:lnTo>
                      <a:pt x="93873" y="6303"/>
                    </a:lnTo>
                    <a:lnTo>
                      <a:pt x="93080" y="6457"/>
                    </a:lnTo>
                    <a:lnTo>
                      <a:pt x="91495" y="6786"/>
                    </a:lnTo>
                    <a:lnTo>
                      <a:pt x="89891" y="7076"/>
                    </a:lnTo>
                    <a:lnTo>
                      <a:pt x="88286" y="7347"/>
                    </a:lnTo>
                    <a:lnTo>
                      <a:pt x="86682" y="7598"/>
                    </a:lnTo>
                    <a:lnTo>
                      <a:pt x="83453" y="8081"/>
                    </a:lnTo>
                    <a:lnTo>
                      <a:pt x="81849" y="8333"/>
                    </a:lnTo>
                    <a:lnTo>
                      <a:pt x="80244" y="8584"/>
                    </a:lnTo>
                    <a:lnTo>
                      <a:pt x="80012" y="8468"/>
                    </a:lnTo>
                    <a:lnTo>
                      <a:pt x="79780" y="8390"/>
                    </a:lnTo>
                    <a:lnTo>
                      <a:pt x="79645" y="8371"/>
                    </a:lnTo>
                    <a:lnTo>
                      <a:pt x="79510" y="8352"/>
                    </a:lnTo>
                    <a:lnTo>
                      <a:pt x="79374" y="8352"/>
                    </a:lnTo>
                    <a:lnTo>
                      <a:pt x="79239" y="8371"/>
                    </a:lnTo>
                    <a:lnTo>
                      <a:pt x="77789" y="8584"/>
                    </a:lnTo>
                    <a:lnTo>
                      <a:pt x="76339" y="8758"/>
                    </a:lnTo>
                    <a:lnTo>
                      <a:pt x="74890" y="8912"/>
                    </a:lnTo>
                    <a:lnTo>
                      <a:pt x="73440" y="9048"/>
                    </a:lnTo>
                    <a:lnTo>
                      <a:pt x="71990" y="9164"/>
                    </a:lnTo>
                    <a:lnTo>
                      <a:pt x="70540" y="9260"/>
                    </a:lnTo>
                    <a:lnTo>
                      <a:pt x="69071" y="9357"/>
                    </a:lnTo>
                    <a:lnTo>
                      <a:pt x="67621" y="9434"/>
                    </a:lnTo>
                    <a:lnTo>
                      <a:pt x="64702" y="9570"/>
                    </a:lnTo>
                    <a:lnTo>
                      <a:pt x="61802" y="9686"/>
                    </a:lnTo>
                    <a:lnTo>
                      <a:pt x="58883" y="9802"/>
                    </a:lnTo>
                    <a:lnTo>
                      <a:pt x="55964" y="9937"/>
                    </a:lnTo>
                    <a:lnTo>
                      <a:pt x="54379" y="10014"/>
                    </a:lnTo>
                    <a:lnTo>
                      <a:pt x="52775" y="10072"/>
                    </a:lnTo>
                    <a:lnTo>
                      <a:pt x="51190" y="10111"/>
                    </a:lnTo>
                    <a:lnTo>
                      <a:pt x="48000" y="10111"/>
                    </a:lnTo>
                    <a:lnTo>
                      <a:pt x="46415" y="10072"/>
                    </a:lnTo>
                    <a:lnTo>
                      <a:pt x="44810" y="10034"/>
                    </a:lnTo>
                    <a:lnTo>
                      <a:pt x="43225" y="9956"/>
                    </a:lnTo>
                    <a:lnTo>
                      <a:pt x="42123" y="9879"/>
                    </a:lnTo>
                    <a:lnTo>
                      <a:pt x="41022" y="9802"/>
                    </a:lnTo>
                    <a:lnTo>
                      <a:pt x="39900" y="9686"/>
                    </a:lnTo>
                    <a:lnTo>
                      <a:pt x="38779" y="9589"/>
                    </a:lnTo>
                    <a:lnTo>
                      <a:pt x="37658" y="9512"/>
                    </a:lnTo>
                    <a:lnTo>
                      <a:pt x="37097" y="9492"/>
                    </a:lnTo>
                    <a:lnTo>
                      <a:pt x="36537" y="9473"/>
                    </a:lnTo>
                    <a:lnTo>
                      <a:pt x="35976" y="9473"/>
                    </a:lnTo>
                    <a:lnTo>
                      <a:pt x="35416" y="9492"/>
                    </a:lnTo>
                    <a:lnTo>
                      <a:pt x="34874" y="9531"/>
                    </a:lnTo>
                    <a:lnTo>
                      <a:pt x="34333" y="9589"/>
                    </a:lnTo>
                    <a:lnTo>
                      <a:pt x="34198" y="9434"/>
                    </a:lnTo>
                    <a:lnTo>
                      <a:pt x="34062" y="9318"/>
                    </a:lnTo>
                    <a:lnTo>
                      <a:pt x="33908" y="9202"/>
                    </a:lnTo>
                    <a:lnTo>
                      <a:pt x="33734" y="9125"/>
                    </a:lnTo>
                    <a:lnTo>
                      <a:pt x="33560" y="9048"/>
                    </a:lnTo>
                    <a:lnTo>
                      <a:pt x="33386" y="8990"/>
                    </a:lnTo>
                    <a:lnTo>
                      <a:pt x="33192" y="8951"/>
                    </a:lnTo>
                    <a:lnTo>
                      <a:pt x="33018" y="8932"/>
                    </a:lnTo>
                    <a:lnTo>
                      <a:pt x="32613" y="8932"/>
                    </a:lnTo>
                    <a:lnTo>
                      <a:pt x="32419" y="8970"/>
                    </a:lnTo>
                    <a:lnTo>
                      <a:pt x="32245" y="9009"/>
                    </a:lnTo>
                    <a:lnTo>
                      <a:pt x="32052" y="9086"/>
                    </a:lnTo>
                    <a:lnTo>
                      <a:pt x="31878" y="9164"/>
                    </a:lnTo>
                    <a:lnTo>
                      <a:pt x="31704" y="9260"/>
                    </a:lnTo>
                    <a:lnTo>
                      <a:pt x="31530" y="9357"/>
                    </a:lnTo>
                    <a:lnTo>
                      <a:pt x="29752" y="9241"/>
                    </a:lnTo>
                    <a:lnTo>
                      <a:pt x="27973" y="9164"/>
                    </a:lnTo>
                    <a:lnTo>
                      <a:pt x="26195" y="9086"/>
                    </a:lnTo>
                    <a:lnTo>
                      <a:pt x="24397" y="8990"/>
                    </a:lnTo>
                    <a:lnTo>
                      <a:pt x="22618" y="8874"/>
                    </a:lnTo>
                    <a:lnTo>
                      <a:pt x="21748" y="8796"/>
                    </a:lnTo>
                    <a:lnTo>
                      <a:pt x="20859" y="8719"/>
                    </a:lnTo>
                    <a:lnTo>
                      <a:pt x="19970" y="8622"/>
                    </a:lnTo>
                    <a:lnTo>
                      <a:pt x="19081" y="8487"/>
                    </a:lnTo>
                    <a:lnTo>
                      <a:pt x="18211" y="8352"/>
                    </a:lnTo>
                    <a:lnTo>
                      <a:pt x="17322" y="8178"/>
                    </a:lnTo>
                    <a:lnTo>
                      <a:pt x="16297" y="7985"/>
                    </a:lnTo>
                    <a:lnTo>
                      <a:pt x="15273" y="7791"/>
                    </a:lnTo>
                    <a:lnTo>
                      <a:pt x="13262" y="7424"/>
                    </a:lnTo>
                    <a:lnTo>
                      <a:pt x="12257" y="7231"/>
                    </a:lnTo>
                    <a:lnTo>
                      <a:pt x="11252" y="7018"/>
                    </a:lnTo>
                    <a:lnTo>
                      <a:pt x="10266" y="6805"/>
                    </a:lnTo>
                    <a:lnTo>
                      <a:pt x="9299" y="6554"/>
                    </a:lnTo>
                    <a:lnTo>
                      <a:pt x="8333" y="6264"/>
                    </a:lnTo>
                    <a:lnTo>
                      <a:pt x="7869" y="6109"/>
                    </a:lnTo>
                    <a:lnTo>
                      <a:pt x="7405" y="5935"/>
                    </a:lnTo>
                    <a:lnTo>
                      <a:pt x="6941" y="5761"/>
                    </a:lnTo>
                    <a:lnTo>
                      <a:pt x="6477" y="5568"/>
                    </a:lnTo>
                    <a:lnTo>
                      <a:pt x="6013" y="5375"/>
                    </a:lnTo>
                    <a:lnTo>
                      <a:pt x="5568" y="5143"/>
                    </a:lnTo>
                    <a:lnTo>
                      <a:pt x="5124" y="4930"/>
                    </a:lnTo>
                    <a:lnTo>
                      <a:pt x="4698" y="4679"/>
                    </a:lnTo>
                    <a:lnTo>
                      <a:pt x="4254" y="4408"/>
                    </a:lnTo>
                    <a:lnTo>
                      <a:pt x="3829" y="4138"/>
                    </a:lnTo>
                    <a:lnTo>
                      <a:pt x="3423" y="3828"/>
                    </a:lnTo>
                    <a:lnTo>
                      <a:pt x="2997" y="3519"/>
                    </a:lnTo>
                    <a:lnTo>
                      <a:pt x="2591" y="3190"/>
                    </a:lnTo>
                    <a:lnTo>
                      <a:pt x="2205" y="2823"/>
                    </a:lnTo>
                    <a:lnTo>
                      <a:pt x="1973" y="2533"/>
                    </a:lnTo>
                    <a:lnTo>
                      <a:pt x="1857" y="2417"/>
                    </a:lnTo>
                    <a:lnTo>
                      <a:pt x="1721" y="2301"/>
                    </a:lnTo>
                    <a:lnTo>
                      <a:pt x="1586" y="2205"/>
                    </a:lnTo>
                    <a:lnTo>
                      <a:pt x="1451" y="2127"/>
                    </a:lnTo>
                    <a:lnTo>
                      <a:pt x="1315" y="2050"/>
                    </a:lnTo>
                    <a:lnTo>
                      <a:pt x="1161" y="2011"/>
                    </a:lnTo>
                    <a:lnTo>
                      <a:pt x="987" y="1992"/>
                    </a:lnTo>
                    <a:lnTo>
                      <a:pt x="813" y="1992"/>
                    </a:lnTo>
                    <a:lnTo>
                      <a:pt x="658" y="2011"/>
                    </a:lnTo>
                    <a:lnTo>
                      <a:pt x="523" y="2069"/>
                    </a:lnTo>
                    <a:lnTo>
                      <a:pt x="388" y="2147"/>
                    </a:lnTo>
                    <a:lnTo>
                      <a:pt x="272" y="2243"/>
                    </a:lnTo>
                    <a:lnTo>
                      <a:pt x="175" y="2359"/>
                    </a:lnTo>
                    <a:lnTo>
                      <a:pt x="98" y="2494"/>
                    </a:lnTo>
                    <a:lnTo>
                      <a:pt x="40" y="2630"/>
                    </a:lnTo>
                    <a:lnTo>
                      <a:pt x="1" y="2784"/>
                    </a:lnTo>
                    <a:lnTo>
                      <a:pt x="1" y="2920"/>
                    </a:lnTo>
                    <a:lnTo>
                      <a:pt x="1" y="3074"/>
                    </a:lnTo>
                    <a:lnTo>
                      <a:pt x="20" y="3229"/>
                    </a:lnTo>
                    <a:lnTo>
                      <a:pt x="78" y="3384"/>
                    </a:lnTo>
                    <a:lnTo>
                      <a:pt x="156" y="3519"/>
                    </a:lnTo>
                    <a:lnTo>
                      <a:pt x="272" y="3654"/>
                    </a:lnTo>
                    <a:lnTo>
                      <a:pt x="736" y="4118"/>
                    </a:lnTo>
                    <a:lnTo>
                      <a:pt x="910" y="4505"/>
                    </a:lnTo>
                    <a:lnTo>
                      <a:pt x="1161" y="5046"/>
                    </a:lnTo>
                    <a:lnTo>
                      <a:pt x="1818" y="6419"/>
                    </a:lnTo>
                    <a:lnTo>
                      <a:pt x="2591" y="7907"/>
                    </a:lnTo>
                    <a:lnTo>
                      <a:pt x="3268" y="9183"/>
                    </a:lnTo>
                    <a:lnTo>
                      <a:pt x="3249" y="9299"/>
                    </a:lnTo>
                    <a:lnTo>
                      <a:pt x="3229" y="9415"/>
                    </a:lnTo>
                    <a:lnTo>
                      <a:pt x="3249" y="9550"/>
                    </a:lnTo>
                    <a:lnTo>
                      <a:pt x="3268" y="9686"/>
                    </a:lnTo>
                    <a:lnTo>
                      <a:pt x="3384" y="10092"/>
                    </a:lnTo>
                    <a:lnTo>
                      <a:pt x="3558" y="10498"/>
                    </a:lnTo>
                    <a:lnTo>
                      <a:pt x="3771" y="10865"/>
                    </a:lnTo>
                    <a:lnTo>
                      <a:pt x="4022" y="11252"/>
                    </a:lnTo>
                    <a:lnTo>
                      <a:pt x="4292" y="11599"/>
                    </a:lnTo>
                    <a:lnTo>
                      <a:pt x="4602" y="11947"/>
                    </a:lnTo>
                    <a:lnTo>
                      <a:pt x="4950" y="12295"/>
                    </a:lnTo>
                    <a:lnTo>
                      <a:pt x="5317" y="12605"/>
                    </a:lnTo>
                    <a:lnTo>
                      <a:pt x="5704" y="12914"/>
                    </a:lnTo>
                    <a:lnTo>
                      <a:pt x="6110" y="13204"/>
                    </a:lnTo>
                    <a:lnTo>
                      <a:pt x="6535" y="13475"/>
                    </a:lnTo>
                    <a:lnTo>
                      <a:pt x="6980" y="13745"/>
                    </a:lnTo>
                    <a:lnTo>
                      <a:pt x="7443" y="13977"/>
                    </a:lnTo>
                    <a:lnTo>
                      <a:pt x="7907" y="14209"/>
                    </a:lnTo>
                    <a:lnTo>
                      <a:pt x="8371" y="14402"/>
                    </a:lnTo>
                    <a:lnTo>
                      <a:pt x="8835" y="14596"/>
                    </a:lnTo>
                    <a:lnTo>
                      <a:pt x="9686" y="15098"/>
                    </a:lnTo>
                    <a:lnTo>
                      <a:pt x="10536" y="15562"/>
                    </a:lnTo>
                    <a:lnTo>
                      <a:pt x="11426" y="16007"/>
                    </a:lnTo>
                    <a:lnTo>
                      <a:pt x="12296" y="16413"/>
                    </a:lnTo>
                    <a:lnTo>
                      <a:pt x="13204" y="16800"/>
                    </a:lnTo>
                    <a:lnTo>
                      <a:pt x="14113" y="17148"/>
                    </a:lnTo>
                    <a:lnTo>
                      <a:pt x="15021" y="17457"/>
                    </a:lnTo>
                    <a:lnTo>
                      <a:pt x="15949" y="17766"/>
                    </a:lnTo>
                    <a:lnTo>
                      <a:pt x="16896" y="18037"/>
                    </a:lnTo>
                    <a:lnTo>
                      <a:pt x="17844" y="18288"/>
                    </a:lnTo>
                    <a:lnTo>
                      <a:pt x="18791" y="18501"/>
                    </a:lnTo>
                    <a:lnTo>
                      <a:pt x="19757" y="18713"/>
                    </a:lnTo>
                    <a:lnTo>
                      <a:pt x="20724" y="18907"/>
                    </a:lnTo>
                    <a:lnTo>
                      <a:pt x="21690" y="19081"/>
                    </a:lnTo>
                    <a:lnTo>
                      <a:pt x="22676" y="19235"/>
                    </a:lnTo>
                    <a:lnTo>
                      <a:pt x="23662" y="19371"/>
                    </a:lnTo>
                    <a:lnTo>
                      <a:pt x="24764" y="19641"/>
                    </a:lnTo>
                    <a:lnTo>
                      <a:pt x="25885" y="19893"/>
                    </a:lnTo>
                    <a:lnTo>
                      <a:pt x="27007" y="20125"/>
                    </a:lnTo>
                    <a:lnTo>
                      <a:pt x="28147" y="20318"/>
                    </a:lnTo>
                    <a:lnTo>
                      <a:pt x="28708" y="20414"/>
                    </a:lnTo>
                    <a:lnTo>
                      <a:pt x="29268" y="20472"/>
                    </a:lnTo>
                    <a:lnTo>
                      <a:pt x="29848" y="20530"/>
                    </a:lnTo>
                    <a:lnTo>
                      <a:pt x="30409" y="20569"/>
                    </a:lnTo>
                    <a:lnTo>
                      <a:pt x="30969" y="20608"/>
                    </a:lnTo>
                    <a:lnTo>
                      <a:pt x="32110" y="20608"/>
                    </a:lnTo>
                    <a:lnTo>
                      <a:pt x="32671" y="20588"/>
                    </a:lnTo>
                    <a:lnTo>
                      <a:pt x="32902" y="20666"/>
                    </a:lnTo>
                    <a:lnTo>
                      <a:pt x="33173" y="20743"/>
                    </a:lnTo>
                    <a:lnTo>
                      <a:pt x="33424" y="20801"/>
                    </a:lnTo>
                    <a:lnTo>
                      <a:pt x="33695" y="20820"/>
                    </a:lnTo>
                    <a:lnTo>
                      <a:pt x="35010" y="20917"/>
                    </a:lnTo>
                    <a:lnTo>
                      <a:pt x="36324" y="20975"/>
                    </a:lnTo>
                    <a:lnTo>
                      <a:pt x="37658" y="21014"/>
                    </a:lnTo>
                    <a:lnTo>
                      <a:pt x="38992" y="21033"/>
                    </a:lnTo>
                    <a:lnTo>
                      <a:pt x="40326" y="21033"/>
                    </a:lnTo>
                    <a:lnTo>
                      <a:pt x="41679" y="20994"/>
                    </a:lnTo>
                    <a:lnTo>
                      <a:pt x="43032" y="20956"/>
                    </a:lnTo>
                    <a:lnTo>
                      <a:pt x="44366" y="20898"/>
                    </a:lnTo>
                    <a:lnTo>
                      <a:pt x="47072" y="20762"/>
                    </a:lnTo>
                    <a:lnTo>
                      <a:pt x="49759" y="20588"/>
                    </a:lnTo>
                    <a:lnTo>
                      <a:pt x="52427" y="20434"/>
                    </a:lnTo>
                    <a:lnTo>
                      <a:pt x="55056" y="20279"/>
                    </a:lnTo>
                    <a:lnTo>
                      <a:pt x="57782" y="20144"/>
                    </a:lnTo>
                    <a:lnTo>
                      <a:pt x="60507" y="19970"/>
                    </a:lnTo>
                    <a:lnTo>
                      <a:pt x="63214" y="19777"/>
                    </a:lnTo>
                    <a:lnTo>
                      <a:pt x="65939" y="19564"/>
                    </a:lnTo>
                    <a:lnTo>
                      <a:pt x="71371" y="19119"/>
                    </a:lnTo>
                    <a:lnTo>
                      <a:pt x="76803" y="18636"/>
                    </a:lnTo>
                    <a:lnTo>
                      <a:pt x="77480" y="18559"/>
                    </a:lnTo>
                    <a:lnTo>
                      <a:pt x="78099" y="18462"/>
                    </a:lnTo>
                    <a:lnTo>
                      <a:pt x="78640" y="18327"/>
                    </a:lnTo>
                    <a:lnTo>
                      <a:pt x="79142" y="18153"/>
                    </a:lnTo>
                    <a:lnTo>
                      <a:pt x="80148" y="18017"/>
                    </a:lnTo>
                    <a:lnTo>
                      <a:pt x="81153" y="17863"/>
                    </a:lnTo>
                    <a:lnTo>
                      <a:pt x="82158" y="17669"/>
                    </a:lnTo>
                    <a:lnTo>
                      <a:pt x="83163" y="17437"/>
                    </a:lnTo>
                    <a:lnTo>
                      <a:pt x="84149" y="17206"/>
                    </a:lnTo>
                    <a:lnTo>
                      <a:pt x="85135" y="16954"/>
                    </a:lnTo>
                    <a:lnTo>
                      <a:pt x="87126" y="16432"/>
                    </a:lnTo>
                    <a:lnTo>
                      <a:pt x="88209" y="16162"/>
                    </a:lnTo>
                    <a:lnTo>
                      <a:pt x="89311" y="15910"/>
                    </a:lnTo>
                    <a:lnTo>
                      <a:pt x="90412" y="15659"/>
                    </a:lnTo>
                    <a:lnTo>
                      <a:pt x="91514" y="15408"/>
                    </a:lnTo>
                    <a:lnTo>
                      <a:pt x="92616" y="15137"/>
                    </a:lnTo>
                    <a:lnTo>
                      <a:pt x="93177" y="14982"/>
                    </a:lnTo>
                    <a:lnTo>
                      <a:pt x="93718" y="14808"/>
                    </a:lnTo>
                    <a:lnTo>
                      <a:pt x="94240" y="14634"/>
                    </a:lnTo>
                    <a:lnTo>
                      <a:pt x="94781" y="14441"/>
                    </a:lnTo>
                    <a:lnTo>
                      <a:pt x="95284" y="14248"/>
                    </a:lnTo>
                    <a:lnTo>
                      <a:pt x="95806" y="14016"/>
                    </a:lnTo>
                    <a:lnTo>
                      <a:pt x="96308" y="13765"/>
                    </a:lnTo>
                    <a:lnTo>
                      <a:pt x="96792" y="13513"/>
                    </a:lnTo>
                    <a:lnTo>
                      <a:pt x="97275" y="13262"/>
                    </a:lnTo>
                    <a:lnTo>
                      <a:pt x="97739" y="12972"/>
                    </a:lnTo>
                    <a:lnTo>
                      <a:pt x="98184" y="12682"/>
                    </a:lnTo>
                    <a:lnTo>
                      <a:pt x="98628" y="12392"/>
                    </a:lnTo>
                    <a:lnTo>
                      <a:pt x="99073" y="12063"/>
                    </a:lnTo>
                    <a:lnTo>
                      <a:pt x="99479" y="11735"/>
                    </a:lnTo>
                    <a:lnTo>
                      <a:pt x="99885" y="11406"/>
                    </a:lnTo>
                    <a:lnTo>
                      <a:pt x="100291" y="11058"/>
                    </a:lnTo>
                    <a:lnTo>
                      <a:pt x="100677" y="10691"/>
                    </a:lnTo>
                    <a:lnTo>
                      <a:pt x="101045" y="10324"/>
                    </a:lnTo>
                    <a:lnTo>
                      <a:pt x="101393" y="9956"/>
                    </a:lnTo>
                    <a:lnTo>
                      <a:pt x="101741" y="9550"/>
                    </a:lnTo>
                    <a:lnTo>
                      <a:pt x="102069" y="9164"/>
                    </a:lnTo>
                    <a:lnTo>
                      <a:pt x="102398" y="8738"/>
                    </a:lnTo>
                    <a:lnTo>
                      <a:pt x="102707" y="8333"/>
                    </a:lnTo>
                    <a:lnTo>
                      <a:pt x="102978" y="7888"/>
                    </a:lnTo>
                    <a:lnTo>
                      <a:pt x="103268" y="7443"/>
                    </a:lnTo>
                    <a:lnTo>
                      <a:pt x="103519" y="6999"/>
                    </a:lnTo>
                    <a:lnTo>
                      <a:pt x="103770" y="6535"/>
                    </a:lnTo>
                    <a:lnTo>
                      <a:pt x="103983" y="6071"/>
                    </a:lnTo>
                    <a:lnTo>
                      <a:pt x="104196" y="5587"/>
                    </a:lnTo>
                    <a:lnTo>
                      <a:pt x="104408" y="5104"/>
                    </a:lnTo>
                    <a:lnTo>
                      <a:pt x="104582" y="4621"/>
                    </a:lnTo>
                    <a:lnTo>
                      <a:pt x="104756" y="4118"/>
                    </a:lnTo>
                    <a:lnTo>
                      <a:pt x="104891" y="3596"/>
                    </a:lnTo>
                    <a:lnTo>
                      <a:pt x="105027" y="3074"/>
                    </a:lnTo>
                    <a:lnTo>
                      <a:pt x="105143" y="2552"/>
                    </a:lnTo>
                    <a:lnTo>
                      <a:pt x="105239" y="2011"/>
                    </a:lnTo>
                    <a:lnTo>
                      <a:pt x="105317" y="1470"/>
                    </a:lnTo>
                    <a:lnTo>
                      <a:pt x="105375" y="909"/>
                    </a:lnTo>
                    <a:lnTo>
                      <a:pt x="105375" y="774"/>
                    </a:lnTo>
                    <a:lnTo>
                      <a:pt x="105336" y="619"/>
                    </a:lnTo>
                    <a:lnTo>
                      <a:pt x="105297" y="503"/>
                    </a:lnTo>
                    <a:lnTo>
                      <a:pt x="105220" y="387"/>
                    </a:lnTo>
                    <a:lnTo>
                      <a:pt x="105123" y="271"/>
                    </a:lnTo>
                    <a:lnTo>
                      <a:pt x="105007" y="194"/>
                    </a:lnTo>
                    <a:lnTo>
                      <a:pt x="104891" y="117"/>
                    </a:lnTo>
                    <a:lnTo>
                      <a:pt x="104756" y="59"/>
                    </a:lnTo>
                    <a:lnTo>
                      <a:pt x="104621" y="20"/>
                    </a:lnTo>
                    <a:lnTo>
                      <a:pt x="1044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>
                <a:off x="987725" y="-3412000"/>
                <a:ext cx="2333275" cy="377950"/>
              </a:xfrm>
              <a:custGeom>
                <a:rect b="b" l="l" r="r" t="t"/>
                <a:pathLst>
                  <a:path extrusionOk="0" h="15118" w="93331">
                    <a:moveTo>
                      <a:pt x="90740" y="1"/>
                    </a:moveTo>
                    <a:lnTo>
                      <a:pt x="90431" y="39"/>
                    </a:lnTo>
                    <a:lnTo>
                      <a:pt x="90122" y="97"/>
                    </a:lnTo>
                    <a:lnTo>
                      <a:pt x="89484" y="233"/>
                    </a:lnTo>
                    <a:lnTo>
                      <a:pt x="88865" y="387"/>
                    </a:lnTo>
                    <a:lnTo>
                      <a:pt x="88246" y="581"/>
                    </a:lnTo>
                    <a:lnTo>
                      <a:pt x="87609" y="774"/>
                    </a:lnTo>
                    <a:lnTo>
                      <a:pt x="86990" y="948"/>
                    </a:lnTo>
                    <a:lnTo>
                      <a:pt x="86352" y="1083"/>
                    </a:lnTo>
                    <a:lnTo>
                      <a:pt x="86023" y="1141"/>
                    </a:lnTo>
                    <a:lnTo>
                      <a:pt x="85714" y="1199"/>
                    </a:lnTo>
                    <a:lnTo>
                      <a:pt x="84980" y="1277"/>
                    </a:lnTo>
                    <a:lnTo>
                      <a:pt x="84245" y="1315"/>
                    </a:lnTo>
                    <a:lnTo>
                      <a:pt x="83491" y="1335"/>
                    </a:lnTo>
                    <a:lnTo>
                      <a:pt x="82756" y="1335"/>
                    </a:lnTo>
                    <a:lnTo>
                      <a:pt x="81268" y="1315"/>
                    </a:lnTo>
                    <a:lnTo>
                      <a:pt x="80533" y="1315"/>
                    </a:lnTo>
                    <a:lnTo>
                      <a:pt x="79779" y="1335"/>
                    </a:lnTo>
                    <a:lnTo>
                      <a:pt x="78948" y="1354"/>
                    </a:lnTo>
                    <a:lnTo>
                      <a:pt x="78117" y="1412"/>
                    </a:lnTo>
                    <a:lnTo>
                      <a:pt x="76474" y="1528"/>
                    </a:lnTo>
                    <a:lnTo>
                      <a:pt x="74811" y="1663"/>
                    </a:lnTo>
                    <a:lnTo>
                      <a:pt x="73999" y="1721"/>
                    </a:lnTo>
                    <a:lnTo>
                      <a:pt x="73168" y="1760"/>
                    </a:lnTo>
                    <a:lnTo>
                      <a:pt x="73072" y="1663"/>
                    </a:lnTo>
                    <a:lnTo>
                      <a:pt x="72956" y="1566"/>
                    </a:lnTo>
                    <a:lnTo>
                      <a:pt x="72820" y="1489"/>
                    </a:lnTo>
                    <a:lnTo>
                      <a:pt x="72666" y="1450"/>
                    </a:lnTo>
                    <a:lnTo>
                      <a:pt x="72028" y="1373"/>
                    </a:lnTo>
                    <a:lnTo>
                      <a:pt x="71409" y="1315"/>
                    </a:lnTo>
                    <a:lnTo>
                      <a:pt x="70791" y="1296"/>
                    </a:lnTo>
                    <a:lnTo>
                      <a:pt x="70153" y="1296"/>
                    </a:lnTo>
                    <a:lnTo>
                      <a:pt x="68915" y="1315"/>
                    </a:lnTo>
                    <a:lnTo>
                      <a:pt x="67659" y="1373"/>
                    </a:lnTo>
                    <a:lnTo>
                      <a:pt x="67524" y="1392"/>
                    </a:lnTo>
                    <a:lnTo>
                      <a:pt x="67408" y="1412"/>
                    </a:lnTo>
                    <a:lnTo>
                      <a:pt x="67002" y="1315"/>
                    </a:lnTo>
                    <a:lnTo>
                      <a:pt x="66847" y="1296"/>
                    </a:lnTo>
                    <a:lnTo>
                      <a:pt x="66692" y="1296"/>
                    </a:lnTo>
                    <a:lnTo>
                      <a:pt x="66557" y="1219"/>
                    </a:lnTo>
                    <a:lnTo>
                      <a:pt x="66364" y="1180"/>
                    </a:lnTo>
                    <a:lnTo>
                      <a:pt x="65764" y="1083"/>
                    </a:lnTo>
                    <a:lnTo>
                      <a:pt x="65146" y="1006"/>
                    </a:lnTo>
                    <a:lnTo>
                      <a:pt x="64527" y="929"/>
                    </a:lnTo>
                    <a:lnTo>
                      <a:pt x="63928" y="871"/>
                    </a:lnTo>
                    <a:lnTo>
                      <a:pt x="63309" y="832"/>
                    </a:lnTo>
                    <a:lnTo>
                      <a:pt x="62691" y="813"/>
                    </a:lnTo>
                    <a:lnTo>
                      <a:pt x="62072" y="793"/>
                    </a:lnTo>
                    <a:lnTo>
                      <a:pt x="61473" y="793"/>
                    </a:lnTo>
                    <a:lnTo>
                      <a:pt x="60854" y="813"/>
                    </a:lnTo>
                    <a:lnTo>
                      <a:pt x="60236" y="832"/>
                    </a:lnTo>
                    <a:lnTo>
                      <a:pt x="59636" y="871"/>
                    </a:lnTo>
                    <a:lnTo>
                      <a:pt x="59018" y="909"/>
                    </a:lnTo>
                    <a:lnTo>
                      <a:pt x="57800" y="1045"/>
                    </a:lnTo>
                    <a:lnTo>
                      <a:pt x="56582" y="1219"/>
                    </a:lnTo>
                    <a:lnTo>
                      <a:pt x="54359" y="1180"/>
                    </a:lnTo>
                    <a:lnTo>
                      <a:pt x="54301" y="1103"/>
                    </a:lnTo>
                    <a:lnTo>
                      <a:pt x="54224" y="1025"/>
                    </a:lnTo>
                    <a:lnTo>
                      <a:pt x="54146" y="987"/>
                    </a:lnTo>
                    <a:lnTo>
                      <a:pt x="54050" y="929"/>
                    </a:lnTo>
                    <a:lnTo>
                      <a:pt x="53953" y="890"/>
                    </a:lnTo>
                    <a:lnTo>
                      <a:pt x="53837" y="871"/>
                    </a:lnTo>
                    <a:lnTo>
                      <a:pt x="53605" y="871"/>
                    </a:lnTo>
                    <a:lnTo>
                      <a:pt x="52484" y="948"/>
                    </a:lnTo>
                    <a:lnTo>
                      <a:pt x="51363" y="967"/>
                    </a:lnTo>
                    <a:lnTo>
                      <a:pt x="50242" y="987"/>
                    </a:lnTo>
                    <a:lnTo>
                      <a:pt x="49120" y="987"/>
                    </a:lnTo>
                    <a:lnTo>
                      <a:pt x="46897" y="929"/>
                    </a:lnTo>
                    <a:lnTo>
                      <a:pt x="44133" y="929"/>
                    </a:lnTo>
                    <a:lnTo>
                      <a:pt x="43630" y="967"/>
                    </a:lnTo>
                    <a:lnTo>
                      <a:pt x="42586" y="1045"/>
                    </a:lnTo>
                    <a:lnTo>
                      <a:pt x="40982" y="1025"/>
                    </a:lnTo>
                    <a:lnTo>
                      <a:pt x="39377" y="987"/>
                    </a:lnTo>
                    <a:lnTo>
                      <a:pt x="38566" y="948"/>
                    </a:lnTo>
                    <a:lnTo>
                      <a:pt x="37754" y="890"/>
                    </a:lnTo>
                    <a:lnTo>
                      <a:pt x="36961" y="813"/>
                    </a:lnTo>
                    <a:lnTo>
                      <a:pt x="36169" y="716"/>
                    </a:lnTo>
                    <a:lnTo>
                      <a:pt x="35917" y="716"/>
                    </a:lnTo>
                    <a:lnTo>
                      <a:pt x="35821" y="735"/>
                    </a:lnTo>
                    <a:lnTo>
                      <a:pt x="35724" y="755"/>
                    </a:lnTo>
                    <a:lnTo>
                      <a:pt x="35531" y="832"/>
                    </a:lnTo>
                    <a:lnTo>
                      <a:pt x="35376" y="948"/>
                    </a:lnTo>
                    <a:lnTo>
                      <a:pt x="34912" y="793"/>
                    </a:lnTo>
                    <a:lnTo>
                      <a:pt x="34467" y="619"/>
                    </a:lnTo>
                    <a:lnTo>
                      <a:pt x="34274" y="561"/>
                    </a:lnTo>
                    <a:lnTo>
                      <a:pt x="34100" y="542"/>
                    </a:lnTo>
                    <a:lnTo>
                      <a:pt x="33926" y="542"/>
                    </a:lnTo>
                    <a:lnTo>
                      <a:pt x="33771" y="581"/>
                    </a:lnTo>
                    <a:lnTo>
                      <a:pt x="33617" y="639"/>
                    </a:lnTo>
                    <a:lnTo>
                      <a:pt x="33482" y="716"/>
                    </a:lnTo>
                    <a:lnTo>
                      <a:pt x="33346" y="832"/>
                    </a:lnTo>
                    <a:lnTo>
                      <a:pt x="33250" y="948"/>
                    </a:lnTo>
                    <a:lnTo>
                      <a:pt x="32070" y="871"/>
                    </a:lnTo>
                    <a:lnTo>
                      <a:pt x="30891" y="832"/>
                    </a:lnTo>
                    <a:lnTo>
                      <a:pt x="29093" y="832"/>
                    </a:lnTo>
                    <a:lnTo>
                      <a:pt x="28513" y="851"/>
                    </a:lnTo>
                    <a:lnTo>
                      <a:pt x="28378" y="793"/>
                    </a:lnTo>
                    <a:lnTo>
                      <a:pt x="28243" y="735"/>
                    </a:lnTo>
                    <a:lnTo>
                      <a:pt x="28107" y="697"/>
                    </a:lnTo>
                    <a:lnTo>
                      <a:pt x="27953" y="697"/>
                    </a:lnTo>
                    <a:lnTo>
                      <a:pt x="25730" y="677"/>
                    </a:lnTo>
                    <a:lnTo>
                      <a:pt x="23526" y="658"/>
                    </a:lnTo>
                    <a:lnTo>
                      <a:pt x="19080" y="600"/>
                    </a:lnTo>
                    <a:lnTo>
                      <a:pt x="16857" y="581"/>
                    </a:lnTo>
                    <a:lnTo>
                      <a:pt x="12430" y="581"/>
                    </a:lnTo>
                    <a:lnTo>
                      <a:pt x="10207" y="619"/>
                    </a:lnTo>
                    <a:lnTo>
                      <a:pt x="9646" y="619"/>
                    </a:lnTo>
                    <a:lnTo>
                      <a:pt x="9066" y="581"/>
                    </a:lnTo>
                    <a:lnTo>
                      <a:pt x="8467" y="523"/>
                    </a:lnTo>
                    <a:lnTo>
                      <a:pt x="7829" y="465"/>
                    </a:lnTo>
                    <a:lnTo>
                      <a:pt x="6515" y="329"/>
                    </a:lnTo>
                    <a:lnTo>
                      <a:pt x="5838" y="252"/>
                    </a:lnTo>
                    <a:lnTo>
                      <a:pt x="5181" y="213"/>
                    </a:lnTo>
                    <a:lnTo>
                      <a:pt x="4504" y="175"/>
                    </a:lnTo>
                    <a:lnTo>
                      <a:pt x="3847" y="175"/>
                    </a:lnTo>
                    <a:lnTo>
                      <a:pt x="3209" y="213"/>
                    </a:lnTo>
                    <a:lnTo>
                      <a:pt x="2900" y="233"/>
                    </a:lnTo>
                    <a:lnTo>
                      <a:pt x="2590" y="271"/>
                    </a:lnTo>
                    <a:lnTo>
                      <a:pt x="2281" y="329"/>
                    </a:lnTo>
                    <a:lnTo>
                      <a:pt x="1991" y="407"/>
                    </a:lnTo>
                    <a:lnTo>
                      <a:pt x="1701" y="484"/>
                    </a:lnTo>
                    <a:lnTo>
                      <a:pt x="1431" y="581"/>
                    </a:lnTo>
                    <a:lnTo>
                      <a:pt x="1160" y="677"/>
                    </a:lnTo>
                    <a:lnTo>
                      <a:pt x="889" y="813"/>
                    </a:lnTo>
                    <a:lnTo>
                      <a:pt x="657" y="948"/>
                    </a:lnTo>
                    <a:lnTo>
                      <a:pt x="406" y="1122"/>
                    </a:lnTo>
                    <a:lnTo>
                      <a:pt x="271" y="1238"/>
                    </a:lnTo>
                    <a:lnTo>
                      <a:pt x="155" y="1392"/>
                    </a:lnTo>
                    <a:lnTo>
                      <a:pt x="77" y="1547"/>
                    </a:lnTo>
                    <a:lnTo>
                      <a:pt x="19" y="1702"/>
                    </a:lnTo>
                    <a:lnTo>
                      <a:pt x="0" y="1876"/>
                    </a:lnTo>
                    <a:lnTo>
                      <a:pt x="0" y="2030"/>
                    </a:lnTo>
                    <a:lnTo>
                      <a:pt x="39" y="2204"/>
                    </a:lnTo>
                    <a:lnTo>
                      <a:pt x="77" y="2359"/>
                    </a:lnTo>
                    <a:lnTo>
                      <a:pt x="155" y="2514"/>
                    </a:lnTo>
                    <a:lnTo>
                      <a:pt x="251" y="2630"/>
                    </a:lnTo>
                    <a:lnTo>
                      <a:pt x="367" y="2746"/>
                    </a:lnTo>
                    <a:lnTo>
                      <a:pt x="503" y="2823"/>
                    </a:lnTo>
                    <a:lnTo>
                      <a:pt x="657" y="2881"/>
                    </a:lnTo>
                    <a:lnTo>
                      <a:pt x="831" y="2920"/>
                    </a:lnTo>
                    <a:lnTo>
                      <a:pt x="1005" y="2900"/>
                    </a:lnTo>
                    <a:lnTo>
                      <a:pt x="1199" y="2862"/>
                    </a:lnTo>
                    <a:lnTo>
                      <a:pt x="1566" y="2746"/>
                    </a:lnTo>
                    <a:lnTo>
                      <a:pt x="1933" y="2649"/>
                    </a:lnTo>
                    <a:lnTo>
                      <a:pt x="2339" y="2552"/>
                    </a:lnTo>
                    <a:lnTo>
                      <a:pt x="2764" y="2475"/>
                    </a:lnTo>
                    <a:lnTo>
                      <a:pt x="3209" y="2398"/>
                    </a:lnTo>
                    <a:lnTo>
                      <a:pt x="3673" y="2340"/>
                    </a:lnTo>
                    <a:lnTo>
                      <a:pt x="4137" y="2301"/>
                    </a:lnTo>
                    <a:lnTo>
                      <a:pt x="4601" y="2282"/>
                    </a:lnTo>
                    <a:lnTo>
                      <a:pt x="5529" y="2436"/>
                    </a:lnTo>
                    <a:lnTo>
                      <a:pt x="5993" y="2494"/>
                    </a:lnTo>
                    <a:lnTo>
                      <a:pt x="6457" y="2552"/>
                    </a:lnTo>
                    <a:lnTo>
                      <a:pt x="6070" y="3094"/>
                    </a:lnTo>
                    <a:lnTo>
                      <a:pt x="5683" y="3616"/>
                    </a:lnTo>
                    <a:lnTo>
                      <a:pt x="5316" y="4138"/>
                    </a:lnTo>
                    <a:lnTo>
                      <a:pt x="4929" y="4659"/>
                    </a:lnTo>
                    <a:lnTo>
                      <a:pt x="4582" y="5201"/>
                    </a:lnTo>
                    <a:lnTo>
                      <a:pt x="4234" y="5761"/>
                    </a:lnTo>
                    <a:lnTo>
                      <a:pt x="4079" y="6032"/>
                    </a:lnTo>
                    <a:lnTo>
                      <a:pt x="3944" y="6341"/>
                    </a:lnTo>
                    <a:lnTo>
                      <a:pt x="3808" y="6631"/>
                    </a:lnTo>
                    <a:lnTo>
                      <a:pt x="3692" y="6960"/>
                    </a:lnTo>
                    <a:lnTo>
                      <a:pt x="3634" y="7095"/>
                    </a:lnTo>
                    <a:lnTo>
                      <a:pt x="3615" y="7231"/>
                    </a:lnTo>
                    <a:lnTo>
                      <a:pt x="3596" y="7366"/>
                    </a:lnTo>
                    <a:lnTo>
                      <a:pt x="3596" y="7482"/>
                    </a:lnTo>
                    <a:lnTo>
                      <a:pt x="3596" y="7598"/>
                    </a:lnTo>
                    <a:lnTo>
                      <a:pt x="3634" y="7714"/>
                    </a:lnTo>
                    <a:lnTo>
                      <a:pt x="3654" y="7810"/>
                    </a:lnTo>
                    <a:lnTo>
                      <a:pt x="3712" y="7926"/>
                    </a:lnTo>
                    <a:lnTo>
                      <a:pt x="3828" y="8100"/>
                    </a:lnTo>
                    <a:lnTo>
                      <a:pt x="3963" y="8255"/>
                    </a:lnTo>
                    <a:lnTo>
                      <a:pt x="4156" y="8390"/>
                    </a:lnTo>
                    <a:lnTo>
                      <a:pt x="4350" y="8487"/>
                    </a:lnTo>
                    <a:lnTo>
                      <a:pt x="4582" y="8564"/>
                    </a:lnTo>
                    <a:lnTo>
                      <a:pt x="4814" y="8622"/>
                    </a:lnTo>
                    <a:lnTo>
                      <a:pt x="5045" y="8642"/>
                    </a:lnTo>
                    <a:lnTo>
                      <a:pt x="5277" y="8622"/>
                    </a:lnTo>
                    <a:lnTo>
                      <a:pt x="5529" y="8584"/>
                    </a:lnTo>
                    <a:lnTo>
                      <a:pt x="5741" y="8526"/>
                    </a:lnTo>
                    <a:lnTo>
                      <a:pt x="5954" y="8410"/>
                    </a:lnTo>
                    <a:lnTo>
                      <a:pt x="6147" y="8274"/>
                    </a:lnTo>
                    <a:lnTo>
                      <a:pt x="6495" y="7965"/>
                    </a:lnTo>
                    <a:lnTo>
                      <a:pt x="6824" y="7636"/>
                    </a:lnTo>
                    <a:lnTo>
                      <a:pt x="7114" y="7289"/>
                    </a:lnTo>
                    <a:lnTo>
                      <a:pt x="7423" y="6921"/>
                    </a:lnTo>
                    <a:lnTo>
                      <a:pt x="7984" y="6187"/>
                    </a:lnTo>
                    <a:lnTo>
                      <a:pt x="8274" y="5819"/>
                    </a:lnTo>
                    <a:lnTo>
                      <a:pt x="8564" y="5471"/>
                    </a:lnTo>
                    <a:lnTo>
                      <a:pt x="8873" y="5123"/>
                    </a:lnTo>
                    <a:lnTo>
                      <a:pt x="9144" y="4853"/>
                    </a:lnTo>
                    <a:lnTo>
                      <a:pt x="9279" y="4756"/>
                    </a:lnTo>
                    <a:lnTo>
                      <a:pt x="9414" y="4659"/>
                    </a:lnTo>
                    <a:lnTo>
                      <a:pt x="9550" y="4601"/>
                    </a:lnTo>
                    <a:lnTo>
                      <a:pt x="9685" y="4563"/>
                    </a:lnTo>
                    <a:lnTo>
                      <a:pt x="9956" y="4563"/>
                    </a:lnTo>
                    <a:lnTo>
                      <a:pt x="10110" y="4601"/>
                    </a:lnTo>
                    <a:lnTo>
                      <a:pt x="10246" y="4659"/>
                    </a:lnTo>
                    <a:lnTo>
                      <a:pt x="10420" y="4737"/>
                    </a:lnTo>
                    <a:lnTo>
                      <a:pt x="10574" y="4853"/>
                    </a:lnTo>
                    <a:lnTo>
                      <a:pt x="10748" y="5007"/>
                    </a:lnTo>
                    <a:lnTo>
                      <a:pt x="10941" y="5162"/>
                    </a:lnTo>
                    <a:lnTo>
                      <a:pt x="10980" y="5201"/>
                    </a:lnTo>
                    <a:lnTo>
                      <a:pt x="10806" y="5723"/>
                    </a:lnTo>
                    <a:lnTo>
                      <a:pt x="10651" y="6264"/>
                    </a:lnTo>
                    <a:lnTo>
                      <a:pt x="10536" y="6825"/>
                    </a:lnTo>
                    <a:lnTo>
                      <a:pt x="10458" y="7366"/>
                    </a:lnTo>
                    <a:lnTo>
                      <a:pt x="10400" y="7926"/>
                    </a:lnTo>
                    <a:lnTo>
                      <a:pt x="10400" y="8197"/>
                    </a:lnTo>
                    <a:lnTo>
                      <a:pt x="10400" y="8487"/>
                    </a:lnTo>
                    <a:lnTo>
                      <a:pt x="10420" y="8758"/>
                    </a:lnTo>
                    <a:lnTo>
                      <a:pt x="10458" y="9028"/>
                    </a:lnTo>
                    <a:lnTo>
                      <a:pt x="10497" y="9299"/>
                    </a:lnTo>
                    <a:lnTo>
                      <a:pt x="10555" y="9589"/>
                    </a:lnTo>
                    <a:lnTo>
                      <a:pt x="10632" y="9782"/>
                    </a:lnTo>
                    <a:lnTo>
                      <a:pt x="10709" y="9956"/>
                    </a:lnTo>
                    <a:lnTo>
                      <a:pt x="10825" y="10111"/>
                    </a:lnTo>
                    <a:lnTo>
                      <a:pt x="10961" y="10246"/>
                    </a:lnTo>
                    <a:lnTo>
                      <a:pt x="11096" y="10343"/>
                    </a:lnTo>
                    <a:lnTo>
                      <a:pt x="11251" y="10439"/>
                    </a:lnTo>
                    <a:lnTo>
                      <a:pt x="11425" y="10497"/>
                    </a:lnTo>
                    <a:lnTo>
                      <a:pt x="11599" y="10555"/>
                    </a:lnTo>
                    <a:lnTo>
                      <a:pt x="11792" y="10575"/>
                    </a:lnTo>
                    <a:lnTo>
                      <a:pt x="11966" y="10575"/>
                    </a:lnTo>
                    <a:lnTo>
                      <a:pt x="12159" y="10555"/>
                    </a:lnTo>
                    <a:lnTo>
                      <a:pt x="12333" y="10517"/>
                    </a:lnTo>
                    <a:lnTo>
                      <a:pt x="12507" y="10459"/>
                    </a:lnTo>
                    <a:lnTo>
                      <a:pt x="12681" y="10362"/>
                    </a:lnTo>
                    <a:lnTo>
                      <a:pt x="12855" y="10266"/>
                    </a:lnTo>
                    <a:lnTo>
                      <a:pt x="12991" y="10150"/>
                    </a:lnTo>
                    <a:lnTo>
                      <a:pt x="13203" y="9956"/>
                    </a:lnTo>
                    <a:lnTo>
                      <a:pt x="13377" y="9744"/>
                    </a:lnTo>
                    <a:lnTo>
                      <a:pt x="13551" y="9512"/>
                    </a:lnTo>
                    <a:lnTo>
                      <a:pt x="13686" y="9299"/>
                    </a:lnTo>
                    <a:lnTo>
                      <a:pt x="13822" y="9067"/>
                    </a:lnTo>
                    <a:lnTo>
                      <a:pt x="13938" y="8816"/>
                    </a:lnTo>
                    <a:lnTo>
                      <a:pt x="14034" y="8584"/>
                    </a:lnTo>
                    <a:lnTo>
                      <a:pt x="14131" y="8332"/>
                    </a:lnTo>
                    <a:lnTo>
                      <a:pt x="14286" y="7810"/>
                    </a:lnTo>
                    <a:lnTo>
                      <a:pt x="14421" y="7289"/>
                    </a:lnTo>
                    <a:lnTo>
                      <a:pt x="14653" y="6206"/>
                    </a:lnTo>
                    <a:lnTo>
                      <a:pt x="14672" y="6013"/>
                    </a:lnTo>
                    <a:lnTo>
                      <a:pt x="14692" y="5819"/>
                    </a:lnTo>
                    <a:lnTo>
                      <a:pt x="14672" y="5645"/>
                    </a:lnTo>
                    <a:lnTo>
                      <a:pt x="14634" y="5471"/>
                    </a:lnTo>
                    <a:lnTo>
                      <a:pt x="14827" y="5471"/>
                    </a:lnTo>
                    <a:lnTo>
                      <a:pt x="15040" y="5433"/>
                    </a:lnTo>
                    <a:lnTo>
                      <a:pt x="15446" y="5336"/>
                    </a:lnTo>
                    <a:lnTo>
                      <a:pt x="15813" y="5259"/>
                    </a:lnTo>
                    <a:lnTo>
                      <a:pt x="16142" y="5220"/>
                    </a:lnTo>
                    <a:lnTo>
                      <a:pt x="16451" y="5201"/>
                    </a:lnTo>
                    <a:lnTo>
                      <a:pt x="16741" y="5201"/>
                    </a:lnTo>
                    <a:lnTo>
                      <a:pt x="16992" y="5239"/>
                    </a:lnTo>
                    <a:lnTo>
                      <a:pt x="17205" y="5278"/>
                    </a:lnTo>
                    <a:lnTo>
                      <a:pt x="17417" y="5355"/>
                    </a:lnTo>
                    <a:lnTo>
                      <a:pt x="17591" y="5452"/>
                    </a:lnTo>
                    <a:lnTo>
                      <a:pt x="17746" y="5568"/>
                    </a:lnTo>
                    <a:lnTo>
                      <a:pt x="17881" y="5703"/>
                    </a:lnTo>
                    <a:lnTo>
                      <a:pt x="18017" y="5839"/>
                    </a:lnTo>
                    <a:lnTo>
                      <a:pt x="18113" y="6013"/>
                    </a:lnTo>
                    <a:lnTo>
                      <a:pt x="18191" y="6187"/>
                    </a:lnTo>
                    <a:lnTo>
                      <a:pt x="18268" y="6380"/>
                    </a:lnTo>
                    <a:lnTo>
                      <a:pt x="18326" y="6573"/>
                    </a:lnTo>
                    <a:lnTo>
                      <a:pt x="18384" y="6786"/>
                    </a:lnTo>
                    <a:lnTo>
                      <a:pt x="18423" y="6999"/>
                    </a:lnTo>
                    <a:lnTo>
                      <a:pt x="18461" y="7462"/>
                    </a:lnTo>
                    <a:lnTo>
                      <a:pt x="18481" y="7946"/>
                    </a:lnTo>
                    <a:lnTo>
                      <a:pt x="18500" y="8429"/>
                    </a:lnTo>
                    <a:lnTo>
                      <a:pt x="18519" y="8912"/>
                    </a:lnTo>
                    <a:lnTo>
                      <a:pt x="18539" y="9396"/>
                    </a:lnTo>
                    <a:lnTo>
                      <a:pt x="18577" y="9840"/>
                    </a:lnTo>
                    <a:lnTo>
                      <a:pt x="18635" y="10266"/>
                    </a:lnTo>
                    <a:lnTo>
                      <a:pt x="18713" y="10555"/>
                    </a:lnTo>
                    <a:lnTo>
                      <a:pt x="18790" y="10826"/>
                    </a:lnTo>
                    <a:lnTo>
                      <a:pt x="18887" y="11097"/>
                    </a:lnTo>
                    <a:lnTo>
                      <a:pt x="19003" y="11329"/>
                    </a:lnTo>
                    <a:lnTo>
                      <a:pt x="19119" y="11541"/>
                    </a:lnTo>
                    <a:lnTo>
                      <a:pt x="19254" y="11754"/>
                    </a:lnTo>
                    <a:lnTo>
                      <a:pt x="19408" y="11928"/>
                    </a:lnTo>
                    <a:lnTo>
                      <a:pt x="19563" y="12102"/>
                    </a:lnTo>
                    <a:lnTo>
                      <a:pt x="19737" y="12276"/>
                    </a:lnTo>
                    <a:lnTo>
                      <a:pt x="19930" y="12411"/>
                    </a:lnTo>
                    <a:lnTo>
                      <a:pt x="20124" y="12547"/>
                    </a:lnTo>
                    <a:lnTo>
                      <a:pt x="20336" y="12682"/>
                    </a:lnTo>
                    <a:lnTo>
                      <a:pt x="20568" y="12798"/>
                    </a:lnTo>
                    <a:lnTo>
                      <a:pt x="20820" y="12895"/>
                    </a:lnTo>
                    <a:lnTo>
                      <a:pt x="21090" y="12991"/>
                    </a:lnTo>
                    <a:lnTo>
                      <a:pt x="21361" y="13088"/>
                    </a:lnTo>
                    <a:lnTo>
                      <a:pt x="21554" y="13127"/>
                    </a:lnTo>
                    <a:lnTo>
                      <a:pt x="21960" y="13127"/>
                    </a:lnTo>
                    <a:lnTo>
                      <a:pt x="22153" y="13088"/>
                    </a:lnTo>
                    <a:lnTo>
                      <a:pt x="22366" y="13049"/>
                    </a:lnTo>
                    <a:lnTo>
                      <a:pt x="22579" y="12991"/>
                    </a:lnTo>
                    <a:lnTo>
                      <a:pt x="22791" y="12895"/>
                    </a:lnTo>
                    <a:lnTo>
                      <a:pt x="23004" y="12798"/>
                    </a:lnTo>
                    <a:lnTo>
                      <a:pt x="23197" y="12682"/>
                    </a:lnTo>
                    <a:lnTo>
                      <a:pt x="23391" y="12566"/>
                    </a:lnTo>
                    <a:lnTo>
                      <a:pt x="23565" y="12431"/>
                    </a:lnTo>
                    <a:lnTo>
                      <a:pt x="23719" y="12276"/>
                    </a:lnTo>
                    <a:lnTo>
                      <a:pt x="23855" y="12121"/>
                    </a:lnTo>
                    <a:lnTo>
                      <a:pt x="23990" y="11947"/>
                    </a:lnTo>
                    <a:lnTo>
                      <a:pt x="24067" y="11793"/>
                    </a:lnTo>
                    <a:lnTo>
                      <a:pt x="24145" y="11619"/>
                    </a:lnTo>
                    <a:lnTo>
                      <a:pt x="24299" y="11039"/>
                    </a:lnTo>
                    <a:lnTo>
                      <a:pt x="24357" y="10787"/>
                    </a:lnTo>
                    <a:lnTo>
                      <a:pt x="24396" y="10536"/>
                    </a:lnTo>
                    <a:lnTo>
                      <a:pt x="24415" y="10285"/>
                    </a:lnTo>
                    <a:lnTo>
                      <a:pt x="24396" y="10034"/>
                    </a:lnTo>
                    <a:lnTo>
                      <a:pt x="24357" y="9744"/>
                    </a:lnTo>
                    <a:lnTo>
                      <a:pt x="24299" y="9434"/>
                    </a:lnTo>
                    <a:lnTo>
                      <a:pt x="24203" y="8932"/>
                    </a:lnTo>
                    <a:lnTo>
                      <a:pt x="24164" y="8468"/>
                    </a:lnTo>
                    <a:lnTo>
                      <a:pt x="24145" y="8023"/>
                    </a:lnTo>
                    <a:lnTo>
                      <a:pt x="24183" y="7598"/>
                    </a:lnTo>
                    <a:lnTo>
                      <a:pt x="24261" y="7211"/>
                    </a:lnTo>
                    <a:lnTo>
                      <a:pt x="24377" y="6844"/>
                    </a:lnTo>
                    <a:lnTo>
                      <a:pt x="24531" y="6515"/>
                    </a:lnTo>
                    <a:lnTo>
                      <a:pt x="24744" y="6187"/>
                    </a:lnTo>
                    <a:lnTo>
                      <a:pt x="24957" y="5897"/>
                    </a:lnTo>
                    <a:lnTo>
                      <a:pt x="25227" y="5645"/>
                    </a:lnTo>
                    <a:lnTo>
                      <a:pt x="25517" y="5394"/>
                    </a:lnTo>
                    <a:lnTo>
                      <a:pt x="25846" y="5181"/>
                    </a:lnTo>
                    <a:lnTo>
                      <a:pt x="26194" y="4988"/>
                    </a:lnTo>
                    <a:lnTo>
                      <a:pt x="26580" y="4833"/>
                    </a:lnTo>
                    <a:lnTo>
                      <a:pt x="26986" y="4679"/>
                    </a:lnTo>
                    <a:lnTo>
                      <a:pt x="27431" y="4563"/>
                    </a:lnTo>
                    <a:lnTo>
                      <a:pt x="27489" y="4640"/>
                    </a:lnTo>
                    <a:lnTo>
                      <a:pt x="27586" y="4698"/>
                    </a:lnTo>
                    <a:lnTo>
                      <a:pt x="27682" y="4756"/>
                    </a:lnTo>
                    <a:lnTo>
                      <a:pt x="27779" y="4814"/>
                    </a:lnTo>
                    <a:lnTo>
                      <a:pt x="28165" y="4988"/>
                    </a:lnTo>
                    <a:lnTo>
                      <a:pt x="28513" y="5201"/>
                    </a:lnTo>
                    <a:lnTo>
                      <a:pt x="28823" y="5433"/>
                    </a:lnTo>
                    <a:lnTo>
                      <a:pt x="29113" y="5703"/>
                    </a:lnTo>
                    <a:lnTo>
                      <a:pt x="29364" y="5993"/>
                    </a:lnTo>
                    <a:lnTo>
                      <a:pt x="29596" y="6303"/>
                    </a:lnTo>
                    <a:lnTo>
                      <a:pt x="29789" y="6631"/>
                    </a:lnTo>
                    <a:lnTo>
                      <a:pt x="29963" y="6979"/>
                    </a:lnTo>
                    <a:lnTo>
                      <a:pt x="30137" y="7327"/>
                    </a:lnTo>
                    <a:lnTo>
                      <a:pt x="30273" y="7714"/>
                    </a:lnTo>
                    <a:lnTo>
                      <a:pt x="30408" y="8100"/>
                    </a:lnTo>
                    <a:lnTo>
                      <a:pt x="30524" y="8487"/>
                    </a:lnTo>
                    <a:lnTo>
                      <a:pt x="30736" y="9299"/>
                    </a:lnTo>
                    <a:lnTo>
                      <a:pt x="30930" y="10111"/>
                    </a:lnTo>
                    <a:lnTo>
                      <a:pt x="31104" y="10923"/>
                    </a:lnTo>
                    <a:lnTo>
                      <a:pt x="31316" y="11715"/>
                    </a:lnTo>
                    <a:lnTo>
                      <a:pt x="31432" y="12083"/>
                    </a:lnTo>
                    <a:lnTo>
                      <a:pt x="31548" y="12450"/>
                    </a:lnTo>
                    <a:lnTo>
                      <a:pt x="31684" y="12798"/>
                    </a:lnTo>
                    <a:lnTo>
                      <a:pt x="31838" y="13146"/>
                    </a:lnTo>
                    <a:lnTo>
                      <a:pt x="32012" y="13455"/>
                    </a:lnTo>
                    <a:lnTo>
                      <a:pt x="32206" y="13745"/>
                    </a:lnTo>
                    <a:lnTo>
                      <a:pt x="32418" y="14016"/>
                    </a:lnTo>
                    <a:lnTo>
                      <a:pt x="32670" y="14267"/>
                    </a:lnTo>
                    <a:lnTo>
                      <a:pt x="32940" y="14480"/>
                    </a:lnTo>
                    <a:lnTo>
                      <a:pt x="33230" y="14673"/>
                    </a:lnTo>
                    <a:lnTo>
                      <a:pt x="33559" y="14828"/>
                    </a:lnTo>
                    <a:lnTo>
                      <a:pt x="33926" y="14944"/>
                    </a:lnTo>
                    <a:lnTo>
                      <a:pt x="34158" y="15002"/>
                    </a:lnTo>
                    <a:lnTo>
                      <a:pt x="34390" y="15060"/>
                    </a:lnTo>
                    <a:lnTo>
                      <a:pt x="34603" y="15079"/>
                    </a:lnTo>
                    <a:lnTo>
                      <a:pt x="34815" y="15098"/>
                    </a:lnTo>
                    <a:lnTo>
                      <a:pt x="35009" y="15118"/>
                    </a:lnTo>
                    <a:lnTo>
                      <a:pt x="35202" y="15098"/>
                    </a:lnTo>
                    <a:lnTo>
                      <a:pt x="35395" y="15079"/>
                    </a:lnTo>
                    <a:lnTo>
                      <a:pt x="35569" y="15060"/>
                    </a:lnTo>
                    <a:lnTo>
                      <a:pt x="35724" y="15021"/>
                    </a:lnTo>
                    <a:lnTo>
                      <a:pt x="35898" y="14963"/>
                    </a:lnTo>
                    <a:lnTo>
                      <a:pt x="36053" y="14905"/>
                    </a:lnTo>
                    <a:lnTo>
                      <a:pt x="36188" y="14828"/>
                    </a:lnTo>
                    <a:lnTo>
                      <a:pt x="36459" y="14654"/>
                    </a:lnTo>
                    <a:lnTo>
                      <a:pt x="36690" y="14441"/>
                    </a:lnTo>
                    <a:lnTo>
                      <a:pt x="36845" y="14480"/>
                    </a:lnTo>
                    <a:lnTo>
                      <a:pt x="37000" y="14499"/>
                    </a:lnTo>
                    <a:lnTo>
                      <a:pt x="37154" y="14499"/>
                    </a:lnTo>
                    <a:lnTo>
                      <a:pt x="37309" y="14460"/>
                    </a:lnTo>
                    <a:lnTo>
                      <a:pt x="37464" y="14402"/>
                    </a:lnTo>
                    <a:lnTo>
                      <a:pt x="37599" y="14306"/>
                    </a:lnTo>
                    <a:lnTo>
                      <a:pt x="37734" y="14170"/>
                    </a:lnTo>
                    <a:lnTo>
                      <a:pt x="37850" y="14016"/>
                    </a:lnTo>
                    <a:lnTo>
                      <a:pt x="37986" y="13764"/>
                    </a:lnTo>
                    <a:lnTo>
                      <a:pt x="38102" y="13513"/>
                    </a:lnTo>
                    <a:lnTo>
                      <a:pt x="38198" y="13262"/>
                    </a:lnTo>
                    <a:lnTo>
                      <a:pt x="38276" y="13011"/>
                    </a:lnTo>
                    <a:lnTo>
                      <a:pt x="38353" y="12759"/>
                    </a:lnTo>
                    <a:lnTo>
                      <a:pt x="38392" y="12489"/>
                    </a:lnTo>
                    <a:lnTo>
                      <a:pt x="38469" y="11909"/>
                    </a:lnTo>
                    <a:lnTo>
                      <a:pt x="38469" y="11793"/>
                    </a:lnTo>
                    <a:lnTo>
                      <a:pt x="38469" y="11677"/>
                    </a:lnTo>
                    <a:lnTo>
                      <a:pt x="38430" y="11561"/>
                    </a:lnTo>
                    <a:lnTo>
                      <a:pt x="38392" y="11464"/>
                    </a:lnTo>
                    <a:lnTo>
                      <a:pt x="38353" y="11367"/>
                    </a:lnTo>
                    <a:lnTo>
                      <a:pt x="38295" y="11290"/>
                    </a:lnTo>
                    <a:lnTo>
                      <a:pt x="38218" y="11232"/>
                    </a:lnTo>
                    <a:lnTo>
                      <a:pt x="38140" y="11174"/>
                    </a:lnTo>
                    <a:lnTo>
                      <a:pt x="38237" y="10613"/>
                    </a:lnTo>
                    <a:lnTo>
                      <a:pt x="38372" y="10092"/>
                    </a:lnTo>
                    <a:lnTo>
                      <a:pt x="38527" y="9589"/>
                    </a:lnTo>
                    <a:lnTo>
                      <a:pt x="38701" y="9144"/>
                    </a:lnTo>
                    <a:lnTo>
                      <a:pt x="38914" y="8719"/>
                    </a:lnTo>
                    <a:lnTo>
                      <a:pt x="39165" y="8332"/>
                    </a:lnTo>
                    <a:lnTo>
                      <a:pt x="39435" y="7984"/>
                    </a:lnTo>
                    <a:lnTo>
                      <a:pt x="39590" y="7830"/>
                    </a:lnTo>
                    <a:lnTo>
                      <a:pt x="39745" y="7675"/>
                    </a:lnTo>
                    <a:lnTo>
                      <a:pt x="39899" y="7540"/>
                    </a:lnTo>
                    <a:lnTo>
                      <a:pt x="40073" y="7404"/>
                    </a:lnTo>
                    <a:lnTo>
                      <a:pt x="40247" y="7269"/>
                    </a:lnTo>
                    <a:lnTo>
                      <a:pt x="40441" y="7153"/>
                    </a:lnTo>
                    <a:lnTo>
                      <a:pt x="40634" y="7057"/>
                    </a:lnTo>
                    <a:lnTo>
                      <a:pt x="40827" y="6960"/>
                    </a:lnTo>
                    <a:lnTo>
                      <a:pt x="41253" y="6786"/>
                    </a:lnTo>
                    <a:lnTo>
                      <a:pt x="41717" y="6651"/>
                    </a:lnTo>
                    <a:lnTo>
                      <a:pt x="42200" y="6554"/>
                    </a:lnTo>
                    <a:lnTo>
                      <a:pt x="42741" y="6496"/>
                    </a:lnTo>
                    <a:lnTo>
                      <a:pt x="43302" y="6477"/>
                    </a:lnTo>
                    <a:lnTo>
                      <a:pt x="43302" y="6496"/>
                    </a:lnTo>
                    <a:lnTo>
                      <a:pt x="43650" y="6805"/>
                    </a:lnTo>
                    <a:lnTo>
                      <a:pt x="43978" y="7115"/>
                    </a:lnTo>
                    <a:lnTo>
                      <a:pt x="44288" y="7424"/>
                    </a:lnTo>
                    <a:lnTo>
                      <a:pt x="44597" y="7752"/>
                    </a:lnTo>
                    <a:lnTo>
                      <a:pt x="45177" y="8390"/>
                    </a:lnTo>
                    <a:lnTo>
                      <a:pt x="45718" y="9067"/>
                    </a:lnTo>
                    <a:lnTo>
                      <a:pt x="46781" y="10439"/>
                    </a:lnTo>
                    <a:lnTo>
                      <a:pt x="47323" y="11135"/>
                    </a:lnTo>
                    <a:lnTo>
                      <a:pt x="47883" y="11831"/>
                    </a:lnTo>
                    <a:lnTo>
                      <a:pt x="48096" y="12063"/>
                    </a:lnTo>
                    <a:lnTo>
                      <a:pt x="48308" y="12295"/>
                    </a:lnTo>
                    <a:lnTo>
                      <a:pt x="48521" y="12489"/>
                    </a:lnTo>
                    <a:lnTo>
                      <a:pt x="48734" y="12682"/>
                    </a:lnTo>
                    <a:lnTo>
                      <a:pt x="48946" y="12856"/>
                    </a:lnTo>
                    <a:lnTo>
                      <a:pt x="49159" y="13011"/>
                    </a:lnTo>
                    <a:lnTo>
                      <a:pt x="49391" y="13146"/>
                    </a:lnTo>
                    <a:lnTo>
                      <a:pt x="49623" y="13262"/>
                    </a:lnTo>
                    <a:lnTo>
                      <a:pt x="49855" y="13378"/>
                    </a:lnTo>
                    <a:lnTo>
                      <a:pt x="50106" y="13455"/>
                    </a:lnTo>
                    <a:lnTo>
                      <a:pt x="50358" y="13532"/>
                    </a:lnTo>
                    <a:lnTo>
                      <a:pt x="50628" y="13571"/>
                    </a:lnTo>
                    <a:lnTo>
                      <a:pt x="50899" y="13610"/>
                    </a:lnTo>
                    <a:lnTo>
                      <a:pt x="51189" y="13629"/>
                    </a:lnTo>
                    <a:lnTo>
                      <a:pt x="51498" y="13629"/>
                    </a:lnTo>
                    <a:lnTo>
                      <a:pt x="51807" y="13610"/>
                    </a:lnTo>
                    <a:lnTo>
                      <a:pt x="52059" y="13590"/>
                    </a:lnTo>
                    <a:lnTo>
                      <a:pt x="52310" y="13532"/>
                    </a:lnTo>
                    <a:lnTo>
                      <a:pt x="52542" y="13455"/>
                    </a:lnTo>
                    <a:lnTo>
                      <a:pt x="52774" y="13358"/>
                    </a:lnTo>
                    <a:lnTo>
                      <a:pt x="52987" y="13243"/>
                    </a:lnTo>
                    <a:lnTo>
                      <a:pt x="53180" y="13107"/>
                    </a:lnTo>
                    <a:lnTo>
                      <a:pt x="53373" y="12953"/>
                    </a:lnTo>
                    <a:lnTo>
                      <a:pt x="53547" y="12798"/>
                    </a:lnTo>
                    <a:lnTo>
                      <a:pt x="53721" y="12605"/>
                    </a:lnTo>
                    <a:lnTo>
                      <a:pt x="53895" y="12431"/>
                    </a:lnTo>
                    <a:lnTo>
                      <a:pt x="54030" y="12237"/>
                    </a:lnTo>
                    <a:lnTo>
                      <a:pt x="54185" y="12025"/>
                    </a:lnTo>
                    <a:lnTo>
                      <a:pt x="54436" y="11599"/>
                    </a:lnTo>
                    <a:lnTo>
                      <a:pt x="54668" y="11174"/>
                    </a:lnTo>
                    <a:lnTo>
                      <a:pt x="54823" y="10826"/>
                    </a:lnTo>
                    <a:lnTo>
                      <a:pt x="54939" y="10497"/>
                    </a:lnTo>
                    <a:lnTo>
                      <a:pt x="55190" y="9782"/>
                    </a:lnTo>
                    <a:lnTo>
                      <a:pt x="55422" y="9086"/>
                    </a:lnTo>
                    <a:lnTo>
                      <a:pt x="55558" y="8738"/>
                    </a:lnTo>
                    <a:lnTo>
                      <a:pt x="55712" y="8410"/>
                    </a:lnTo>
                    <a:lnTo>
                      <a:pt x="55867" y="8120"/>
                    </a:lnTo>
                    <a:lnTo>
                      <a:pt x="56041" y="7849"/>
                    </a:lnTo>
                    <a:lnTo>
                      <a:pt x="56234" y="7636"/>
                    </a:lnTo>
                    <a:lnTo>
                      <a:pt x="56447" y="7462"/>
                    </a:lnTo>
                    <a:lnTo>
                      <a:pt x="56679" y="7308"/>
                    </a:lnTo>
                    <a:lnTo>
                      <a:pt x="56911" y="7173"/>
                    </a:lnTo>
                    <a:lnTo>
                      <a:pt x="57162" y="7057"/>
                    </a:lnTo>
                    <a:lnTo>
                      <a:pt x="57413" y="6979"/>
                    </a:lnTo>
                    <a:lnTo>
                      <a:pt x="57684" y="6921"/>
                    </a:lnTo>
                    <a:lnTo>
                      <a:pt x="57955" y="6863"/>
                    </a:lnTo>
                    <a:lnTo>
                      <a:pt x="58515" y="6805"/>
                    </a:lnTo>
                    <a:lnTo>
                      <a:pt x="59656" y="6709"/>
                    </a:lnTo>
                    <a:lnTo>
                      <a:pt x="60081" y="7115"/>
                    </a:lnTo>
                    <a:lnTo>
                      <a:pt x="60526" y="7501"/>
                    </a:lnTo>
                    <a:lnTo>
                      <a:pt x="60970" y="7868"/>
                    </a:lnTo>
                    <a:lnTo>
                      <a:pt x="61434" y="8216"/>
                    </a:lnTo>
                    <a:lnTo>
                      <a:pt x="61512" y="8274"/>
                    </a:lnTo>
                    <a:lnTo>
                      <a:pt x="61821" y="8796"/>
                    </a:lnTo>
                    <a:lnTo>
                      <a:pt x="61976" y="9048"/>
                    </a:lnTo>
                    <a:lnTo>
                      <a:pt x="62150" y="9299"/>
                    </a:lnTo>
                    <a:lnTo>
                      <a:pt x="62343" y="9531"/>
                    </a:lnTo>
                    <a:lnTo>
                      <a:pt x="62536" y="9763"/>
                    </a:lnTo>
                    <a:lnTo>
                      <a:pt x="62749" y="9976"/>
                    </a:lnTo>
                    <a:lnTo>
                      <a:pt x="62961" y="10169"/>
                    </a:lnTo>
                    <a:lnTo>
                      <a:pt x="63174" y="10304"/>
                    </a:lnTo>
                    <a:lnTo>
                      <a:pt x="63387" y="10381"/>
                    </a:lnTo>
                    <a:lnTo>
                      <a:pt x="63580" y="10420"/>
                    </a:lnTo>
                    <a:lnTo>
                      <a:pt x="63793" y="10401"/>
                    </a:lnTo>
                    <a:lnTo>
                      <a:pt x="63986" y="10362"/>
                    </a:lnTo>
                    <a:lnTo>
                      <a:pt x="64160" y="10246"/>
                    </a:lnTo>
                    <a:lnTo>
                      <a:pt x="64334" y="10111"/>
                    </a:lnTo>
                    <a:lnTo>
                      <a:pt x="64489" y="9937"/>
                    </a:lnTo>
                    <a:lnTo>
                      <a:pt x="64759" y="9492"/>
                    </a:lnTo>
                    <a:lnTo>
                      <a:pt x="65030" y="9048"/>
                    </a:lnTo>
                    <a:lnTo>
                      <a:pt x="65262" y="8584"/>
                    </a:lnTo>
                    <a:lnTo>
                      <a:pt x="65474" y="8100"/>
                    </a:lnTo>
                    <a:lnTo>
                      <a:pt x="65668" y="7598"/>
                    </a:lnTo>
                    <a:lnTo>
                      <a:pt x="65842" y="7115"/>
                    </a:lnTo>
                    <a:lnTo>
                      <a:pt x="66190" y="6129"/>
                    </a:lnTo>
                    <a:lnTo>
                      <a:pt x="66422" y="5471"/>
                    </a:lnTo>
                    <a:lnTo>
                      <a:pt x="66905" y="5433"/>
                    </a:lnTo>
                    <a:lnTo>
                      <a:pt x="67388" y="5394"/>
                    </a:lnTo>
                    <a:lnTo>
                      <a:pt x="67891" y="5394"/>
                    </a:lnTo>
                    <a:lnTo>
                      <a:pt x="68374" y="5413"/>
                    </a:lnTo>
                    <a:lnTo>
                      <a:pt x="68625" y="6071"/>
                    </a:lnTo>
                    <a:lnTo>
                      <a:pt x="68896" y="6728"/>
                    </a:lnTo>
                    <a:lnTo>
                      <a:pt x="69167" y="7366"/>
                    </a:lnTo>
                    <a:lnTo>
                      <a:pt x="69457" y="8004"/>
                    </a:lnTo>
                    <a:lnTo>
                      <a:pt x="70056" y="9280"/>
                    </a:lnTo>
                    <a:lnTo>
                      <a:pt x="70636" y="10555"/>
                    </a:lnTo>
                    <a:lnTo>
                      <a:pt x="70829" y="10961"/>
                    </a:lnTo>
                    <a:lnTo>
                      <a:pt x="70945" y="11174"/>
                    </a:lnTo>
                    <a:lnTo>
                      <a:pt x="71061" y="11367"/>
                    </a:lnTo>
                    <a:lnTo>
                      <a:pt x="71196" y="11561"/>
                    </a:lnTo>
                    <a:lnTo>
                      <a:pt x="71351" y="11754"/>
                    </a:lnTo>
                    <a:lnTo>
                      <a:pt x="71506" y="11909"/>
                    </a:lnTo>
                    <a:lnTo>
                      <a:pt x="71680" y="12063"/>
                    </a:lnTo>
                    <a:lnTo>
                      <a:pt x="71854" y="12179"/>
                    </a:lnTo>
                    <a:lnTo>
                      <a:pt x="72047" y="12295"/>
                    </a:lnTo>
                    <a:lnTo>
                      <a:pt x="72240" y="12353"/>
                    </a:lnTo>
                    <a:lnTo>
                      <a:pt x="72453" y="12392"/>
                    </a:lnTo>
                    <a:lnTo>
                      <a:pt x="72666" y="12392"/>
                    </a:lnTo>
                    <a:lnTo>
                      <a:pt x="72898" y="12373"/>
                    </a:lnTo>
                    <a:lnTo>
                      <a:pt x="73130" y="12276"/>
                    </a:lnTo>
                    <a:lnTo>
                      <a:pt x="73362" y="12160"/>
                    </a:lnTo>
                    <a:lnTo>
                      <a:pt x="73516" y="12044"/>
                    </a:lnTo>
                    <a:lnTo>
                      <a:pt x="73652" y="11928"/>
                    </a:lnTo>
                    <a:lnTo>
                      <a:pt x="73787" y="11793"/>
                    </a:lnTo>
                    <a:lnTo>
                      <a:pt x="73903" y="11638"/>
                    </a:lnTo>
                    <a:lnTo>
                      <a:pt x="74019" y="11483"/>
                    </a:lnTo>
                    <a:lnTo>
                      <a:pt x="74115" y="11329"/>
                    </a:lnTo>
                    <a:lnTo>
                      <a:pt x="74309" y="10961"/>
                    </a:lnTo>
                    <a:lnTo>
                      <a:pt x="74405" y="10768"/>
                    </a:lnTo>
                    <a:lnTo>
                      <a:pt x="74502" y="10555"/>
                    </a:lnTo>
                    <a:lnTo>
                      <a:pt x="74599" y="10343"/>
                    </a:lnTo>
                    <a:lnTo>
                      <a:pt x="74657" y="10130"/>
                    </a:lnTo>
                    <a:lnTo>
                      <a:pt x="74715" y="9898"/>
                    </a:lnTo>
                    <a:lnTo>
                      <a:pt x="74773" y="9666"/>
                    </a:lnTo>
                    <a:lnTo>
                      <a:pt x="74831" y="9202"/>
                    </a:lnTo>
                    <a:lnTo>
                      <a:pt x="74927" y="8854"/>
                    </a:lnTo>
                    <a:lnTo>
                      <a:pt x="75101" y="7926"/>
                    </a:lnTo>
                    <a:lnTo>
                      <a:pt x="75256" y="6979"/>
                    </a:lnTo>
                    <a:lnTo>
                      <a:pt x="75314" y="6515"/>
                    </a:lnTo>
                    <a:lnTo>
                      <a:pt x="75372" y="6032"/>
                    </a:lnTo>
                    <a:lnTo>
                      <a:pt x="75391" y="5568"/>
                    </a:lnTo>
                    <a:lnTo>
                      <a:pt x="75411" y="5085"/>
                    </a:lnTo>
                    <a:lnTo>
                      <a:pt x="76513" y="4969"/>
                    </a:lnTo>
                    <a:lnTo>
                      <a:pt x="76532" y="5104"/>
                    </a:lnTo>
                    <a:lnTo>
                      <a:pt x="76571" y="5220"/>
                    </a:lnTo>
                    <a:lnTo>
                      <a:pt x="76629" y="5336"/>
                    </a:lnTo>
                    <a:lnTo>
                      <a:pt x="76706" y="5433"/>
                    </a:lnTo>
                    <a:lnTo>
                      <a:pt x="76802" y="5529"/>
                    </a:lnTo>
                    <a:lnTo>
                      <a:pt x="76938" y="5607"/>
                    </a:lnTo>
                    <a:lnTo>
                      <a:pt x="77073" y="5665"/>
                    </a:lnTo>
                    <a:lnTo>
                      <a:pt x="77228" y="5703"/>
                    </a:lnTo>
                    <a:lnTo>
                      <a:pt x="77498" y="5761"/>
                    </a:lnTo>
                    <a:lnTo>
                      <a:pt x="77750" y="5839"/>
                    </a:lnTo>
                    <a:lnTo>
                      <a:pt x="78001" y="5935"/>
                    </a:lnTo>
                    <a:lnTo>
                      <a:pt x="78233" y="6032"/>
                    </a:lnTo>
                    <a:lnTo>
                      <a:pt x="78446" y="6167"/>
                    </a:lnTo>
                    <a:lnTo>
                      <a:pt x="78658" y="6322"/>
                    </a:lnTo>
                    <a:lnTo>
                      <a:pt x="78852" y="6477"/>
                    </a:lnTo>
                    <a:lnTo>
                      <a:pt x="79026" y="6651"/>
                    </a:lnTo>
                    <a:lnTo>
                      <a:pt x="79064" y="6689"/>
                    </a:lnTo>
                    <a:lnTo>
                      <a:pt x="79180" y="7057"/>
                    </a:lnTo>
                    <a:lnTo>
                      <a:pt x="79335" y="7424"/>
                    </a:lnTo>
                    <a:lnTo>
                      <a:pt x="79490" y="7772"/>
                    </a:lnTo>
                    <a:lnTo>
                      <a:pt x="79683" y="8120"/>
                    </a:lnTo>
                    <a:lnTo>
                      <a:pt x="79702" y="8216"/>
                    </a:lnTo>
                    <a:lnTo>
                      <a:pt x="79741" y="8313"/>
                    </a:lnTo>
                    <a:lnTo>
                      <a:pt x="80147" y="9202"/>
                    </a:lnTo>
                    <a:lnTo>
                      <a:pt x="80359" y="9647"/>
                    </a:lnTo>
                    <a:lnTo>
                      <a:pt x="80591" y="10092"/>
                    </a:lnTo>
                    <a:lnTo>
                      <a:pt x="80843" y="10517"/>
                    </a:lnTo>
                    <a:lnTo>
                      <a:pt x="81133" y="10903"/>
                    </a:lnTo>
                    <a:lnTo>
                      <a:pt x="81442" y="11290"/>
                    </a:lnTo>
                    <a:lnTo>
                      <a:pt x="81616" y="11464"/>
                    </a:lnTo>
                    <a:lnTo>
                      <a:pt x="81809" y="11638"/>
                    </a:lnTo>
                    <a:lnTo>
                      <a:pt x="81964" y="11909"/>
                    </a:lnTo>
                    <a:lnTo>
                      <a:pt x="82138" y="12160"/>
                    </a:lnTo>
                    <a:lnTo>
                      <a:pt x="82331" y="12392"/>
                    </a:lnTo>
                    <a:lnTo>
                      <a:pt x="82524" y="12624"/>
                    </a:lnTo>
                    <a:lnTo>
                      <a:pt x="82582" y="12701"/>
                    </a:lnTo>
                    <a:lnTo>
                      <a:pt x="82660" y="12740"/>
                    </a:lnTo>
                    <a:lnTo>
                      <a:pt x="82834" y="12837"/>
                    </a:lnTo>
                    <a:lnTo>
                      <a:pt x="83027" y="12875"/>
                    </a:lnTo>
                    <a:lnTo>
                      <a:pt x="83201" y="12895"/>
                    </a:lnTo>
                    <a:lnTo>
                      <a:pt x="83394" y="12856"/>
                    </a:lnTo>
                    <a:lnTo>
                      <a:pt x="83588" y="12798"/>
                    </a:lnTo>
                    <a:lnTo>
                      <a:pt x="83742" y="12721"/>
                    </a:lnTo>
                    <a:lnTo>
                      <a:pt x="83878" y="12585"/>
                    </a:lnTo>
                    <a:lnTo>
                      <a:pt x="84032" y="12431"/>
                    </a:lnTo>
                    <a:lnTo>
                      <a:pt x="84168" y="12257"/>
                    </a:lnTo>
                    <a:lnTo>
                      <a:pt x="84264" y="12083"/>
                    </a:lnTo>
                    <a:lnTo>
                      <a:pt x="84380" y="11909"/>
                    </a:lnTo>
                    <a:lnTo>
                      <a:pt x="84458" y="11735"/>
                    </a:lnTo>
                    <a:lnTo>
                      <a:pt x="84535" y="11561"/>
                    </a:lnTo>
                    <a:lnTo>
                      <a:pt x="84651" y="11193"/>
                    </a:lnTo>
                    <a:lnTo>
                      <a:pt x="84728" y="10826"/>
                    </a:lnTo>
                    <a:lnTo>
                      <a:pt x="84786" y="10439"/>
                    </a:lnTo>
                    <a:lnTo>
                      <a:pt x="84806" y="10053"/>
                    </a:lnTo>
                    <a:lnTo>
                      <a:pt x="84786" y="9666"/>
                    </a:lnTo>
                    <a:lnTo>
                      <a:pt x="84767" y="9260"/>
                    </a:lnTo>
                    <a:lnTo>
                      <a:pt x="84728" y="8874"/>
                    </a:lnTo>
                    <a:lnTo>
                      <a:pt x="84632" y="8062"/>
                    </a:lnTo>
                    <a:lnTo>
                      <a:pt x="84554" y="7250"/>
                    </a:lnTo>
                    <a:lnTo>
                      <a:pt x="84535" y="6863"/>
                    </a:lnTo>
                    <a:lnTo>
                      <a:pt x="84535" y="6477"/>
                    </a:lnTo>
                    <a:lnTo>
                      <a:pt x="84709" y="6419"/>
                    </a:lnTo>
                    <a:lnTo>
                      <a:pt x="84883" y="6341"/>
                    </a:lnTo>
                    <a:lnTo>
                      <a:pt x="85038" y="6264"/>
                    </a:lnTo>
                    <a:lnTo>
                      <a:pt x="85192" y="6167"/>
                    </a:lnTo>
                    <a:lnTo>
                      <a:pt x="85347" y="6071"/>
                    </a:lnTo>
                    <a:lnTo>
                      <a:pt x="85501" y="5974"/>
                    </a:lnTo>
                    <a:lnTo>
                      <a:pt x="85753" y="5723"/>
                    </a:lnTo>
                    <a:lnTo>
                      <a:pt x="86023" y="6129"/>
                    </a:lnTo>
                    <a:lnTo>
                      <a:pt x="86333" y="6515"/>
                    </a:lnTo>
                    <a:lnTo>
                      <a:pt x="86661" y="6902"/>
                    </a:lnTo>
                    <a:lnTo>
                      <a:pt x="87029" y="7231"/>
                    </a:lnTo>
                    <a:lnTo>
                      <a:pt x="87396" y="7540"/>
                    </a:lnTo>
                    <a:lnTo>
                      <a:pt x="87589" y="7675"/>
                    </a:lnTo>
                    <a:lnTo>
                      <a:pt x="87783" y="7791"/>
                    </a:lnTo>
                    <a:lnTo>
                      <a:pt x="87995" y="7888"/>
                    </a:lnTo>
                    <a:lnTo>
                      <a:pt x="88189" y="7984"/>
                    </a:lnTo>
                    <a:lnTo>
                      <a:pt x="88382" y="8062"/>
                    </a:lnTo>
                    <a:lnTo>
                      <a:pt x="88575" y="8120"/>
                    </a:lnTo>
                    <a:lnTo>
                      <a:pt x="88614" y="8274"/>
                    </a:lnTo>
                    <a:lnTo>
                      <a:pt x="88691" y="8468"/>
                    </a:lnTo>
                    <a:lnTo>
                      <a:pt x="88788" y="8642"/>
                    </a:lnTo>
                    <a:lnTo>
                      <a:pt x="88923" y="8758"/>
                    </a:lnTo>
                    <a:lnTo>
                      <a:pt x="89078" y="8854"/>
                    </a:lnTo>
                    <a:lnTo>
                      <a:pt x="89252" y="8912"/>
                    </a:lnTo>
                    <a:lnTo>
                      <a:pt x="89426" y="8932"/>
                    </a:lnTo>
                    <a:lnTo>
                      <a:pt x="89600" y="8932"/>
                    </a:lnTo>
                    <a:lnTo>
                      <a:pt x="89774" y="8893"/>
                    </a:lnTo>
                    <a:lnTo>
                      <a:pt x="89948" y="8816"/>
                    </a:lnTo>
                    <a:lnTo>
                      <a:pt x="90102" y="8719"/>
                    </a:lnTo>
                    <a:lnTo>
                      <a:pt x="90238" y="8603"/>
                    </a:lnTo>
                    <a:lnTo>
                      <a:pt x="90354" y="8468"/>
                    </a:lnTo>
                    <a:lnTo>
                      <a:pt x="90431" y="8294"/>
                    </a:lnTo>
                    <a:lnTo>
                      <a:pt x="90489" y="8120"/>
                    </a:lnTo>
                    <a:lnTo>
                      <a:pt x="90489" y="7907"/>
                    </a:lnTo>
                    <a:lnTo>
                      <a:pt x="90470" y="7694"/>
                    </a:lnTo>
                    <a:lnTo>
                      <a:pt x="90412" y="7520"/>
                    </a:lnTo>
                    <a:lnTo>
                      <a:pt x="90489" y="7404"/>
                    </a:lnTo>
                    <a:lnTo>
                      <a:pt x="90547" y="7269"/>
                    </a:lnTo>
                    <a:lnTo>
                      <a:pt x="90605" y="7134"/>
                    </a:lnTo>
                    <a:lnTo>
                      <a:pt x="90644" y="6999"/>
                    </a:lnTo>
                    <a:lnTo>
                      <a:pt x="90682" y="6863"/>
                    </a:lnTo>
                    <a:lnTo>
                      <a:pt x="90702" y="6728"/>
                    </a:lnTo>
                    <a:lnTo>
                      <a:pt x="90702" y="6438"/>
                    </a:lnTo>
                    <a:lnTo>
                      <a:pt x="90663" y="6148"/>
                    </a:lnTo>
                    <a:lnTo>
                      <a:pt x="90586" y="5858"/>
                    </a:lnTo>
                    <a:lnTo>
                      <a:pt x="90489" y="5568"/>
                    </a:lnTo>
                    <a:lnTo>
                      <a:pt x="90334" y="5297"/>
                    </a:lnTo>
                    <a:lnTo>
                      <a:pt x="90276" y="5239"/>
                    </a:lnTo>
                    <a:lnTo>
                      <a:pt x="90218" y="5181"/>
                    </a:lnTo>
                    <a:lnTo>
                      <a:pt x="90914" y="4949"/>
                    </a:lnTo>
                    <a:lnTo>
                      <a:pt x="91591" y="4698"/>
                    </a:lnTo>
                    <a:lnTo>
                      <a:pt x="91939" y="4563"/>
                    </a:lnTo>
                    <a:lnTo>
                      <a:pt x="92267" y="4408"/>
                    </a:lnTo>
                    <a:lnTo>
                      <a:pt x="92577" y="4234"/>
                    </a:lnTo>
                    <a:lnTo>
                      <a:pt x="92886" y="4041"/>
                    </a:lnTo>
                    <a:lnTo>
                      <a:pt x="93021" y="3906"/>
                    </a:lnTo>
                    <a:lnTo>
                      <a:pt x="93157" y="3770"/>
                    </a:lnTo>
                    <a:lnTo>
                      <a:pt x="93253" y="3616"/>
                    </a:lnTo>
                    <a:lnTo>
                      <a:pt x="93311" y="3442"/>
                    </a:lnTo>
                    <a:lnTo>
                      <a:pt x="93331" y="3248"/>
                    </a:lnTo>
                    <a:lnTo>
                      <a:pt x="93331" y="3074"/>
                    </a:lnTo>
                    <a:lnTo>
                      <a:pt x="93273" y="2881"/>
                    </a:lnTo>
                    <a:lnTo>
                      <a:pt x="93195" y="2707"/>
                    </a:lnTo>
                    <a:lnTo>
                      <a:pt x="93137" y="2649"/>
                    </a:lnTo>
                    <a:lnTo>
                      <a:pt x="93079" y="2591"/>
                    </a:lnTo>
                    <a:lnTo>
                      <a:pt x="93157" y="2417"/>
                    </a:lnTo>
                    <a:lnTo>
                      <a:pt x="93195" y="2224"/>
                    </a:lnTo>
                    <a:lnTo>
                      <a:pt x="93253" y="1934"/>
                    </a:lnTo>
                    <a:lnTo>
                      <a:pt x="93253" y="1644"/>
                    </a:lnTo>
                    <a:lnTo>
                      <a:pt x="93234" y="1392"/>
                    </a:lnTo>
                    <a:lnTo>
                      <a:pt x="93157" y="1161"/>
                    </a:lnTo>
                    <a:lnTo>
                      <a:pt x="93060" y="967"/>
                    </a:lnTo>
                    <a:lnTo>
                      <a:pt x="92925" y="774"/>
                    </a:lnTo>
                    <a:lnTo>
                      <a:pt x="92770" y="600"/>
                    </a:lnTo>
                    <a:lnTo>
                      <a:pt x="92596" y="465"/>
                    </a:lnTo>
                    <a:lnTo>
                      <a:pt x="92383" y="329"/>
                    </a:lnTo>
                    <a:lnTo>
                      <a:pt x="92171" y="233"/>
                    </a:lnTo>
                    <a:lnTo>
                      <a:pt x="91939" y="136"/>
                    </a:lnTo>
                    <a:lnTo>
                      <a:pt x="91707" y="78"/>
                    </a:lnTo>
                    <a:lnTo>
                      <a:pt x="91455" y="39"/>
                    </a:lnTo>
                    <a:lnTo>
                      <a:pt x="9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>
                <a:off x="961625" y="-3333700"/>
                <a:ext cx="2391750" cy="373600"/>
              </a:xfrm>
              <a:custGeom>
                <a:rect b="b" l="l" r="r" t="t"/>
                <a:pathLst>
                  <a:path extrusionOk="0" h="14944" w="95670">
                    <a:moveTo>
                      <a:pt x="4968" y="0"/>
                    </a:moveTo>
                    <a:lnTo>
                      <a:pt x="4756" y="58"/>
                    </a:lnTo>
                    <a:lnTo>
                      <a:pt x="3963" y="310"/>
                    </a:lnTo>
                    <a:lnTo>
                      <a:pt x="3248" y="542"/>
                    </a:lnTo>
                    <a:lnTo>
                      <a:pt x="3112" y="426"/>
                    </a:lnTo>
                    <a:lnTo>
                      <a:pt x="2958" y="329"/>
                    </a:lnTo>
                    <a:lnTo>
                      <a:pt x="2803" y="271"/>
                    </a:lnTo>
                    <a:lnTo>
                      <a:pt x="2649" y="232"/>
                    </a:lnTo>
                    <a:lnTo>
                      <a:pt x="2552" y="194"/>
                    </a:lnTo>
                    <a:lnTo>
                      <a:pt x="2436" y="174"/>
                    </a:lnTo>
                    <a:lnTo>
                      <a:pt x="2339" y="155"/>
                    </a:lnTo>
                    <a:lnTo>
                      <a:pt x="2243" y="155"/>
                    </a:lnTo>
                    <a:lnTo>
                      <a:pt x="2146" y="174"/>
                    </a:lnTo>
                    <a:lnTo>
                      <a:pt x="2030" y="213"/>
                    </a:lnTo>
                    <a:lnTo>
                      <a:pt x="1933" y="252"/>
                    </a:lnTo>
                    <a:lnTo>
                      <a:pt x="1837" y="329"/>
                    </a:lnTo>
                    <a:lnTo>
                      <a:pt x="1682" y="464"/>
                    </a:lnTo>
                    <a:lnTo>
                      <a:pt x="1547" y="600"/>
                    </a:lnTo>
                    <a:lnTo>
                      <a:pt x="1431" y="735"/>
                    </a:lnTo>
                    <a:lnTo>
                      <a:pt x="1315" y="909"/>
                    </a:lnTo>
                    <a:lnTo>
                      <a:pt x="1257" y="1006"/>
                    </a:lnTo>
                    <a:lnTo>
                      <a:pt x="1218" y="1122"/>
                    </a:lnTo>
                    <a:lnTo>
                      <a:pt x="1199" y="1237"/>
                    </a:lnTo>
                    <a:lnTo>
                      <a:pt x="1179" y="1334"/>
                    </a:lnTo>
                    <a:lnTo>
                      <a:pt x="1044" y="1701"/>
                    </a:lnTo>
                    <a:lnTo>
                      <a:pt x="967" y="2069"/>
                    </a:lnTo>
                    <a:lnTo>
                      <a:pt x="889" y="2436"/>
                    </a:lnTo>
                    <a:lnTo>
                      <a:pt x="870" y="2803"/>
                    </a:lnTo>
                    <a:lnTo>
                      <a:pt x="812" y="2977"/>
                    </a:lnTo>
                    <a:lnTo>
                      <a:pt x="754" y="3151"/>
                    </a:lnTo>
                    <a:lnTo>
                      <a:pt x="696" y="3480"/>
                    </a:lnTo>
                    <a:lnTo>
                      <a:pt x="638" y="3789"/>
                    </a:lnTo>
                    <a:lnTo>
                      <a:pt x="619" y="4118"/>
                    </a:lnTo>
                    <a:lnTo>
                      <a:pt x="619" y="4446"/>
                    </a:lnTo>
                    <a:lnTo>
                      <a:pt x="483" y="4504"/>
                    </a:lnTo>
                    <a:lnTo>
                      <a:pt x="367" y="4582"/>
                    </a:lnTo>
                    <a:lnTo>
                      <a:pt x="271" y="4659"/>
                    </a:lnTo>
                    <a:lnTo>
                      <a:pt x="174" y="4775"/>
                    </a:lnTo>
                    <a:lnTo>
                      <a:pt x="116" y="4891"/>
                    </a:lnTo>
                    <a:lnTo>
                      <a:pt x="58" y="5026"/>
                    </a:lnTo>
                    <a:lnTo>
                      <a:pt x="20" y="5181"/>
                    </a:lnTo>
                    <a:lnTo>
                      <a:pt x="0" y="5355"/>
                    </a:lnTo>
                    <a:lnTo>
                      <a:pt x="20" y="5800"/>
                    </a:lnTo>
                    <a:lnTo>
                      <a:pt x="78" y="6186"/>
                    </a:lnTo>
                    <a:lnTo>
                      <a:pt x="155" y="6573"/>
                    </a:lnTo>
                    <a:lnTo>
                      <a:pt x="271" y="6940"/>
                    </a:lnTo>
                    <a:lnTo>
                      <a:pt x="406" y="7288"/>
                    </a:lnTo>
                    <a:lnTo>
                      <a:pt x="580" y="7597"/>
                    </a:lnTo>
                    <a:lnTo>
                      <a:pt x="793" y="7907"/>
                    </a:lnTo>
                    <a:lnTo>
                      <a:pt x="1005" y="8197"/>
                    </a:lnTo>
                    <a:lnTo>
                      <a:pt x="1257" y="8467"/>
                    </a:lnTo>
                    <a:lnTo>
                      <a:pt x="1508" y="8699"/>
                    </a:lnTo>
                    <a:lnTo>
                      <a:pt x="1798" y="8931"/>
                    </a:lnTo>
                    <a:lnTo>
                      <a:pt x="2088" y="9163"/>
                    </a:lnTo>
                    <a:lnTo>
                      <a:pt x="2417" y="9357"/>
                    </a:lnTo>
                    <a:lnTo>
                      <a:pt x="2745" y="9550"/>
                    </a:lnTo>
                    <a:lnTo>
                      <a:pt x="3074" y="9724"/>
                    </a:lnTo>
                    <a:lnTo>
                      <a:pt x="3441" y="9879"/>
                    </a:lnTo>
                    <a:lnTo>
                      <a:pt x="3828" y="10169"/>
                    </a:lnTo>
                    <a:lnTo>
                      <a:pt x="4253" y="10420"/>
                    </a:lnTo>
                    <a:lnTo>
                      <a:pt x="4698" y="10652"/>
                    </a:lnTo>
                    <a:lnTo>
                      <a:pt x="5162" y="10826"/>
                    </a:lnTo>
                    <a:lnTo>
                      <a:pt x="5664" y="10980"/>
                    </a:lnTo>
                    <a:lnTo>
                      <a:pt x="6167" y="11096"/>
                    </a:lnTo>
                    <a:lnTo>
                      <a:pt x="6708" y="11174"/>
                    </a:lnTo>
                    <a:lnTo>
                      <a:pt x="7269" y="11193"/>
                    </a:lnTo>
                    <a:lnTo>
                      <a:pt x="7365" y="11193"/>
                    </a:lnTo>
                    <a:lnTo>
                      <a:pt x="7462" y="11174"/>
                    </a:lnTo>
                    <a:lnTo>
                      <a:pt x="8235" y="11483"/>
                    </a:lnTo>
                    <a:lnTo>
                      <a:pt x="9008" y="11792"/>
                    </a:lnTo>
                    <a:lnTo>
                      <a:pt x="9782" y="12102"/>
                    </a:lnTo>
                    <a:lnTo>
                      <a:pt x="10574" y="12411"/>
                    </a:lnTo>
                    <a:lnTo>
                      <a:pt x="10690" y="12430"/>
                    </a:lnTo>
                    <a:lnTo>
                      <a:pt x="10806" y="12450"/>
                    </a:lnTo>
                    <a:lnTo>
                      <a:pt x="10922" y="12450"/>
                    </a:lnTo>
                    <a:lnTo>
                      <a:pt x="11019" y="12430"/>
                    </a:lnTo>
                    <a:lnTo>
                      <a:pt x="11116" y="12392"/>
                    </a:lnTo>
                    <a:lnTo>
                      <a:pt x="11212" y="12334"/>
                    </a:lnTo>
                    <a:lnTo>
                      <a:pt x="11309" y="12276"/>
                    </a:lnTo>
                    <a:lnTo>
                      <a:pt x="11386" y="12198"/>
                    </a:lnTo>
                    <a:lnTo>
                      <a:pt x="11773" y="12276"/>
                    </a:lnTo>
                    <a:lnTo>
                      <a:pt x="11869" y="12411"/>
                    </a:lnTo>
                    <a:lnTo>
                      <a:pt x="12005" y="12527"/>
                    </a:lnTo>
                    <a:lnTo>
                      <a:pt x="12159" y="12624"/>
                    </a:lnTo>
                    <a:lnTo>
                      <a:pt x="12353" y="12682"/>
                    </a:lnTo>
                    <a:lnTo>
                      <a:pt x="13880" y="13068"/>
                    </a:lnTo>
                    <a:lnTo>
                      <a:pt x="14866" y="13300"/>
                    </a:lnTo>
                    <a:lnTo>
                      <a:pt x="15407" y="13397"/>
                    </a:lnTo>
                    <a:lnTo>
                      <a:pt x="15968" y="13493"/>
                    </a:lnTo>
                    <a:lnTo>
                      <a:pt x="16528" y="13590"/>
                    </a:lnTo>
                    <a:lnTo>
                      <a:pt x="17089" y="13648"/>
                    </a:lnTo>
                    <a:lnTo>
                      <a:pt x="17630" y="13687"/>
                    </a:lnTo>
                    <a:lnTo>
                      <a:pt x="18171" y="13706"/>
                    </a:lnTo>
                    <a:lnTo>
                      <a:pt x="18693" y="13687"/>
                    </a:lnTo>
                    <a:lnTo>
                      <a:pt x="19196" y="13629"/>
                    </a:lnTo>
                    <a:lnTo>
                      <a:pt x="19428" y="13590"/>
                    </a:lnTo>
                    <a:lnTo>
                      <a:pt x="19660" y="13532"/>
                    </a:lnTo>
                    <a:lnTo>
                      <a:pt x="19873" y="13474"/>
                    </a:lnTo>
                    <a:lnTo>
                      <a:pt x="20066" y="13397"/>
                    </a:lnTo>
                    <a:lnTo>
                      <a:pt x="20221" y="13474"/>
                    </a:lnTo>
                    <a:lnTo>
                      <a:pt x="20375" y="13513"/>
                    </a:lnTo>
                    <a:lnTo>
                      <a:pt x="20820" y="13551"/>
                    </a:lnTo>
                    <a:lnTo>
                      <a:pt x="21284" y="13571"/>
                    </a:lnTo>
                    <a:lnTo>
                      <a:pt x="21902" y="13706"/>
                    </a:lnTo>
                    <a:lnTo>
                      <a:pt x="22540" y="13841"/>
                    </a:lnTo>
                    <a:lnTo>
                      <a:pt x="23178" y="13938"/>
                    </a:lnTo>
                    <a:lnTo>
                      <a:pt x="23816" y="14015"/>
                    </a:lnTo>
                    <a:lnTo>
                      <a:pt x="24473" y="14093"/>
                    </a:lnTo>
                    <a:lnTo>
                      <a:pt x="25131" y="14151"/>
                    </a:lnTo>
                    <a:lnTo>
                      <a:pt x="26445" y="14247"/>
                    </a:lnTo>
                    <a:lnTo>
                      <a:pt x="29074" y="14383"/>
                    </a:lnTo>
                    <a:lnTo>
                      <a:pt x="30331" y="14460"/>
                    </a:lnTo>
                    <a:lnTo>
                      <a:pt x="30969" y="14518"/>
                    </a:lnTo>
                    <a:lnTo>
                      <a:pt x="31568" y="14595"/>
                    </a:lnTo>
                    <a:lnTo>
                      <a:pt x="32592" y="14692"/>
                    </a:lnTo>
                    <a:lnTo>
                      <a:pt x="33617" y="14789"/>
                    </a:lnTo>
                    <a:lnTo>
                      <a:pt x="34622" y="14847"/>
                    </a:lnTo>
                    <a:lnTo>
                      <a:pt x="35647" y="14905"/>
                    </a:lnTo>
                    <a:lnTo>
                      <a:pt x="36671" y="14924"/>
                    </a:lnTo>
                    <a:lnTo>
                      <a:pt x="37696" y="14943"/>
                    </a:lnTo>
                    <a:lnTo>
                      <a:pt x="39745" y="14943"/>
                    </a:lnTo>
                    <a:lnTo>
                      <a:pt x="41775" y="14866"/>
                    </a:lnTo>
                    <a:lnTo>
                      <a:pt x="43824" y="14789"/>
                    </a:lnTo>
                    <a:lnTo>
                      <a:pt x="45873" y="14673"/>
                    </a:lnTo>
                    <a:lnTo>
                      <a:pt x="47922" y="14557"/>
                    </a:lnTo>
                    <a:lnTo>
                      <a:pt x="51923" y="14325"/>
                    </a:lnTo>
                    <a:lnTo>
                      <a:pt x="55944" y="14112"/>
                    </a:lnTo>
                    <a:lnTo>
                      <a:pt x="63967" y="13706"/>
                    </a:lnTo>
                    <a:lnTo>
                      <a:pt x="71989" y="13281"/>
                    </a:lnTo>
                    <a:lnTo>
                      <a:pt x="75991" y="13068"/>
                    </a:lnTo>
                    <a:lnTo>
                      <a:pt x="79992" y="12856"/>
                    </a:lnTo>
                    <a:lnTo>
                      <a:pt x="80707" y="12798"/>
                    </a:lnTo>
                    <a:lnTo>
                      <a:pt x="81519" y="12720"/>
                    </a:lnTo>
                    <a:lnTo>
                      <a:pt x="82409" y="12604"/>
                    </a:lnTo>
                    <a:lnTo>
                      <a:pt x="83356" y="12450"/>
                    </a:lnTo>
                    <a:lnTo>
                      <a:pt x="83414" y="12546"/>
                    </a:lnTo>
                    <a:lnTo>
                      <a:pt x="83491" y="12643"/>
                    </a:lnTo>
                    <a:lnTo>
                      <a:pt x="83568" y="12720"/>
                    </a:lnTo>
                    <a:lnTo>
                      <a:pt x="83684" y="12798"/>
                    </a:lnTo>
                    <a:lnTo>
                      <a:pt x="83781" y="12836"/>
                    </a:lnTo>
                    <a:lnTo>
                      <a:pt x="83916" y="12894"/>
                    </a:lnTo>
                    <a:lnTo>
                      <a:pt x="84052" y="12914"/>
                    </a:lnTo>
                    <a:lnTo>
                      <a:pt x="84187" y="12914"/>
                    </a:lnTo>
                    <a:lnTo>
                      <a:pt x="84709" y="12894"/>
                    </a:lnTo>
                    <a:lnTo>
                      <a:pt x="84960" y="12875"/>
                    </a:lnTo>
                    <a:lnTo>
                      <a:pt x="85212" y="12817"/>
                    </a:lnTo>
                    <a:lnTo>
                      <a:pt x="85463" y="12759"/>
                    </a:lnTo>
                    <a:lnTo>
                      <a:pt x="85714" y="12682"/>
                    </a:lnTo>
                    <a:lnTo>
                      <a:pt x="85946" y="12585"/>
                    </a:lnTo>
                    <a:lnTo>
                      <a:pt x="86198" y="12469"/>
                    </a:lnTo>
                    <a:lnTo>
                      <a:pt x="86275" y="12411"/>
                    </a:lnTo>
                    <a:lnTo>
                      <a:pt x="86333" y="12334"/>
                    </a:lnTo>
                    <a:lnTo>
                      <a:pt x="86681" y="12276"/>
                    </a:lnTo>
                    <a:lnTo>
                      <a:pt x="86990" y="12218"/>
                    </a:lnTo>
                    <a:lnTo>
                      <a:pt x="87319" y="12121"/>
                    </a:lnTo>
                    <a:lnTo>
                      <a:pt x="87628" y="12044"/>
                    </a:lnTo>
                    <a:lnTo>
                      <a:pt x="87937" y="11928"/>
                    </a:lnTo>
                    <a:lnTo>
                      <a:pt x="88227" y="11831"/>
                    </a:lnTo>
                    <a:lnTo>
                      <a:pt x="88807" y="11580"/>
                    </a:lnTo>
                    <a:lnTo>
                      <a:pt x="89348" y="11290"/>
                    </a:lnTo>
                    <a:lnTo>
                      <a:pt x="89870" y="10961"/>
                    </a:lnTo>
                    <a:lnTo>
                      <a:pt x="90373" y="10594"/>
                    </a:lnTo>
                    <a:lnTo>
                      <a:pt x="90837" y="10207"/>
                    </a:lnTo>
                    <a:lnTo>
                      <a:pt x="91340" y="9956"/>
                    </a:lnTo>
                    <a:lnTo>
                      <a:pt x="91804" y="9685"/>
                    </a:lnTo>
                    <a:lnTo>
                      <a:pt x="92267" y="9415"/>
                    </a:lnTo>
                    <a:lnTo>
                      <a:pt x="92712" y="9125"/>
                    </a:lnTo>
                    <a:lnTo>
                      <a:pt x="93137" y="8815"/>
                    </a:lnTo>
                    <a:lnTo>
                      <a:pt x="93524" y="8487"/>
                    </a:lnTo>
                    <a:lnTo>
                      <a:pt x="93891" y="8158"/>
                    </a:lnTo>
                    <a:lnTo>
                      <a:pt x="94239" y="7810"/>
                    </a:lnTo>
                    <a:lnTo>
                      <a:pt x="94549" y="7423"/>
                    </a:lnTo>
                    <a:lnTo>
                      <a:pt x="94819" y="7056"/>
                    </a:lnTo>
                    <a:lnTo>
                      <a:pt x="95070" y="6650"/>
                    </a:lnTo>
                    <a:lnTo>
                      <a:pt x="95264" y="6244"/>
                    </a:lnTo>
                    <a:lnTo>
                      <a:pt x="95438" y="5800"/>
                    </a:lnTo>
                    <a:lnTo>
                      <a:pt x="95554" y="5355"/>
                    </a:lnTo>
                    <a:lnTo>
                      <a:pt x="95592" y="5123"/>
                    </a:lnTo>
                    <a:lnTo>
                      <a:pt x="95631" y="4891"/>
                    </a:lnTo>
                    <a:lnTo>
                      <a:pt x="95650" y="4659"/>
                    </a:lnTo>
                    <a:lnTo>
                      <a:pt x="95670" y="4408"/>
                    </a:lnTo>
                    <a:lnTo>
                      <a:pt x="95670" y="4079"/>
                    </a:lnTo>
                    <a:lnTo>
                      <a:pt x="95650" y="3751"/>
                    </a:lnTo>
                    <a:lnTo>
                      <a:pt x="95592" y="3441"/>
                    </a:lnTo>
                    <a:lnTo>
                      <a:pt x="95534" y="3151"/>
                    </a:lnTo>
                    <a:lnTo>
                      <a:pt x="95457" y="2861"/>
                    </a:lnTo>
                    <a:lnTo>
                      <a:pt x="95360" y="2591"/>
                    </a:lnTo>
                    <a:lnTo>
                      <a:pt x="95225" y="2339"/>
                    </a:lnTo>
                    <a:lnTo>
                      <a:pt x="95070" y="2107"/>
                    </a:lnTo>
                    <a:lnTo>
                      <a:pt x="94897" y="1895"/>
                    </a:lnTo>
                    <a:lnTo>
                      <a:pt x="94703" y="1721"/>
                    </a:lnTo>
                    <a:lnTo>
                      <a:pt x="94491" y="1547"/>
                    </a:lnTo>
                    <a:lnTo>
                      <a:pt x="94239" y="1411"/>
                    </a:lnTo>
                    <a:lnTo>
                      <a:pt x="93969" y="1315"/>
                    </a:lnTo>
                    <a:lnTo>
                      <a:pt x="93679" y="1237"/>
                    </a:lnTo>
                    <a:lnTo>
                      <a:pt x="93350" y="1199"/>
                    </a:lnTo>
                    <a:lnTo>
                      <a:pt x="92983" y="1199"/>
                    </a:lnTo>
                    <a:lnTo>
                      <a:pt x="92789" y="1218"/>
                    </a:lnTo>
                    <a:lnTo>
                      <a:pt x="92615" y="1237"/>
                    </a:lnTo>
                    <a:lnTo>
                      <a:pt x="92441" y="1295"/>
                    </a:lnTo>
                    <a:lnTo>
                      <a:pt x="92287" y="1334"/>
                    </a:lnTo>
                    <a:lnTo>
                      <a:pt x="92132" y="1411"/>
                    </a:lnTo>
                    <a:lnTo>
                      <a:pt x="91997" y="1489"/>
                    </a:lnTo>
                    <a:lnTo>
                      <a:pt x="91881" y="1585"/>
                    </a:lnTo>
                    <a:lnTo>
                      <a:pt x="91784" y="1701"/>
                    </a:lnTo>
                    <a:lnTo>
                      <a:pt x="91688" y="1817"/>
                    </a:lnTo>
                    <a:lnTo>
                      <a:pt x="91591" y="1933"/>
                    </a:lnTo>
                    <a:lnTo>
                      <a:pt x="91533" y="2069"/>
                    </a:lnTo>
                    <a:lnTo>
                      <a:pt x="91456" y="2223"/>
                    </a:lnTo>
                    <a:lnTo>
                      <a:pt x="91359" y="2533"/>
                    </a:lnTo>
                    <a:lnTo>
                      <a:pt x="91282" y="2861"/>
                    </a:lnTo>
                    <a:lnTo>
                      <a:pt x="91243" y="3209"/>
                    </a:lnTo>
                    <a:lnTo>
                      <a:pt x="91224" y="3577"/>
                    </a:lnTo>
                    <a:lnTo>
                      <a:pt x="91243" y="3944"/>
                    </a:lnTo>
                    <a:lnTo>
                      <a:pt x="91262" y="4330"/>
                    </a:lnTo>
                    <a:lnTo>
                      <a:pt x="91340" y="5065"/>
                    </a:lnTo>
                    <a:lnTo>
                      <a:pt x="91436" y="5761"/>
                    </a:lnTo>
                    <a:lnTo>
                      <a:pt x="91301" y="5838"/>
                    </a:lnTo>
                    <a:lnTo>
                      <a:pt x="91185" y="5954"/>
                    </a:lnTo>
                    <a:lnTo>
                      <a:pt x="91069" y="6032"/>
                    </a:lnTo>
                    <a:lnTo>
                      <a:pt x="90953" y="5935"/>
                    </a:lnTo>
                    <a:lnTo>
                      <a:pt x="90528" y="5626"/>
                    </a:lnTo>
                    <a:lnTo>
                      <a:pt x="90064" y="5374"/>
                    </a:lnTo>
                    <a:lnTo>
                      <a:pt x="89832" y="5258"/>
                    </a:lnTo>
                    <a:lnTo>
                      <a:pt x="89600" y="5142"/>
                    </a:lnTo>
                    <a:lnTo>
                      <a:pt x="89348" y="5046"/>
                    </a:lnTo>
                    <a:lnTo>
                      <a:pt x="89097" y="4968"/>
                    </a:lnTo>
                    <a:lnTo>
                      <a:pt x="88943" y="4930"/>
                    </a:lnTo>
                    <a:lnTo>
                      <a:pt x="88807" y="4930"/>
                    </a:lnTo>
                    <a:lnTo>
                      <a:pt x="88131" y="4215"/>
                    </a:lnTo>
                    <a:lnTo>
                      <a:pt x="87783" y="3867"/>
                    </a:lnTo>
                    <a:lnTo>
                      <a:pt x="87415" y="3519"/>
                    </a:lnTo>
                    <a:lnTo>
                      <a:pt x="87299" y="3422"/>
                    </a:lnTo>
                    <a:lnTo>
                      <a:pt x="87183" y="3364"/>
                    </a:lnTo>
                    <a:lnTo>
                      <a:pt x="87048" y="3306"/>
                    </a:lnTo>
                    <a:lnTo>
                      <a:pt x="86893" y="3287"/>
                    </a:lnTo>
                    <a:lnTo>
                      <a:pt x="86758" y="3267"/>
                    </a:lnTo>
                    <a:lnTo>
                      <a:pt x="86623" y="3287"/>
                    </a:lnTo>
                    <a:lnTo>
                      <a:pt x="86487" y="3306"/>
                    </a:lnTo>
                    <a:lnTo>
                      <a:pt x="86352" y="3345"/>
                    </a:lnTo>
                    <a:lnTo>
                      <a:pt x="86236" y="3422"/>
                    </a:lnTo>
                    <a:lnTo>
                      <a:pt x="86120" y="3499"/>
                    </a:lnTo>
                    <a:lnTo>
                      <a:pt x="86024" y="3596"/>
                    </a:lnTo>
                    <a:lnTo>
                      <a:pt x="85927" y="3693"/>
                    </a:lnTo>
                    <a:lnTo>
                      <a:pt x="85869" y="3828"/>
                    </a:lnTo>
                    <a:lnTo>
                      <a:pt x="85811" y="3963"/>
                    </a:lnTo>
                    <a:lnTo>
                      <a:pt x="85792" y="4099"/>
                    </a:lnTo>
                    <a:lnTo>
                      <a:pt x="85792" y="4253"/>
                    </a:lnTo>
                    <a:lnTo>
                      <a:pt x="85869" y="5413"/>
                    </a:lnTo>
                    <a:lnTo>
                      <a:pt x="85908" y="6554"/>
                    </a:lnTo>
                    <a:lnTo>
                      <a:pt x="85908" y="7713"/>
                    </a:lnTo>
                    <a:lnTo>
                      <a:pt x="85927" y="8873"/>
                    </a:lnTo>
                    <a:lnTo>
                      <a:pt x="85540" y="9395"/>
                    </a:lnTo>
                    <a:lnTo>
                      <a:pt x="85482" y="9473"/>
                    </a:lnTo>
                    <a:lnTo>
                      <a:pt x="85444" y="9511"/>
                    </a:lnTo>
                    <a:lnTo>
                      <a:pt x="85192" y="9705"/>
                    </a:lnTo>
                    <a:lnTo>
                      <a:pt x="84960" y="9917"/>
                    </a:lnTo>
                    <a:lnTo>
                      <a:pt x="84902" y="9995"/>
                    </a:lnTo>
                    <a:lnTo>
                      <a:pt x="84844" y="10072"/>
                    </a:lnTo>
                    <a:lnTo>
                      <a:pt x="84767" y="10226"/>
                    </a:lnTo>
                    <a:lnTo>
                      <a:pt x="84303" y="10323"/>
                    </a:lnTo>
                    <a:lnTo>
                      <a:pt x="83839" y="10400"/>
                    </a:lnTo>
                    <a:lnTo>
                      <a:pt x="83781" y="10304"/>
                    </a:lnTo>
                    <a:lnTo>
                      <a:pt x="83684" y="10188"/>
                    </a:lnTo>
                    <a:lnTo>
                      <a:pt x="83549" y="10111"/>
                    </a:lnTo>
                    <a:lnTo>
                      <a:pt x="83414" y="10033"/>
                    </a:lnTo>
                    <a:lnTo>
                      <a:pt x="83182" y="9917"/>
                    </a:lnTo>
                    <a:lnTo>
                      <a:pt x="82969" y="9782"/>
                    </a:lnTo>
                    <a:lnTo>
                      <a:pt x="82776" y="9627"/>
                    </a:lnTo>
                    <a:lnTo>
                      <a:pt x="82583" y="9473"/>
                    </a:lnTo>
                    <a:lnTo>
                      <a:pt x="82409" y="9299"/>
                    </a:lnTo>
                    <a:lnTo>
                      <a:pt x="82235" y="9105"/>
                    </a:lnTo>
                    <a:lnTo>
                      <a:pt x="82080" y="8893"/>
                    </a:lnTo>
                    <a:lnTo>
                      <a:pt x="81925" y="8680"/>
                    </a:lnTo>
                    <a:lnTo>
                      <a:pt x="81635" y="8235"/>
                    </a:lnTo>
                    <a:lnTo>
                      <a:pt x="81384" y="7791"/>
                    </a:lnTo>
                    <a:lnTo>
                      <a:pt x="80901" y="6902"/>
                    </a:lnTo>
                    <a:lnTo>
                      <a:pt x="80572" y="6264"/>
                    </a:lnTo>
                    <a:lnTo>
                      <a:pt x="80418" y="5819"/>
                    </a:lnTo>
                    <a:lnTo>
                      <a:pt x="80263" y="5394"/>
                    </a:lnTo>
                    <a:lnTo>
                      <a:pt x="80070" y="4968"/>
                    </a:lnTo>
                    <a:lnTo>
                      <a:pt x="79876" y="4562"/>
                    </a:lnTo>
                    <a:lnTo>
                      <a:pt x="79644" y="4157"/>
                    </a:lnTo>
                    <a:lnTo>
                      <a:pt x="79393" y="3789"/>
                    </a:lnTo>
                    <a:lnTo>
                      <a:pt x="79103" y="3422"/>
                    </a:lnTo>
                    <a:lnTo>
                      <a:pt x="78774" y="3093"/>
                    </a:lnTo>
                    <a:lnTo>
                      <a:pt x="78620" y="2958"/>
                    </a:lnTo>
                    <a:lnTo>
                      <a:pt x="78465" y="2881"/>
                    </a:lnTo>
                    <a:lnTo>
                      <a:pt x="78291" y="2842"/>
                    </a:lnTo>
                    <a:lnTo>
                      <a:pt x="78136" y="2823"/>
                    </a:lnTo>
                    <a:lnTo>
                      <a:pt x="77962" y="2842"/>
                    </a:lnTo>
                    <a:lnTo>
                      <a:pt x="77808" y="2900"/>
                    </a:lnTo>
                    <a:lnTo>
                      <a:pt x="77653" y="2977"/>
                    </a:lnTo>
                    <a:lnTo>
                      <a:pt x="77518" y="3055"/>
                    </a:lnTo>
                    <a:lnTo>
                      <a:pt x="77383" y="3171"/>
                    </a:lnTo>
                    <a:lnTo>
                      <a:pt x="77286" y="3306"/>
                    </a:lnTo>
                    <a:lnTo>
                      <a:pt x="77209" y="3461"/>
                    </a:lnTo>
                    <a:lnTo>
                      <a:pt x="77170" y="3615"/>
                    </a:lnTo>
                    <a:lnTo>
                      <a:pt x="77131" y="3770"/>
                    </a:lnTo>
                    <a:lnTo>
                      <a:pt x="77151" y="3944"/>
                    </a:lnTo>
                    <a:lnTo>
                      <a:pt x="77209" y="4118"/>
                    </a:lnTo>
                    <a:lnTo>
                      <a:pt x="77305" y="4292"/>
                    </a:lnTo>
                    <a:lnTo>
                      <a:pt x="77325" y="4330"/>
                    </a:lnTo>
                    <a:lnTo>
                      <a:pt x="77247" y="4543"/>
                    </a:lnTo>
                    <a:lnTo>
                      <a:pt x="77209" y="4640"/>
                    </a:lnTo>
                    <a:lnTo>
                      <a:pt x="77189" y="4756"/>
                    </a:lnTo>
                    <a:lnTo>
                      <a:pt x="77131" y="5471"/>
                    </a:lnTo>
                    <a:lnTo>
                      <a:pt x="77015" y="6167"/>
                    </a:lnTo>
                    <a:lnTo>
                      <a:pt x="76957" y="6496"/>
                    </a:lnTo>
                    <a:lnTo>
                      <a:pt x="76861" y="6844"/>
                    </a:lnTo>
                    <a:lnTo>
                      <a:pt x="76783" y="7172"/>
                    </a:lnTo>
                    <a:lnTo>
                      <a:pt x="76667" y="7501"/>
                    </a:lnTo>
                    <a:lnTo>
                      <a:pt x="76184" y="7791"/>
                    </a:lnTo>
                    <a:lnTo>
                      <a:pt x="75701" y="8100"/>
                    </a:lnTo>
                    <a:lnTo>
                      <a:pt x="74734" y="8757"/>
                    </a:lnTo>
                    <a:lnTo>
                      <a:pt x="74251" y="9086"/>
                    </a:lnTo>
                    <a:lnTo>
                      <a:pt x="73748" y="9357"/>
                    </a:lnTo>
                    <a:lnTo>
                      <a:pt x="73478" y="9492"/>
                    </a:lnTo>
                    <a:lnTo>
                      <a:pt x="73226" y="9589"/>
                    </a:lnTo>
                    <a:lnTo>
                      <a:pt x="72956" y="9685"/>
                    </a:lnTo>
                    <a:lnTo>
                      <a:pt x="72685" y="9782"/>
                    </a:lnTo>
                    <a:lnTo>
                      <a:pt x="72434" y="9627"/>
                    </a:lnTo>
                    <a:lnTo>
                      <a:pt x="72221" y="9473"/>
                    </a:lnTo>
                    <a:lnTo>
                      <a:pt x="72028" y="9279"/>
                    </a:lnTo>
                    <a:lnTo>
                      <a:pt x="71835" y="9067"/>
                    </a:lnTo>
                    <a:lnTo>
                      <a:pt x="71680" y="8854"/>
                    </a:lnTo>
                    <a:lnTo>
                      <a:pt x="71545" y="8622"/>
                    </a:lnTo>
                    <a:lnTo>
                      <a:pt x="71429" y="8371"/>
                    </a:lnTo>
                    <a:lnTo>
                      <a:pt x="71313" y="8119"/>
                    </a:lnTo>
                    <a:lnTo>
                      <a:pt x="71216" y="7849"/>
                    </a:lnTo>
                    <a:lnTo>
                      <a:pt x="71119" y="7578"/>
                    </a:lnTo>
                    <a:lnTo>
                      <a:pt x="70984" y="7037"/>
                    </a:lnTo>
                    <a:lnTo>
                      <a:pt x="70733" y="5935"/>
                    </a:lnTo>
                    <a:lnTo>
                      <a:pt x="70578" y="5258"/>
                    </a:lnTo>
                    <a:lnTo>
                      <a:pt x="70481" y="4852"/>
                    </a:lnTo>
                    <a:lnTo>
                      <a:pt x="70365" y="4446"/>
                    </a:lnTo>
                    <a:lnTo>
                      <a:pt x="70211" y="4060"/>
                    </a:lnTo>
                    <a:lnTo>
                      <a:pt x="70133" y="3867"/>
                    </a:lnTo>
                    <a:lnTo>
                      <a:pt x="70017" y="3693"/>
                    </a:lnTo>
                    <a:lnTo>
                      <a:pt x="69921" y="3538"/>
                    </a:lnTo>
                    <a:lnTo>
                      <a:pt x="69785" y="3383"/>
                    </a:lnTo>
                    <a:lnTo>
                      <a:pt x="69650" y="3267"/>
                    </a:lnTo>
                    <a:lnTo>
                      <a:pt x="69515" y="3151"/>
                    </a:lnTo>
                    <a:lnTo>
                      <a:pt x="69437" y="3035"/>
                    </a:lnTo>
                    <a:lnTo>
                      <a:pt x="69341" y="2919"/>
                    </a:lnTo>
                    <a:lnTo>
                      <a:pt x="69225" y="2823"/>
                    </a:lnTo>
                    <a:lnTo>
                      <a:pt x="69109" y="2745"/>
                    </a:lnTo>
                    <a:lnTo>
                      <a:pt x="68974" y="2687"/>
                    </a:lnTo>
                    <a:lnTo>
                      <a:pt x="68838" y="2649"/>
                    </a:lnTo>
                    <a:lnTo>
                      <a:pt x="68684" y="2610"/>
                    </a:lnTo>
                    <a:lnTo>
                      <a:pt x="68548" y="2610"/>
                    </a:lnTo>
                    <a:lnTo>
                      <a:pt x="68394" y="2629"/>
                    </a:lnTo>
                    <a:lnTo>
                      <a:pt x="68258" y="2668"/>
                    </a:lnTo>
                    <a:lnTo>
                      <a:pt x="68142" y="2707"/>
                    </a:lnTo>
                    <a:lnTo>
                      <a:pt x="68007" y="2784"/>
                    </a:lnTo>
                    <a:lnTo>
                      <a:pt x="67910" y="2900"/>
                    </a:lnTo>
                    <a:lnTo>
                      <a:pt x="67814" y="3016"/>
                    </a:lnTo>
                    <a:lnTo>
                      <a:pt x="67756" y="3171"/>
                    </a:lnTo>
                    <a:lnTo>
                      <a:pt x="67698" y="3325"/>
                    </a:lnTo>
                    <a:lnTo>
                      <a:pt x="67678" y="3480"/>
                    </a:lnTo>
                    <a:lnTo>
                      <a:pt x="67543" y="3635"/>
                    </a:lnTo>
                    <a:lnTo>
                      <a:pt x="67427" y="3809"/>
                    </a:lnTo>
                    <a:lnTo>
                      <a:pt x="67330" y="3983"/>
                    </a:lnTo>
                    <a:lnTo>
                      <a:pt x="67234" y="4176"/>
                    </a:lnTo>
                    <a:lnTo>
                      <a:pt x="67060" y="4582"/>
                    </a:lnTo>
                    <a:lnTo>
                      <a:pt x="66924" y="5007"/>
                    </a:lnTo>
                    <a:lnTo>
                      <a:pt x="66538" y="6360"/>
                    </a:lnTo>
                    <a:lnTo>
                      <a:pt x="66344" y="7018"/>
                    </a:lnTo>
                    <a:lnTo>
                      <a:pt x="66151" y="7655"/>
                    </a:lnTo>
                    <a:lnTo>
                      <a:pt x="66113" y="7675"/>
                    </a:lnTo>
                    <a:lnTo>
                      <a:pt x="65765" y="7752"/>
                    </a:lnTo>
                    <a:lnTo>
                      <a:pt x="65436" y="7810"/>
                    </a:lnTo>
                    <a:lnTo>
                      <a:pt x="65107" y="7829"/>
                    </a:lnTo>
                    <a:lnTo>
                      <a:pt x="64817" y="7810"/>
                    </a:lnTo>
                    <a:lnTo>
                      <a:pt x="64527" y="7771"/>
                    </a:lnTo>
                    <a:lnTo>
                      <a:pt x="64257" y="7694"/>
                    </a:lnTo>
                    <a:lnTo>
                      <a:pt x="64005" y="7597"/>
                    </a:lnTo>
                    <a:lnTo>
                      <a:pt x="63754" y="7501"/>
                    </a:lnTo>
                    <a:lnTo>
                      <a:pt x="63599" y="7230"/>
                    </a:lnTo>
                    <a:lnTo>
                      <a:pt x="63425" y="6998"/>
                    </a:lnTo>
                    <a:lnTo>
                      <a:pt x="63232" y="6747"/>
                    </a:lnTo>
                    <a:lnTo>
                      <a:pt x="63039" y="6515"/>
                    </a:lnTo>
                    <a:lnTo>
                      <a:pt x="62826" y="6302"/>
                    </a:lnTo>
                    <a:lnTo>
                      <a:pt x="62614" y="6090"/>
                    </a:lnTo>
                    <a:lnTo>
                      <a:pt x="62150" y="5684"/>
                    </a:lnTo>
                    <a:lnTo>
                      <a:pt x="62072" y="5606"/>
                    </a:lnTo>
                    <a:lnTo>
                      <a:pt x="61956" y="5568"/>
                    </a:lnTo>
                    <a:lnTo>
                      <a:pt x="61744" y="5490"/>
                    </a:lnTo>
                    <a:lnTo>
                      <a:pt x="61570" y="5258"/>
                    </a:lnTo>
                    <a:lnTo>
                      <a:pt x="61396" y="5026"/>
                    </a:lnTo>
                    <a:lnTo>
                      <a:pt x="61106" y="4717"/>
                    </a:lnTo>
                    <a:lnTo>
                      <a:pt x="60816" y="4446"/>
                    </a:lnTo>
                    <a:lnTo>
                      <a:pt x="60526" y="4195"/>
                    </a:lnTo>
                    <a:lnTo>
                      <a:pt x="60371" y="4099"/>
                    </a:lnTo>
                    <a:lnTo>
                      <a:pt x="60197" y="4002"/>
                    </a:lnTo>
                    <a:lnTo>
                      <a:pt x="60043" y="3925"/>
                    </a:lnTo>
                    <a:lnTo>
                      <a:pt x="59869" y="3867"/>
                    </a:lnTo>
                    <a:lnTo>
                      <a:pt x="59675" y="3828"/>
                    </a:lnTo>
                    <a:lnTo>
                      <a:pt x="59501" y="3789"/>
                    </a:lnTo>
                    <a:lnTo>
                      <a:pt x="59308" y="3770"/>
                    </a:lnTo>
                    <a:lnTo>
                      <a:pt x="58902" y="3770"/>
                    </a:lnTo>
                    <a:lnTo>
                      <a:pt x="58689" y="3809"/>
                    </a:lnTo>
                    <a:lnTo>
                      <a:pt x="58515" y="3847"/>
                    </a:lnTo>
                    <a:lnTo>
                      <a:pt x="58380" y="3905"/>
                    </a:lnTo>
                    <a:lnTo>
                      <a:pt x="58283" y="4002"/>
                    </a:lnTo>
                    <a:lnTo>
                      <a:pt x="58187" y="4079"/>
                    </a:lnTo>
                    <a:lnTo>
                      <a:pt x="58109" y="4195"/>
                    </a:lnTo>
                    <a:lnTo>
                      <a:pt x="58071" y="4311"/>
                    </a:lnTo>
                    <a:lnTo>
                      <a:pt x="58032" y="4446"/>
                    </a:lnTo>
                    <a:lnTo>
                      <a:pt x="58032" y="4582"/>
                    </a:lnTo>
                    <a:lnTo>
                      <a:pt x="57839" y="4794"/>
                    </a:lnTo>
                    <a:lnTo>
                      <a:pt x="57665" y="5046"/>
                    </a:lnTo>
                    <a:lnTo>
                      <a:pt x="57510" y="5297"/>
                    </a:lnTo>
                    <a:lnTo>
                      <a:pt x="57394" y="5568"/>
                    </a:lnTo>
                    <a:lnTo>
                      <a:pt x="57240" y="5896"/>
                    </a:lnTo>
                    <a:lnTo>
                      <a:pt x="57124" y="6244"/>
                    </a:lnTo>
                    <a:lnTo>
                      <a:pt x="56892" y="6902"/>
                    </a:lnTo>
                    <a:lnTo>
                      <a:pt x="56679" y="7559"/>
                    </a:lnTo>
                    <a:lnTo>
                      <a:pt x="56563" y="7868"/>
                    </a:lnTo>
                    <a:lnTo>
                      <a:pt x="56428" y="8177"/>
                    </a:lnTo>
                    <a:lnTo>
                      <a:pt x="56292" y="8487"/>
                    </a:lnTo>
                    <a:lnTo>
                      <a:pt x="56138" y="8777"/>
                    </a:lnTo>
                    <a:lnTo>
                      <a:pt x="55964" y="9047"/>
                    </a:lnTo>
                    <a:lnTo>
                      <a:pt x="55770" y="9318"/>
                    </a:lnTo>
                    <a:lnTo>
                      <a:pt x="55538" y="9569"/>
                    </a:lnTo>
                    <a:lnTo>
                      <a:pt x="55287" y="9801"/>
                    </a:lnTo>
                    <a:lnTo>
                      <a:pt x="54997" y="10033"/>
                    </a:lnTo>
                    <a:lnTo>
                      <a:pt x="54669" y="10226"/>
                    </a:lnTo>
                    <a:lnTo>
                      <a:pt x="53741" y="10323"/>
                    </a:lnTo>
                    <a:lnTo>
                      <a:pt x="52813" y="10381"/>
                    </a:lnTo>
                    <a:lnTo>
                      <a:pt x="51885" y="10439"/>
                    </a:lnTo>
                    <a:lnTo>
                      <a:pt x="50957" y="10478"/>
                    </a:lnTo>
                    <a:lnTo>
                      <a:pt x="50860" y="10400"/>
                    </a:lnTo>
                    <a:lnTo>
                      <a:pt x="50764" y="10323"/>
                    </a:lnTo>
                    <a:lnTo>
                      <a:pt x="50242" y="9995"/>
                    </a:lnTo>
                    <a:lnTo>
                      <a:pt x="49739" y="9666"/>
                    </a:lnTo>
                    <a:lnTo>
                      <a:pt x="49275" y="9318"/>
                    </a:lnTo>
                    <a:lnTo>
                      <a:pt x="48831" y="8951"/>
                    </a:lnTo>
                    <a:lnTo>
                      <a:pt x="48425" y="8564"/>
                    </a:lnTo>
                    <a:lnTo>
                      <a:pt x="48038" y="8139"/>
                    </a:lnTo>
                    <a:lnTo>
                      <a:pt x="47651" y="7675"/>
                    </a:lnTo>
                    <a:lnTo>
                      <a:pt x="47303" y="7153"/>
                    </a:lnTo>
                    <a:lnTo>
                      <a:pt x="46801" y="6399"/>
                    </a:lnTo>
                    <a:lnTo>
                      <a:pt x="46317" y="5684"/>
                    </a:lnTo>
                    <a:lnTo>
                      <a:pt x="46047" y="5316"/>
                    </a:lnTo>
                    <a:lnTo>
                      <a:pt x="45776" y="4968"/>
                    </a:lnTo>
                    <a:lnTo>
                      <a:pt x="45506" y="4640"/>
                    </a:lnTo>
                    <a:lnTo>
                      <a:pt x="45196" y="4311"/>
                    </a:lnTo>
                    <a:lnTo>
                      <a:pt x="45003" y="4118"/>
                    </a:lnTo>
                    <a:lnTo>
                      <a:pt x="44810" y="3963"/>
                    </a:lnTo>
                    <a:lnTo>
                      <a:pt x="44597" y="3809"/>
                    </a:lnTo>
                    <a:lnTo>
                      <a:pt x="44365" y="3673"/>
                    </a:lnTo>
                    <a:lnTo>
                      <a:pt x="44133" y="3557"/>
                    </a:lnTo>
                    <a:lnTo>
                      <a:pt x="43882" y="3461"/>
                    </a:lnTo>
                    <a:lnTo>
                      <a:pt x="43630" y="3364"/>
                    </a:lnTo>
                    <a:lnTo>
                      <a:pt x="43379" y="3306"/>
                    </a:lnTo>
                    <a:lnTo>
                      <a:pt x="43128" y="3267"/>
                    </a:lnTo>
                    <a:lnTo>
                      <a:pt x="42877" y="3248"/>
                    </a:lnTo>
                    <a:lnTo>
                      <a:pt x="42606" y="3248"/>
                    </a:lnTo>
                    <a:lnTo>
                      <a:pt x="42355" y="3267"/>
                    </a:lnTo>
                    <a:lnTo>
                      <a:pt x="42103" y="3306"/>
                    </a:lnTo>
                    <a:lnTo>
                      <a:pt x="41852" y="3383"/>
                    </a:lnTo>
                    <a:lnTo>
                      <a:pt x="41620" y="3480"/>
                    </a:lnTo>
                    <a:lnTo>
                      <a:pt x="41388" y="3596"/>
                    </a:lnTo>
                    <a:lnTo>
                      <a:pt x="41195" y="3712"/>
                    </a:lnTo>
                    <a:lnTo>
                      <a:pt x="41021" y="3867"/>
                    </a:lnTo>
                    <a:lnTo>
                      <a:pt x="40866" y="4021"/>
                    </a:lnTo>
                    <a:lnTo>
                      <a:pt x="40711" y="4195"/>
                    </a:lnTo>
                    <a:lnTo>
                      <a:pt x="40595" y="4388"/>
                    </a:lnTo>
                    <a:lnTo>
                      <a:pt x="40479" y="4582"/>
                    </a:lnTo>
                    <a:lnTo>
                      <a:pt x="40383" y="4814"/>
                    </a:lnTo>
                    <a:lnTo>
                      <a:pt x="40286" y="5026"/>
                    </a:lnTo>
                    <a:lnTo>
                      <a:pt x="40132" y="5490"/>
                    </a:lnTo>
                    <a:lnTo>
                      <a:pt x="40016" y="5954"/>
                    </a:lnTo>
                    <a:lnTo>
                      <a:pt x="39938" y="6418"/>
                    </a:lnTo>
                    <a:lnTo>
                      <a:pt x="39861" y="6882"/>
                    </a:lnTo>
                    <a:lnTo>
                      <a:pt x="39745" y="6940"/>
                    </a:lnTo>
                    <a:lnTo>
                      <a:pt x="39648" y="7018"/>
                    </a:lnTo>
                    <a:lnTo>
                      <a:pt x="39571" y="7114"/>
                    </a:lnTo>
                    <a:lnTo>
                      <a:pt x="39494" y="7211"/>
                    </a:lnTo>
                    <a:lnTo>
                      <a:pt x="39416" y="7327"/>
                    </a:lnTo>
                    <a:lnTo>
                      <a:pt x="39378" y="7443"/>
                    </a:lnTo>
                    <a:lnTo>
                      <a:pt x="39339" y="7559"/>
                    </a:lnTo>
                    <a:lnTo>
                      <a:pt x="39320" y="7694"/>
                    </a:lnTo>
                    <a:lnTo>
                      <a:pt x="39320" y="7810"/>
                    </a:lnTo>
                    <a:lnTo>
                      <a:pt x="39320" y="7945"/>
                    </a:lnTo>
                    <a:lnTo>
                      <a:pt x="39339" y="8081"/>
                    </a:lnTo>
                    <a:lnTo>
                      <a:pt x="39397" y="8197"/>
                    </a:lnTo>
                    <a:lnTo>
                      <a:pt x="39455" y="8313"/>
                    </a:lnTo>
                    <a:lnTo>
                      <a:pt x="39532" y="8409"/>
                    </a:lnTo>
                    <a:lnTo>
                      <a:pt x="39629" y="8506"/>
                    </a:lnTo>
                    <a:lnTo>
                      <a:pt x="39726" y="8583"/>
                    </a:lnTo>
                    <a:lnTo>
                      <a:pt x="39706" y="9105"/>
                    </a:lnTo>
                    <a:lnTo>
                      <a:pt x="39668" y="9647"/>
                    </a:lnTo>
                    <a:lnTo>
                      <a:pt x="39242" y="10072"/>
                    </a:lnTo>
                    <a:lnTo>
                      <a:pt x="39165" y="10169"/>
                    </a:lnTo>
                    <a:lnTo>
                      <a:pt x="39088" y="10284"/>
                    </a:lnTo>
                    <a:lnTo>
                      <a:pt x="39030" y="10400"/>
                    </a:lnTo>
                    <a:lnTo>
                      <a:pt x="39010" y="10536"/>
                    </a:lnTo>
                    <a:lnTo>
                      <a:pt x="38991" y="10652"/>
                    </a:lnTo>
                    <a:lnTo>
                      <a:pt x="38991" y="10787"/>
                    </a:lnTo>
                    <a:lnTo>
                      <a:pt x="39010" y="10922"/>
                    </a:lnTo>
                    <a:lnTo>
                      <a:pt x="39049" y="11038"/>
                    </a:lnTo>
                    <a:lnTo>
                      <a:pt x="38140" y="11483"/>
                    </a:lnTo>
                    <a:lnTo>
                      <a:pt x="37696" y="11696"/>
                    </a:lnTo>
                    <a:lnTo>
                      <a:pt x="37232" y="11870"/>
                    </a:lnTo>
                    <a:lnTo>
                      <a:pt x="36923" y="11966"/>
                    </a:lnTo>
                    <a:lnTo>
                      <a:pt x="36613" y="12005"/>
                    </a:lnTo>
                    <a:lnTo>
                      <a:pt x="36285" y="12024"/>
                    </a:lnTo>
                    <a:lnTo>
                      <a:pt x="35956" y="12005"/>
                    </a:lnTo>
                    <a:lnTo>
                      <a:pt x="35627" y="11966"/>
                    </a:lnTo>
                    <a:lnTo>
                      <a:pt x="35299" y="11908"/>
                    </a:lnTo>
                    <a:lnTo>
                      <a:pt x="34641" y="11792"/>
                    </a:lnTo>
                    <a:lnTo>
                      <a:pt x="34564" y="11715"/>
                    </a:lnTo>
                    <a:lnTo>
                      <a:pt x="34448" y="11657"/>
                    </a:lnTo>
                    <a:lnTo>
                      <a:pt x="34332" y="11618"/>
                    </a:lnTo>
                    <a:lnTo>
                      <a:pt x="34197" y="11580"/>
                    </a:lnTo>
                    <a:lnTo>
                      <a:pt x="33984" y="11541"/>
                    </a:lnTo>
                    <a:lnTo>
                      <a:pt x="33772" y="11483"/>
                    </a:lnTo>
                    <a:lnTo>
                      <a:pt x="33598" y="11406"/>
                    </a:lnTo>
                    <a:lnTo>
                      <a:pt x="33424" y="11309"/>
                    </a:lnTo>
                    <a:lnTo>
                      <a:pt x="33250" y="11212"/>
                    </a:lnTo>
                    <a:lnTo>
                      <a:pt x="33114" y="11077"/>
                    </a:lnTo>
                    <a:lnTo>
                      <a:pt x="32979" y="10961"/>
                    </a:lnTo>
                    <a:lnTo>
                      <a:pt x="32844" y="10806"/>
                    </a:lnTo>
                    <a:lnTo>
                      <a:pt x="32728" y="10652"/>
                    </a:lnTo>
                    <a:lnTo>
                      <a:pt x="32612" y="10497"/>
                    </a:lnTo>
                    <a:lnTo>
                      <a:pt x="32515" y="10323"/>
                    </a:lnTo>
                    <a:lnTo>
                      <a:pt x="32418" y="10130"/>
                    </a:lnTo>
                    <a:lnTo>
                      <a:pt x="32264" y="9743"/>
                    </a:lnTo>
                    <a:lnTo>
                      <a:pt x="32148" y="9337"/>
                    </a:lnTo>
                    <a:lnTo>
                      <a:pt x="32032" y="8912"/>
                    </a:lnTo>
                    <a:lnTo>
                      <a:pt x="31954" y="8467"/>
                    </a:lnTo>
                    <a:lnTo>
                      <a:pt x="31877" y="8023"/>
                    </a:lnTo>
                    <a:lnTo>
                      <a:pt x="31819" y="7597"/>
                    </a:lnTo>
                    <a:lnTo>
                      <a:pt x="31723" y="6747"/>
                    </a:lnTo>
                    <a:lnTo>
                      <a:pt x="31607" y="5993"/>
                    </a:lnTo>
                    <a:lnTo>
                      <a:pt x="31549" y="5664"/>
                    </a:lnTo>
                    <a:lnTo>
                      <a:pt x="31471" y="5316"/>
                    </a:lnTo>
                    <a:lnTo>
                      <a:pt x="31375" y="4988"/>
                    </a:lnTo>
                    <a:lnTo>
                      <a:pt x="31259" y="4659"/>
                    </a:lnTo>
                    <a:lnTo>
                      <a:pt x="31123" y="4330"/>
                    </a:lnTo>
                    <a:lnTo>
                      <a:pt x="30969" y="4021"/>
                    </a:lnTo>
                    <a:lnTo>
                      <a:pt x="30814" y="3712"/>
                    </a:lnTo>
                    <a:lnTo>
                      <a:pt x="30640" y="3403"/>
                    </a:lnTo>
                    <a:lnTo>
                      <a:pt x="30427" y="3132"/>
                    </a:lnTo>
                    <a:lnTo>
                      <a:pt x="30215" y="2861"/>
                    </a:lnTo>
                    <a:lnTo>
                      <a:pt x="29983" y="2610"/>
                    </a:lnTo>
                    <a:lnTo>
                      <a:pt x="29731" y="2378"/>
                    </a:lnTo>
                    <a:lnTo>
                      <a:pt x="29441" y="2185"/>
                    </a:lnTo>
                    <a:lnTo>
                      <a:pt x="29151" y="1991"/>
                    </a:lnTo>
                    <a:lnTo>
                      <a:pt x="28842" y="1837"/>
                    </a:lnTo>
                    <a:lnTo>
                      <a:pt x="28514" y="1721"/>
                    </a:lnTo>
                    <a:lnTo>
                      <a:pt x="28359" y="1663"/>
                    </a:lnTo>
                    <a:lnTo>
                      <a:pt x="28185" y="1643"/>
                    </a:lnTo>
                    <a:lnTo>
                      <a:pt x="28050" y="1624"/>
                    </a:lnTo>
                    <a:lnTo>
                      <a:pt x="27895" y="1643"/>
                    </a:lnTo>
                    <a:lnTo>
                      <a:pt x="27760" y="1663"/>
                    </a:lnTo>
                    <a:lnTo>
                      <a:pt x="27624" y="1701"/>
                    </a:lnTo>
                    <a:lnTo>
                      <a:pt x="27508" y="1740"/>
                    </a:lnTo>
                    <a:lnTo>
                      <a:pt x="27392" y="1817"/>
                    </a:lnTo>
                    <a:lnTo>
                      <a:pt x="27276" y="1759"/>
                    </a:lnTo>
                    <a:lnTo>
                      <a:pt x="27180" y="1740"/>
                    </a:lnTo>
                    <a:lnTo>
                      <a:pt x="27064" y="1721"/>
                    </a:lnTo>
                    <a:lnTo>
                      <a:pt x="26948" y="1721"/>
                    </a:lnTo>
                    <a:lnTo>
                      <a:pt x="26832" y="1740"/>
                    </a:lnTo>
                    <a:lnTo>
                      <a:pt x="26716" y="1759"/>
                    </a:lnTo>
                    <a:lnTo>
                      <a:pt x="26619" y="1798"/>
                    </a:lnTo>
                    <a:lnTo>
                      <a:pt x="26503" y="1856"/>
                    </a:lnTo>
                    <a:lnTo>
                      <a:pt x="26039" y="2146"/>
                    </a:lnTo>
                    <a:lnTo>
                      <a:pt x="25943" y="2223"/>
                    </a:lnTo>
                    <a:lnTo>
                      <a:pt x="25865" y="2301"/>
                    </a:lnTo>
                    <a:lnTo>
                      <a:pt x="25788" y="2378"/>
                    </a:lnTo>
                    <a:lnTo>
                      <a:pt x="25730" y="2475"/>
                    </a:lnTo>
                    <a:lnTo>
                      <a:pt x="25672" y="2571"/>
                    </a:lnTo>
                    <a:lnTo>
                      <a:pt x="25653" y="2687"/>
                    </a:lnTo>
                    <a:lnTo>
                      <a:pt x="25595" y="2900"/>
                    </a:lnTo>
                    <a:lnTo>
                      <a:pt x="25614" y="3113"/>
                    </a:lnTo>
                    <a:lnTo>
                      <a:pt x="25633" y="3229"/>
                    </a:lnTo>
                    <a:lnTo>
                      <a:pt x="25653" y="3345"/>
                    </a:lnTo>
                    <a:lnTo>
                      <a:pt x="25691" y="3441"/>
                    </a:lnTo>
                    <a:lnTo>
                      <a:pt x="25749" y="3538"/>
                    </a:lnTo>
                    <a:lnTo>
                      <a:pt x="25807" y="3615"/>
                    </a:lnTo>
                    <a:lnTo>
                      <a:pt x="25885" y="3693"/>
                    </a:lnTo>
                    <a:lnTo>
                      <a:pt x="25846" y="4234"/>
                    </a:lnTo>
                    <a:lnTo>
                      <a:pt x="25827" y="4794"/>
                    </a:lnTo>
                    <a:lnTo>
                      <a:pt x="25827" y="4910"/>
                    </a:lnTo>
                    <a:lnTo>
                      <a:pt x="25865" y="5026"/>
                    </a:lnTo>
                    <a:lnTo>
                      <a:pt x="25904" y="5142"/>
                    </a:lnTo>
                    <a:lnTo>
                      <a:pt x="25962" y="5258"/>
                    </a:lnTo>
                    <a:lnTo>
                      <a:pt x="25943" y="6070"/>
                    </a:lnTo>
                    <a:lnTo>
                      <a:pt x="25923" y="6940"/>
                    </a:lnTo>
                    <a:lnTo>
                      <a:pt x="25904" y="7404"/>
                    </a:lnTo>
                    <a:lnTo>
                      <a:pt x="25885" y="7829"/>
                    </a:lnTo>
                    <a:lnTo>
                      <a:pt x="25827" y="8274"/>
                    </a:lnTo>
                    <a:lnTo>
                      <a:pt x="25749" y="8680"/>
                    </a:lnTo>
                    <a:lnTo>
                      <a:pt x="25653" y="8757"/>
                    </a:lnTo>
                    <a:lnTo>
                      <a:pt x="25537" y="8835"/>
                    </a:lnTo>
                    <a:lnTo>
                      <a:pt x="25440" y="8931"/>
                    </a:lnTo>
                    <a:lnTo>
                      <a:pt x="25363" y="9047"/>
                    </a:lnTo>
                    <a:lnTo>
                      <a:pt x="25169" y="9299"/>
                    </a:lnTo>
                    <a:lnTo>
                      <a:pt x="24976" y="9550"/>
                    </a:lnTo>
                    <a:lnTo>
                      <a:pt x="24628" y="9685"/>
                    </a:lnTo>
                    <a:lnTo>
                      <a:pt x="24261" y="9801"/>
                    </a:lnTo>
                    <a:lnTo>
                      <a:pt x="23913" y="9898"/>
                    </a:lnTo>
                    <a:lnTo>
                      <a:pt x="23545" y="9995"/>
                    </a:lnTo>
                    <a:lnTo>
                      <a:pt x="22811" y="10130"/>
                    </a:lnTo>
                    <a:lnTo>
                      <a:pt x="22057" y="10226"/>
                    </a:lnTo>
                    <a:lnTo>
                      <a:pt x="21883" y="10169"/>
                    </a:lnTo>
                    <a:lnTo>
                      <a:pt x="21690" y="10111"/>
                    </a:lnTo>
                    <a:lnTo>
                      <a:pt x="21516" y="10072"/>
                    </a:lnTo>
                    <a:lnTo>
                      <a:pt x="21342" y="10072"/>
                    </a:lnTo>
                    <a:lnTo>
                      <a:pt x="21187" y="10111"/>
                    </a:lnTo>
                    <a:lnTo>
                      <a:pt x="21052" y="10169"/>
                    </a:lnTo>
                    <a:lnTo>
                      <a:pt x="20858" y="9666"/>
                    </a:lnTo>
                    <a:lnTo>
                      <a:pt x="20646" y="9163"/>
                    </a:lnTo>
                    <a:lnTo>
                      <a:pt x="20201" y="8197"/>
                    </a:lnTo>
                    <a:lnTo>
                      <a:pt x="20221" y="7849"/>
                    </a:lnTo>
                    <a:lnTo>
                      <a:pt x="20221" y="7501"/>
                    </a:lnTo>
                    <a:lnTo>
                      <a:pt x="20221" y="7134"/>
                    </a:lnTo>
                    <a:lnTo>
                      <a:pt x="20182" y="6786"/>
                    </a:lnTo>
                    <a:lnTo>
                      <a:pt x="20143" y="6438"/>
                    </a:lnTo>
                    <a:lnTo>
                      <a:pt x="20066" y="6090"/>
                    </a:lnTo>
                    <a:lnTo>
                      <a:pt x="19989" y="5722"/>
                    </a:lnTo>
                    <a:lnTo>
                      <a:pt x="19892" y="5374"/>
                    </a:lnTo>
                    <a:lnTo>
                      <a:pt x="19679" y="4698"/>
                    </a:lnTo>
                    <a:lnTo>
                      <a:pt x="19428" y="4021"/>
                    </a:lnTo>
                    <a:lnTo>
                      <a:pt x="19138" y="3364"/>
                    </a:lnTo>
                    <a:lnTo>
                      <a:pt x="18829" y="2707"/>
                    </a:lnTo>
                    <a:lnTo>
                      <a:pt x="18732" y="2552"/>
                    </a:lnTo>
                    <a:lnTo>
                      <a:pt x="18616" y="2417"/>
                    </a:lnTo>
                    <a:lnTo>
                      <a:pt x="18481" y="2320"/>
                    </a:lnTo>
                    <a:lnTo>
                      <a:pt x="18345" y="2262"/>
                    </a:lnTo>
                    <a:lnTo>
                      <a:pt x="18210" y="2223"/>
                    </a:lnTo>
                    <a:lnTo>
                      <a:pt x="18055" y="2223"/>
                    </a:lnTo>
                    <a:lnTo>
                      <a:pt x="17901" y="2262"/>
                    </a:lnTo>
                    <a:lnTo>
                      <a:pt x="17765" y="2301"/>
                    </a:lnTo>
                    <a:lnTo>
                      <a:pt x="17669" y="2243"/>
                    </a:lnTo>
                    <a:lnTo>
                      <a:pt x="17591" y="2165"/>
                    </a:lnTo>
                    <a:lnTo>
                      <a:pt x="17456" y="2088"/>
                    </a:lnTo>
                    <a:lnTo>
                      <a:pt x="17302" y="2049"/>
                    </a:lnTo>
                    <a:lnTo>
                      <a:pt x="17147" y="2049"/>
                    </a:lnTo>
                    <a:lnTo>
                      <a:pt x="16992" y="2069"/>
                    </a:lnTo>
                    <a:lnTo>
                      <a:pt x="16818" y="2107"/>
                    </a:lnTo>
                    <a:lnTo>
                      <a:pt x="16683" y="2165"/>
                    </a:lnTo>
                    <a:lnTo>
                      <a:pt x="16548" y="2243"/>
                    </a:lnTo>
                    <a:lnTo>
                      <a:pt x="16432" y="2359"/>
                    </a:lnTo>
                    <a:lnTo>
                      <a:pt x="16238" y="2591"/>
                    </a:lnTo>
                    <a:lnTo>
                      <a:pt x="16064" y="2842"/>
                    </a:lnTo>
                    <a:lnTo>
                      <a:pt x="15910" y="3113"/>
                    </a:lnTo>
                    <a:lnTo>
                      <a:pt x="15774" y="3383"/>
                    </a:lnTo>
                    <a:lnTo>
                      <a:pt x="15658" y="3654"/>
                    </a:lnTo>
                    <a:lnTo>
                      <a:pt x="15542" y="3925"/>
                    </a:lnTo>
                    <a:lnTo>
                      <a:pt x="15349" y="4504"/>
                    </a:lnTo>
                    <a:lnTo>
                      <a:pt x="15175" y="5084"/>
                    </a:lnTo>
                    <a:lnTo>
                      <a:pt x="15020" y="5664"/>
                    </a:lnTo>
                    <a:lnTo>
                      <a:pt x="14846" y="6244"/>
                    </a:lnTo>
                    <a:lnTo>
                      <a:pt x="14672" y="6805"/>
                    </a:lnTo>
                    <a:lnTo>
                      <a:pt x="14556" y="6960"/>
                    </a:lnTo>
                    <a:lnTo>
                      <a:pt x="14441" y="7134"/>
                    </a:lnTo>
                    <a:lnTo>
                      <a:pt x="13397" y="7578"/>
                    </a:lnTo>
                    <a:lnTo>
                      <a:pt x="13300" y="7617"/>
                    </a:lnTo>
                    <a:lnTo>
                      <a:pt x="13087" y="7713"/>
                    </a:lnTo>
                    <a:lnTo>
                      <a:pt x="12991" y="7771"/>
                    </a:lnTo>
                    <a:lnTo>
                      <a:pt x="12913" y="7829"/>
                    </a:lnTo>
                    <a:lnTo>
                      <a:pt x="12778" y="7965"/>
                    </a:lnTo>
                    <a:lnTo>
                      <a:pt x="12333" y="7018"/>
                    </a:lnTo>
                    <a:lnTo>
                      <a:pt x="11908" y="6070"/>
                    </a:lnTo>
                    <a:lnTo>
                      <a:pt x="11676" y="5606"/>
                    </a:lnTo>
                    <a:lnTo>
                      <a:pt x="11425" y="5142"/>
                    </a:lnTo>
                    <a:lnTo>
                      <a:pt x="11174" y="4698"/>
                    </a:lnTo>
                    <a:lnTo>
                      <a:pt x="10884" y="4253"/>
                    </a:lnTo>
                    <a:lnTo>
                      <a:pt x="11135" y="3867"/>
                    </a:lnTo>
                    <a:lnTo>
                      <a:pt x="11348" y="3519"/>
                    </a:lnTo>
                    <a:lnTo>
                      <a:pt x="11444" y="3306"/>
                    </a:lnTo>
                    <a:lnTo>
                      <a:pt x="11502" y="3113"/>
                    </a:lnTo>
                    <a:lnTo>
                      <a:pt x="11502" y="2939"/>
                    </a:lnTo>
                    <a:lnTo>
                      <a:pt x="11464" y="2765"/>
                    </a:lnTo>
                    <a:lnTo>
                      <a:pt x="11386" y="2610"/>
                    </a:lnTo>
                    <a:lnTo>
                      <a:pt x="11290" y="2475"/>
                    </a:lnTo>
                    <a:lnTo>
                      <a:pt x="11154" y="2359"/>
                    </a:lnTo>
                    <a:lnTo>
                      <a:pt x="11000" y="2262"/>
                    </a:lnTo>
                    <a:lnTo>
                      <a:pt x="10845" y="2204"/>
                    </a:lnTo>
                    <a:lnTo>
                      <a:pt x="10671" y="2165"/>
                    </a:lnTo>
                    <a:lnTo>
                      <a:pt x="10497" y="2146"/>
                    </a:lnTo>
                    <a:lnTo>
                      <a:pt x="10304" y="2165"/>
                    </a:lnTo>
                    <a:lnTo>
                      <a:pt x="10130" y="2223"/>
                    </a:lnTo>
                    <a:lnTo>
                      <a:pt x="9956" y="2301"/>
                    </a:lnTo>
                    <a:lnTo>
                      <a:pt x="9801" y="2436"/>
                    </a:lnTo>
                    <a:lnTo>
                      <a:pt x="9646" y="2591"/>
                    </a:lnTo>
                    <a:lnTo>
                      <a:pt x="9279" y="3151"/>
                    </a:lnTo>
                    <a:lnTo>
                      <a:pt x="8931" y="3712"/>
                    </a:lnTo>
                    <a:lnTo>
                      <a:pt x="8641" y="4137"/>
                    </a:lnTo>
                    <a:lnTo>
                      <a:pt x="8313" y="4524"/>
                    </a:lnTo>
                    <a:lnTo>
                      <a:pt x="7965" y="4910"/>
                    </a:lnTo>
                    <a:lnTo>
                      <a:pt x="7597" y="5258"/>
                    </a:lnTo>
                    <a:lnTo>
                      <a:pt x="7404" y="5413"/>
                    </a:lnTo>
                    <a:lnTo>
                      <a:pt x="7211" y="5568"/>
                    </a:lnTo>
                    <a:lnTo>
                      <a:pt x="7017" y="5703"/>
                    </a:lnTo>
                    <a:lnTo>
                      <a:pt x="6805" y="5838"/>
                    </a:lnTo>
                    <a:lnTo>
                      <a:pt x="6573" y="5954"/>
                    </a:lnTo>
                    <a:lnTo>
                      <a:pt x="6360" y="6051"/>
                    </a:lnTo>
                    <a:lnTo>
                      <a:pt x="6128" y="6128"/>
                    </a:lnTo>
                    <a:lnTo>
                      <a:pt x="5896" y="6206"/>
                    </a:lnTo>
                    <a:lnTo>
                      <a:pt x="5568" y="5858"/>
                    </a:lnTo>
                    <a:lnTo>
                      <a:pt x="5258" y="5510"/>
                    </a:lnTo>
                    <a:lnTo>
                      <a:pt x="4968" y="5142"/>
                    </a:lnTo>
                    <a:lnTo>
                      <a:pt x="4640" y="4794"/>
                    </a:lnTo>
                    <a:lnTo>
                      <a:pt x="4466" y="4659"/>
                    </a:lnTo>
                    <a:lnTo>
                      <a:pt x="4292" y="4562"/>
                    </a:lnTo>
                    <a:lnTo>
                      <a:pt x="4118" y="4524"/>
                    </a:lnTo>
                    <a:lnTo>
                      <a:pt x="3944" y="4524"/>
                    </a:lnTo>
                    <a:lnTo>
                      <a:pt x="4002" y="4118"/>
                    </a:lnTo>
                    <a:lnTo>
                      <a:pt x="4098" y="3712"/>
                    </a:lnTo>
                    <a:lnTo>
                      <a:pt x="4234" y="3306"/>
                    </a:lnTo>
                    <a:lnTo>
                      <a:pt x="4388" y="2939"/>
                    </a:lnTo>
                    <a:lnTo>
                      <a:pt x="4582" y="2591"/>
                    </a:lnTo>
                    <a:lnTo>
                      <a:pt x="4698" y="2436"/>
                    </a:lnTo>
                    <a:lnTo>
                      <a:pt x="4814" y="2301"/>
                    </a:lnTo>
                    <a:lnTo>
                      <a:pt x="4930" y="2165"/>
                    </a:lnTo>
                    <a:lnTo>
                      <a:pt x="5065" y="2069"/>
                    </a:lnTo>
                    <a:lnTo>
                      <a:pt x="5181" y="1972"/>
                    </a:lnTo>
                    <a:lnTo>
                      <a:pt x="5316" y="1895"/>
                    </a:lnTo>
                    <a:lnTo>
                      <a:pt x="5510" y="1798"/>
                    </a:lnTo>
                    <a:lnTo>
                      <a:pt x="5664" y="1663"/>
                    </a:lnTo>
                    <a:lnTo>
                      <a:pt x="5780" y="1508"/>
                    </a:lnTo>
                    <a:lnTo>
                      <a:pt x="5858" y="1353"/>
                    </a:lnTo>
                    <a:lnTo>
                      <a:pt x="5915" y="1180"/>
                    </a:lnTo>
                    <a:lnTo>
                      <a:pt x="5935" y="986"/>
                    </a:lnTo>
                    <a:lnTo>
                      <a:pt x="5935" y="812"/>
                    </a:lnTo>
                    <a:lnTo>
                      <a:pt x="5896" y="638"/>
                    </a:lnTo>
                    <a:lnTo>
                      <a:pt x="5838" y="484"/>
                    </a:lnTo>
                    <a:lnTo>
                      <a:pt x="5742" y="329"/>
                    </a:lnTo>
                    <a:lnTo>
                      <a:pt x="5645" y="194"/>
                    </a:lnTo>
                    <a:lnTo>
                      <a:pt x="5510" y="97"/>
                    </a:lnTo>
                    <a:lnTo>
                      <a:pt x="5336" y="3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1504825" y="-2975600"/>
                <a:ext cx="262450" cy="87500"/>
              </a:xfrm>
              <a:custGeom>
                <a:rect b="b" l="l" r="r" t="t"/>
                <a:pathLst>
                  <a:path extrusionOk="0" h="3500" w="10498">
                    <a:moveTo>
                      <a:pt x="6128" y="1"/>
                    </a:moveTo>
                    <a:lnTo>
                      <a:pt x="5181" y="20"/>
                    </a:lnTo>
                    <a:lnTo>
                      <a:pt x="4253" y="78"/>
                    </a:lnTo>
                    <a:lnTo>
                      <a:pt x="3325" y="117"/>
                    </a:lnTo>
                    <a:lnTo>
                      <a:pt x="2397" y="136"/>
                    </a:lnTo>
                    <a:lnTo>
                      <a:pt x="2281" y="97"/>
                    </a:lnTo>
                    <a:lnTo>
                      <a:pt x="2165" y="59"/>
                    </a:lnTo>
                    <a:lnTo>
                      <a:pt x="2030" y="39"/>
                    </a:lnTo>
                    <a:lnTo>
                      <a:pt x="1779" y="39"/>
                    </a:lnTo>
                    <a:lnTo>
                      <a:pt x="1643" y="59"/>
                    </a:lnTo>
                    <a:lnTo>
                      <a:pt x="1527" y="97"/>
                    </a:lnTo>
                    <a:lnTo>
                      <a:pt x="1412" y="155"/>
                    </a:lnTo>
                    <a:lnTo>
                      <a:pt x="793" y="155"/>
                    </a:lnTo>
                    <a:lnTo>
                      <a:pt x="658" y="194"/>
                    </a:lnTo>
                    <a:lnTo>
                      <a:pt x="522" y="252"/>
                    </a:lnTo>
                    <a:lnTo>
                      <a:pt x="406" y="329"/>
                    </a:lnTo>
                    <a:lnTo>
                      <a:pt x="290" y="426"/>
                    </a:lnTo>
                    <a:lnTo>
                      <a:pt x="213" y="542"/>
                    </a:lnTo>
                    <a:lnTo>
                      <a:pt x="136" y="658"/>
                    </a:lnTo>
                    <a:lnTo>
                      <a:pt x="78" y="793"/>
                    </a:lnTo>
                    <a:lnTo>
                      <a:pt x="20" y="929"/>
                    </a:lnTo>
                    <a:lnTo>
                      <a:pt x="0" y="1064"/>
                    </a:lnTo>
                    <a:lnTo>
                      <a:pt x="0" y="1199"/>
                    </a:lnTo>
                    <a:lnTo>
                      <a:pt x="20" y="1335"/>
                    </a:lnTo>
                    <a:lnTo>
                      <a:pt x="58" y="1470"/>
                    </a:lnTo>
                    <a:lnTo>
                      <a:pt x="116" y="1605"/>
                    </a:lnTo>
                    <a:lnTo>
                      <a:pt x="194" y="1721"/>
                    </a:lnTo>
                    <a:lnTo>
                      <a:pt x="310" y="1818"/>
                    </a:lnTo>
                    <a:lnTo>
                      <a:pt x="542" y="1992"/>
                    </a:lnTo>
                    <a:lnTo>
                      <a:pt x="793" y="2166"/>
                    </a:lnTo>
                    <a:lnTo>
                      <a:pt x="1044" y="2320"/>
                    </a:lnTo>
                    <a:lnTo>
                      <a:pt x="1315" y="2456"/>
                    </a:lnTo>
                    <a:lnTo>
                      <a:pt x="1585" y="2591"/>
                    </a:lnTo>
                    <a:lnTo>
                      <a:pt x="1856" y="2707"/>
                    </a:lnTo>
                    <a:lnTo>
                      <a:pt x="2127" y="2804"/>
                    </a:lnTo>
                    <a:lnTo>
                      <a:pt x="2397" y="2900"/>
                    </a:lnTo>
                    <a:lnTo>
                      <a:pt x="2610" y="3016"/>
                    </a:lnTo>
                    <a:lnTo>
                      <a:pt x="2823" y="3113"/>
                    </a:lnTo>
                    <a:lnTo>
                      <a:pt x="3035" y="3210"/>
                    </a:lnTo>
                    <a:lnTo>
                      <a:pt x="3248" y="3268"/>
                    </a:lnTo>
                    <a:lnTo>
                      <a:pt x="3480" y="3345"/>
                    </a:lnTo>
                    <a:lnTo>
                      <a:pt x="3731" y="3384"/>
                    </a:lnTo>
                    <a:lnTo>
                      <a:pt x="4215" y="3461"/>
                    </a:lnTo>
                    <a:lnTo>
                      <a:pt x="4717" y="3500"/>
                    </a:lnTo>
                    <a:lnTo>
                      <a:pt x="5220" y="3480"/>
                    </a:lnTo>
                    <a:lnTo>
                      <a:pt x="5742" y="3442"/>
                    </a:lnTo>
                    <a:lnTo>
                      <a:pt x="6264" y="3364"/>
                    </a:lnTo>
                    <a:lnTo>
                      <a:pt x="6786" y="3268"/>
                    </a:lnTo>
                    <a:lnTo>
                      <a:pt x="7307" y="3152"/>
                    </a:lnTo>
                    <a:lnTo>
                      <a:pt x="7810" y="2997"/>
                    </a:lnTo>
                    <a:lnTo>
                      <a:pt x="8313" y="2842"/>
                    </a:lnTo>
                    <a:lnTo>
                      <a:pt x="8777" y="2668"/>
                    </a:lnTo>
                    <a:lnTo>
                      <a:pt x="9241" y="2475"/>
                    </a:lnTo>
                    <a:lnTo>
                      <a:pt x="9666" y="2282"/>
                    </a:lnTo>
                    <a:lnTo>
                      <a:pt x="10052" y="2088"/>
                    </a:lnTo>
                    <a:lnTo>
                      <a:pt x="10188" y="2011"/>
                    </a:lnTo>
                    <a:lnTo>
                      <a:pt x="10284" y="1914"/>
                    </a:lnTo>
                    <a:lnTo>
                      <a:pt x="10381" y="1799"/>
                    </a:lnTo>
                    <a:lnTo>
                      <a:pt x="10439" y="1663"/>
                    </a:lnTo>
                    <a:lnTo>
                      <a:pt x="10478" y="1547"/>
                    </a:lnTo>
                    <a:lnTo>
                      <a:pt x="10497" y="1412"/>
                    </a:lnTo>
                    <a:lnTo>
                      <a:pt x="10497" y="1257"/>
                    </a:lnTo>
                    <a:lnTo>
                      <a:pt x="10478" y="1122"/>
                    </a:lnTo>
                    <a:lnTo>
                      <a:pt x="10439" y="987"/>
                    </a:lnTo>
                    <a:lnTo>
                      <a:pt x="10400" y="851"/>
                    </a:lnTo>
                    <a:lnTo>
                      <a:pt x="10323" y="735"/>
                    </a:lnTo>
                    <a:lnTo>
                      <a:pt x="10246" y="619"/>
                    </a:lnTo>
                    <a:lnTo>
                      <a:pt x="10149" y="523"/>
                    </a:lnTo>
                    <a:lnTo>
                      <a:pt x="10033" y="445"/>
                    </a:lnTo>
                    <a:lnTo>
                      <a:pt x="9898" y="368"/>
                    </a:lnTo>
                    <a:lnTo>
                      <a:pt x="9763" y="329"/>
                    </a:lnTo>
                    <a:lnTo>
                      <a:pt x="9318" y="233"/>
                    </a:lnTo>
                    <a:lnTo>
                      <a:pt x="8873" y="155"/>
                    </a:lnTo>
                    <a:lnTo>
                      <a:pt x="8429" y="97"/>
                    </a:lnTo>
                    <a:lnTo>
                      <a:pt x="7965" y="59"/>
                    </a:lnTo>
                    <a:lnTo>
                      <a:pt x="7501" y="39"/>
                    </a:lnTo>
                    <a:lnTo>
                      <a:pt x="7056" y="20"/>
                    </a:lnTo>
                    <a:lnTo>
                      <a:pt x="6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>
                <a:off x="1055375" y="-3057275"/>
                <a:ext cx="168200" cy="99100"/>
              </a:xfrm>
              <a:custGeom>
                <a:rect b="b" l="l" r="r" t="t"/>
                <a:pathLst>
                  <a:path extrusionOk="0" h="3964" w="6728">
                    <a:moveTo>
                      <a:pt x="774" y="1"/>
                    </a:moveTo>
                    <a:lnTo>
                      <a:pt x="658" y="39"/>
                    </a:lnTo>
                    <a:lnTo>
                      <a:pt x="542" y="78"/>
                    </a:lnTo>
                    <a:lnTo>
                      <a:pt x="426" y="155"/>
                    </a:lnTo>
                    <a:lnTo>
                      <a:pt x="329" y="213"/>
                    </a:lnTo>
                    <a:lnTo>
                      <a:pt x="252" y="310"/>
                    </a:lnTo>
                    <a:lnTo>
                      <a:pt x="174" y="407"/>
                    </a:lnTo>
                    <a:lnTo>
                      <a:pt x="116" y="503"/>
                    </a:lnTo>
                    <a:lnTo>
                      <a:pt x="58" y="619"/>
                    </a:lnTo>
                    <a:lnTo>
                      <a:pt x="20" y="735"/>
                    </a:lnTo>
                    <a:lnTo>
                      <a:pt x="0" y="871"/>
                    </a:lnTo>
                    <a:lnTo>
                      <a:pt x="0" y="987"/>
                    </a:lnTo>
                    <a:lnTo>
                      <a:pt x="0" y="1122"/>
                    </a:lnTo>
                    <a:lnTo>
                      <a:pt x="20" y="1257"/>
                    </a:lnTo>
                    <a:lnTo>
                      <a:pt x="97" y="1509"/>
                    </a:lnTo>
                    <a:lnTo>
                      <a:pt x="194" y="1741"/>
                    </a:lnTo>
                    <a:lnTo>
                      <a:pt x="290" y="1973"/>
                    </a:lnTo>
                    <a:lnTo>
                      <a:pt x="406" y="2185"/>
                    </a:lnTo>
                    <a:lnTo>
                      <a:pt x="542" y="2378"/>
                    </a:lnTo>
                    <a:lnTo>
                      <a:pt x="677" y="2572"/>
                    </a:lnTo>
                    <a:lnTo>
                      <a:pt x="832" y="2746"/>
                    </a:lnTo>
                    <a:lnTo>
                      <a:pt x="986" y="2920"/>
                    </a:lnTo>
                    <a:lnTo>
                      <a:pt x="1160" y="3074"/>
                    </a:lnTo>
                    <a:lnTo>
                      <a:pt x="1334" y="3210"/>
                    </a:lnTo>
                    <a:lnTo>
                      <a:pt x="1528" y="3345"/>
                    </a:lnTo>
                    <a:lnTo>
                      <a:pt x="1721" y="3461"/>
                    </a:lnTo>
                    <a:lnTo>
                      <a:pt x="1934" y="3558"/>
                    </a:lnTo>
                    <a:lnTo>
                      <a:pt x="2146" y="3654"/>
                    </a:lnTo>
                    <a:lnTo>
                      <a:pt x="2359" y="3732"/>
                    </a:lnTo>
                    <a:lnTo>
                      <a:pt x="2571" y="3790"/>
                    </a:lnTo>
                    <a:lnTo>
                      <a:pt x="2803" y="3848"/>
                    </a:lnTo>
                    <a:lnTo>
                      <a:pt x="3035" y="3906"/>
                    </a:lnTo>
                    <a:lnTo>
                      <a:pt x="3267" y="3925"/>
                    </a:lnTo>
                    <a:lnTo>
                      <a:pt x="3499" y="3944"/>
                    </a:lnTo>
                    <a:lnTo>
                      <a:pt x="3963" y="3964"/>
                    </a:lnTo>
                    <a:lnTo>
                      <a:pt x="4447" y="3925"/>
                    </a:lnTo>
                    <a:lnTo>
                      <a:pt x="4911" y="3828"/>
                    </a:lnTo>
                    <a:lnTo>
                      <a:pt x="5374" y="3693"/>
                    </a:lnTo>
                    <a:lnTo>
                      <a:pt x="5606" y="3616"/>
                    </a:lnTo>
                    <a:lnTo>
                      <a:pt x="5838" y="3519"/>
                    </a:lnTo>
                    <a:lnTo>
                      <a:pt x="6051" y="3422"/>
                    </a:lnTo>
                    <a:lnTo>
                      <a:pt x="6264" y="3306"/>
                    </a:lnTo>
                    <a:lnTo>
                      <a:pt x="6438" y="3190"/>
                    </a:lnTo>
                    <a:lnTo>
                      <a:pt x="6554" y="3055"/>
                    </a:lnTo>
                    <a:lnTo>
                      <a:pt x="6650" y="2900"/>
                    </a:lnTo>
                    <a:lnTo>
                      <a:pt x="6708" y="2746"/>
                    </a:lnTo>
                    <a:lnTo>
                      <a:pt x="6728" y="2591"/>
                    </a:lnTo>
                    <a:lnTo>
                      <a:pt x="6708" y="2417"/>
                    </a:lnTo>
                    <a:lnTo>
                      <a:pt x="6670" y="2262"/>
                    </a:lnTo>
                    <a:lnTo>
                      <a:pt x="6612" y="2108"/>
                    </a:lnTo>
                    <a:lnTo>
                      <a:pt x="6573" y="1934"/>
                    </a:lnTo>
                    <a:lnTo>
                      <a:pt x="6515" y="1779"/>
                    </a:lnTo>
                    <a:lnTo>
                      <a:pt x="6418" y="1644"/>
                    </a:lnTo>
                    <a:lnTo>
                      <a:pt x="6322" y="1509"/>
                    </a:lnTo>
                    <a:lnTo>
                      <a:pt x="6186" y="1412"/>
                    </a:lnTo>
                    <a:lnTo>
                      <a:pt x="6032" y="1315"/>
                    </a:lnTo>
                    <a:lnTo>
                      <a:pt x="5858" y="1257"/>
                    </a:lnTo>
                    <a:lnTo>
                      <a:pt x="5645" y="1238"/>
                    </a:lnTo>
                    <a:lnTo>
                      <a:pt x="5355" y="1219"/>
                    </a:lnTo>
                    <a:lnTo>
                      <a:pt x="5065" y="1199"/>
                    </a:lnTo>
                    <a:lnTo>
                      <a:pt x="4795" y="1141"/>
                    </a:lnTo>
                    <a:lnTo>
                      <a:pt x="4505" y="1083"/>
                    </a:lnTo>
                    <a:lnTo>
                      <a:pt x="3944" y="948"/>
                    </a:lnTo>
                    <a:lnTo>
                      <a:pt x="3383" y="755"/>
                    </a:lnTo>
                    <a:lnTo>
                      <a:pt x="2281" y="368"/>
                    </a:lnTo>
                    <a:lnTo>
                      <a:pt x="1721" y="194"/>
                    </a:lnTo>
                    <a:lnTo>
                      <a:pt x="1160" y="20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>
                <a:off x="2150475" y="-2981875"/>
                <a:ext cx="238275" cy="103925"/>
              </a:xfrm>
              <a:custGeom>
                <a:rect b="b" l="l" r="r" t="t"/>
                <a:pathLst>
                  <a:path extrusionOk="0" h="4157" w="9531">
                    <a:moveTo>
                      <a:pt x="8506" y="0"/>
                    </a:moveTo>
                    <a:lnTo>
                      <a:pt x="8313" y="58"/>
                    </a:lnTo>
                    <a:lnTo>
                      <a:pt x="7888" y="232"/>
                    </a:lnTo>
                    <a:lnTo>
                      <a:pt x="7443" y="348"/>
                    </a:lnTo>
                    <a:lnTo>
                      <a:pt x="6979" y="464"/>
                    </a:lnTo>
                    <a:lnTo>
                      <a:pt x="6535" y="542"/>
                    </a:lnTo>
                    <a:lnTo>
                      <a:pt x="6071" y="600"/>
                    </a:lnTo>
                    <a:lnTo>
                      <a:pt x="5607" y="638"/>
                    </a:lnTo>
                    <a:lnTo>
                      <a:pt x="5123" y="658"/>
                    </a:lnTo>
                    <a:lnTo>
                      <a:pt x="4659" y="658"/>
                    </a:lnTo>
                    <a:lnTo>
                      <a:pt x="3693" y="638"/>
                    </a:lnTo>
                    <a:lnTo>
                      <a:pt x="2746" y="600"/>
                    </a:lnTo>
                    <a:lnTo>
                      <a:pt x="1818" y="542"/>
                    </a:lnTo>
                    <a:lnTo>
                      <a:pt x="909" y="484"/>
                    </a:lnTo>
                    <a:lnTo>
                      <a:pt x="774" y="484"/>
                    </a:lnTo>
                    <a:lnTo>
                      <a:pt x="639" y="503"/>
                    </a:lnTo>
                    <a:lnTo>
                      <a:pt x="523" y="561"/>
                    </a:lnTo>
                    <a:lnTo>
                      <a:pt x="407" y="619"/>
                    </a:lnTo>
                    <a:lnTo>
                      <a:pt x="310" y="696"/>
                    </a:lnTo>
                    <a:lnTo>
                      <a:pt x="233" y="774"/>
                    </a:lnTo>
                    <a:lnTo>
                      <a:pt x="155" y="870"/>
                    </a:lnTo>
                    <a:lnTo>
                      <a:pt x="97" y="986"/>
                    </a:lnTo>
                    <a:lnTo>
                      <a:pt x="59" y="1102"/>
                    </a:lnTo>
                    <a:lnTo>
                      <a:pt x="20" y="1218"/>
                    </a:lnTo>
                    <a:lnTo>
                      <a:pt x="1" y="1354"/>
                    </a:lnTo>
                    <a:lnTo>
                      <a:pt x="1" y="1470"/>
                    </a:lnTo>
                    <a:lnTo>
                      <a:pt x="1" y="1605"/>
                    </a:lnTo>
                    <a:lnTo>
                      <a:pt x="20" y="1721"/>
                    </a:lnTo>
                    <a:lnTo>
                      <a:pt x="59" y="1837"/>
                    </a:lnTo>
                    <a:lnTo>
                      <a:pt x="117" y="1953"/>
                    </a:lnTo>
                    <a:lnTo>
                      <a:pt x="329" y="2301"/>
                    </a:lnTo>
                    <a:lnTo>
                      <a:pt x="561" y="2610"/>
                    </a:lnTo>
                    <a:lnTo>
                      <a:pt x="793" y="2900"/>
                    </a:lnTo>
                    <a:lnTo>
                      <a:pt x="1064" y="3171"/>
                    </a:lnTo>
                    <a:lnTo>
                      <a:pt x="1354" y="3422"/>
                    </a:lnTo>
                    <a:lnTo>
                      <a:pt x="1644" y="3654"/>
                    </a:lnTo>
                    <a:lnTo>
                      <a:pt x="1972" y="3867"/>
                    </a:lnTo>
                    <a:lnTo>
                      <a:pt x="2320" y="4060"/>
                    </a:lnTo>
                    <a:lnTo>
                      <a:pt x="2494" y="4118"/>
                    </a:lnTo>
                    <a:lnTo>
                      <a:pt x="2649" y="4157"/>
                    </a:lnTo>
                    <a:lnTo>
                      <a:pt x="2804" y="4157"/>
                    </a:lnTo>
                    <a:lnTo>
                      <a:pt x="2958" y="4137"/>
                    </a:lnTo>
                    <a:lnTo>
                      <a:pt x="3094" y="4099"/>
                    </a:lnTo>
                    <a:lnTo>
                      <a:pt x="3229" y="4021"/>
                    </a:lnTo>
                    <a:lnTo>
                      <a:pt x="3345" y="3944"/>
                    </a:lnTo>
                    <a:lnTo>
                      <a:pt x="3461" y="3847"/>
                    </a:lnTo>
                    <a:lnTo>
                      <a:pt x="3848" y="3847"/>
                    </a:lnTo>
                    <a:lnTo>
                      <a:pt x="4234" y="3828"/>
                    </a:lnTo>
                    <a:lnTo>
                      <a:pt x="4601" y="3789"/>
                    </a:lnTo>
                    <a:lnTo>
                      <a:pt x="4969" y="3731"/>
                    </a:lnTo>
                    <a:lnTo>
                      <a:pt x="5336" y="3635"/>
                    </a:lnTo>
                    <a:lnTo>
                      <a:pt x="5703" y="3538"/>
                    </a:lnTo>
                    <a:lnTo>
                      <a:pt x="6051" y="3422"/>
                    </a:lnTo>
                    <a:lnTo>
                      <a:pt x="6399" y="3306"/>
                    </a:lnTo>
                    <a:lnTo>
                      <a:pt x="6747" y="3151"/>
                    </a:lnTo>
                    <a:lnTo>
                      <a:pt x="7095" y="2997"/>
                    </a:lnTo>
                    <a:lnTo>
                      <a:pt x="7443" y="2823"/>
                    </a:lnTo>
                    <a:lnTo>
                      <a:pt x="7772" y="2629"/>
                    </a:lnTo>
                    <a:lnTo>
                      <a:pt x="8448" y="2243"/>
                    </a:lnTo>
                    <a:lnTo>
                      <a:pt x="9106" y="1818"/>
                    </a:lnTo>
                    <a:lnTo>
                      <a:pt x="9260" y="1682"/>
                    </a:lnTo>
                    <a:lnTo>
                      <a:pt x="9357" y="1547"/>
                    </a:lnTo>
                    <a:lnTo>
                      <a:pt x="9454" y="1392"/>
                    </a:lnTo>
                    <a:lnTo>
                      <a:pt x="9492" y="1238"/>
                    </a:lnTo>
                    <a:lnTo>
                      <a:pt x="9531" y="1064"/>
                    </a:lnTo>
                    <a:lnTo>
                      <a:pt x="9512" y="890"/>
                    </a:lnTo>
                    <a:lnTo>
                      <a:pt x="9492" y="716"/>
                    </a:lnTo>
                    <a:lnTo>
                      <a:pt x="9434" y="561"/>
                    </a:lnTo>
                    <a:lnTo>
                      <a:pt x="9357" y="406"/>
                    </a:lnTo>
                    <a:lnTo>
                      <a:pt x="9260" y="271"/>
                    </a:lnTo>
                    <a:lnTo>
                      <a:pt x="9144" y="155"/>
                    </a:lnTo>
                    <a:lnTo>
                      <a:pt x="9009" y="78"/>
                    </a:lnTo>
                    <a:lnTo>
                      <a:pt x="8854" y="20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2703825" y="-3016200"/>
                <a:ext cx="285650" cy="109250"/>
              </a:xfrm>
              <a:custGeom>
                <a:rect b="b" l="l" r="r" t="t"/>
                <a:pathLst>
                  <a:path extrusionOk="0" h="4370" w="11426">
                    <a:moveTo>
                      <a:pt x="10440" y="1"/>
                    </a:moveTo>
                    <a:lnTo>
                      <a:pt x="9898" y="59"/>
                    </a:lnTo>
                    <a:lnTo>
                      <a:pt x="9357" y="136"/>
                    </a:lnTo>
                    <a:lnTo>
                      <a:pt x="8274" y="291"/>
                    </a:lnTo>
                    <a:lnTo>
                      <a:pt x="7192" y="484"/>
                    </a:lnTo>
                    <a:lnTo>
                      <a:pt x="6129" y="677"/>
                    </a:lnTo>
                    <a:lnTo>
                      <a:pt x="5587" y="755"/>
                    </a:lnTo>
                    <a:lnTo>
                      <a:pt x="5046" y="832"/>
                    </a:lnTo>
                    <a:lnTo>
                      <a:pt x="4505" y="871"/>
                    </a:lnTo>
                    <a:lnTo>
                      <a:pt x="3964" y="909"/>
                    </a:lnTo>
                    <a:lnTo>
                      <a:pt x="3422" y="929"/>
                    </a:lnTo>
                    <a:lnTo>
                      <a:pt x="2881" y="909"/>
                    </a:lnTo>
                    <a:lnTo>
                      <a:pt x="2340" y="871"/>
                    </a:lnTo>
                    <a:lnTo>
                      <a:pt x="1799" y="813"/>
                    </a:lnTo>
                    <a:lnTo>
                      <a:pt x="1663" y="735"/>
                    </a:lnTo>
                    <a:lnTo>
                      <a:pt x="1547" y="658"/>
                    </a:lnTo>
                    <a:lnTo>
                      <a:pt x="1431" y="600"/>
                    </a:lnTo>
                    <a:lnTo>
                      <a:pt x="1296" y="561"/>
                    </a:lnTo>
                    <a:lnTo>
                      <a:pt x="1064" y="561"/>
                    </a:lnTo>
                    <a:lnTo>
                      <a:pt x="967" y="581"/>
                    </a:lnTo>
                    <a:lnTo>
                      <a:pt x="851" y="639"/>
                    </a:lnTo>
                    <a:lnTo>
                      <a:pt x="755" y="697"/>
                    </a:lnTo>
                    <a:lnTo>
                      <a:pt x="600" y="735"/>
                    </a:lnTo>
                    <a:lnTo>
                      <a:pt x="465" y="793"/>
                    </a:lnTo>
                    <a:lnTo>
                      <a:pt x="329" y="890"/>
                    </a:lnTo>
                    <a:lnTo>
                      <a:pt x="213" y="1006"/>
                    </a:lnTo>
                    <a:lnTo>
                      <a:pt x="136" y="1141"/>
                    </a:lnTo>
                    <a:lnTo>
                      <a:pt x="59" y="1277"/>
                    </a:lnTo>
                    <a:lnTo>
                      <a:pt x="20" y="1431"/>
                    </a:lnTo>
                    <a:lnTo>
                      <a:pt x="1" y="1586"/>
                    </a:lnTo>
                    <a:lnTo>
                      <a:pt x="1" y="1760"/>
                    </a:lnTo>
                    <a:lnTo>
                      <a:pt x="20" y="1915"/>
                    </a:lnTo>
                    <a:lnTo>
                      <a:pt x="59" y="2069"/>
                    </a:lnTo>
                    <a:lnTo>
                      <a:pt x="136" y="2205"/>
                    </a:lnTo>
                    <a:lnTo>
                      <a:pt x="233" y="2321"/>
                    </a:lnTo>
                    <a:lnTo>
                      <a:pt x="368" y="2437"/>
                    </a:lnTo>
                    <a:lnTo>
                      <a:pt x="523" y="2533"/>
                    </a:lnTo>
                    <a:lnTo>
                      <a:pt x="716" y="2591"/>
                    </a:lnTo>
                    <a:lnTo>
                      <a:pt x="1083" y="2649"/>
                    </a:lnTo>
                    <a:lnTo>
                      <a:pt x="1373" y="2843"/>
                    </a:lnTo>
                    <a:lnTo>
                      <a:pt x="1683" y="3017"/>
                    </a:lnTo>
                    <a:lnTo>
                      <a:pt x="2011" y="3191"/>
                    </a:lnTo>
                    <a:lnTo>
                      <a:pt x="2340" y="3345"/>
                    </a:lnTo>
                    <a:lnTo>
                      <a:pt x="2688" y="3500"/>
                    </a:lnTo>
                    <a:lnTo>
                      <a:pt x="3036" y="3654"/>
                    </a:lnTo>
                    <a:lnTo>
                      <a:pt x="3384" y="3770"/>
                    </a:lnTo>
                    <a:lnTo>
                      <a:pt x="3751" y="3906"/>
                    </a:lnTo>
                    <a:lnTo>
                      <a:pt x="4118" y="4002"/>
                    </a:lnTo>
                    <a:lnTo>
                      <a:pt x="4486" y="4099"/>
                    </a:lnTo>
                    <a:lnTo>
                      <a:pt x="4872" y="4196"/>
                    </a:lnTo>
                    <a:lnTo>
                      <a:pt x="5239" y="4254"/>
                    </a:lnTo>
                    <a:lnTo>
                      <a:pt x="5626" y="4312"/>
                    </a:lnTo>
                    <a:lnTo>
                      <a:pt x="5993" y="4350"/>
                    </a:lnTo>
                    <a:lnTo>
                      <a:pt x="6380" y="4370"/>
                    </a:lnTo>
                    <a:lnTo>
                      <a:pt x="6747" y="4370"/>
                    </a:lnTo>
                    <a:lnTo>
                      <a:pt x="7115" y="4350"/>
                    </a:lnTo>
                    <a:lnTo>
                      <a:pt x="7482" y="4312"/>
                    </a:lnTo>
                    <a:lnTo>
                      <a:pt x="7830" y="4254"/>
                    </a:lnTo>
                    <a:lnTo>
                      <a:pt x="8178" y="4196"/>
                    </a:lnTo>
                    <a:lnTo>
                      <a:pt x="8526" y="4099"/>
                    </a:lnTo>
                    <a:lnTo>
                      <a:pt x="8854" y="3964"/>
                    </a:lnTo>
                    <a:lnTo>
                      <a:pt x="9164" y="3828"/>
                    </a:lnTo>
                    <a:lnTo>
                      <a:pt x="9473" y="3674"/>
                    </a:lnTo>
                    <a:lnTo>
                      <a:pt x="9763" y="3481"/>
                    </a:lnTo>
                    <a:lnTo>
                      <a:pt x="10053" y="3268"/>
                    </a:lnTo>
                    <a:lnTo>
                      <a:pt x="10304" y="3036"/>
                    </a:lnTo>
                    <a:lnTo>
                      <a:pt x="10556" y="2765"/>
                    </a:lnTo>
                    <a:lnTo>
                      <a:pt x="10788" y="2475"/>
                    </a:lnTo>
                    <a:lnTo>
                      <a:pt x="10981" y="2147"/>
                    </a:lnTo>
                    <a:lnTo>
                      <a:pt x="11174" y="1818"/>
                    </a:lnTo>
                    <a:lnTo>
                      <a:pt x="11329" y="1431"/>
                    </a:lnTo>
                    <a:lnTo>
                      <a:pt x="11367" y="1315"/>
                    </a:lnTo>
                    <a:lnTo>
                      <a:pt x="11406" y="1180"/>
                    </a:lnTo>
                    <a:lnTo>
                      <a:pt x="11406" y="1064"/>
                    </a:lnTo>
                    <a:lnTo>
                      <a:pt x="11425" y="929"/>
                    </a:lnTo>
                    <a:lnTo>
                      <a:pt x="11406" y="813"/>
                    </a:lnTo>
                    <a:lnTo>
                      <a:pt x="11387" y="677"/>
                    </a:lnTo>
                    <a:lnTo>
                      <a:pt x="11348" y="561"/>
                    </a:lnTo>
                    <a:lnTo>
                      <a:pt x="11290" y="446"/>
                    </a:lnTo>
                    <a:lnTo>
                      <a:pt x="11232" y="349"/>
                    </a:lnTo>
                    <a:lnTo>
                      <a:pt x="11155" y="252"/>
                    </a:lnTo>
                    <a:lnTo>
                      <a:pt x="11058" y="175"/>
                    </a:lnTo>
                    <a:lnTo>
                      <a:pt x="10961" y="117"/>
                    </a:lnTo>
                    <a:lnTo>
                      <a:pt x="10846" y="59"/>
                    </a:lnTo>
                    <a:lnTo>
                      <a:pt x="10730" y="20"/>
                    </a:lnTo>
                    <a:lnTo>
                      <a:pt x="105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>
                <a:off x="815175" y="-3214325"/>
                <a:ext cx="2582175" cy="397275"/>
              </a:xfrm>
              <a:custGeom>
                <a:rect b="b" l="l" r="r" t="t"/>
                <a:pathLst>
                  <a:path extrusionOk="0" h="15891" w="103287">
                    <a:moveTo>
                      <a:pt x="4486" y="0"/>
                    </a:moveTo>
                    <a:lnTo>
                      <a:pt x="4331" y="39"/>
                    </a:lnTo>
                    <a:lnTo>
                      <a:pt x="4196" y="97"/>
                    </a:lnTo>
                    <a:lnTo>
                      <a:pt x="4041" y="174"/>
                    </a:lnTo>
                    <a:lnTo>
                      <a:pt x="3906" y="290"/>
                    </a:lnTo>
                    <a:lnTo>
                      <a:pt x="3770" y="425"/>
                    </a:lnTo>
                    <a:lnTo>
                      <a:pt x="3616" y="387"/>
                    </a:lnTo>
                    <a:lnTo>
                      <a:pt x="3422" y="387"/>
                    </a:lnTo>
                    <a:lnTo>
                      <a:pt x="3133" y="425"/>
                    </a:lnTo>
                    <a:lnTo>
                      <a:pt x="2862" y="483"/>
                    </a:lnTo>
                    <a:lnTo>
                      <a:pt x="2611" y="561"/>
                    </a:lnTo>
                    <a:lnTo>
                      <a:pt x="2379" y="657"/>
                    </a:lnTo>
                    <a:lnTo>
                      <a:pt x="2147" y="754"/>
                    </a:lnTo>
                    <a:lnTo>
                      <a:pt x="1915" y="851"/>
                    </a:lnTo>
                    <a:lnTo>
                      <a:pt x="1721" y="967"/>
                    </a:lnTo>
                    <a:lnTo>
                      <a:pt x="1509" y="1102"/>
                    </a:lnTo>
                    <a:lnTo>
                      <a:pt x="1335" y="1237"/>
                    </a:lnTo>
                    <a:lnTo>
                      <a:pt x="1161" y="1392"/>
                    </a:lnTo>
                    <a:lnTo>
                      <a:pt x="1006" y="1547"/>
                    </a:lnTo>
                    <a:lnTo>
                      <a:pt x="871" y="1701"/>
                    </a:lnTo>
                    <a:lnTo>
                      <a:pt x="735" y="1875"/>
                    </a:lnTo>
                    <a:lnTo>
                      <a:pt x="600" y="2069"/>
                    </a:lnTo>
                    <a:lnTo>
                      <a:pt x="503" y="2243"/>
                    </a:lnTo>
                    <a:lnTo>
                      <a:pt x="407" y="2455"/>
                    </a:lnTo>
                    <a:lnTo>
                      <a:pt x="310" y="2648"/>
                    </a:lnTo>
                    <a:lnTo>
                      <a:pt x="233" y="2861"/>
                    </a:lnTo>
                    <a:lnTo>
                      <a:pt x="175" y="3074"/>
                    </a:lnTo>
                    <a:lnTo>
                      <a:pt x="117" y="3306"/>
                    </a:lnTo>
                    <a:lnTo>
                      <a:pt x="40" y="3750"/>
                    </a:lnTo>
                    <a:lnTo>
                      <a:pt x="1" y="4234"/>
                    </a:lnTo>
                    <a:lnTo>
                      <a:pt x="1" y="4717"/>
                    </a:lnTo>
                    <a:lnTo>
                      <a:pt x="59" y="5220"/>
                    </a:lnTo>
                    <a:lnTo>
                      <a:pt x="136" y="5741"/>
                    </a:lnTo>
                    <a:lnTo>
                      <a:pt x="252" y="6263"/>
                    </a:lnTo>
                    <a:lnTo>
                      <a:pt x="349" y="6573"/>
                    </a:lnTo>
                    <a:lnTo>
                      <a:pt x="465" y="6863"/>
                    </a:lnTo>
                    <a:lnTo>
                      <a:pt x="581" y="7153"/>
                    </a:lnTo>
                    <a:lnTo>
                      <a:pt x="716" y="7443"/>
                    </a:lnTo>
                    <a:lnTo>
                      <a:pt x="871" y="7713"/>
                    </a:lnTo>
                    <a:lnTo>
                      <a:pt x="1025" y="7984"/>
                    </a:lnTo>
                    <a:lnTo>
                      <a:pt x="1199" y="8235"/>
                    </a:lnTo>
                    <a:lnTo>
                      <a:pt x="1393" y="8486"/>
                    </a:lnTo>
                    <a:lnTo>
                      <a:pt x="1586" y="8718"/>
                    </a:lnTo>
                    <a:lnTo>
                      <a:pt x="1779" y="8950"/>
                    </a:lnTo>
                    <a:lnTo>
                      <a:pt x="1992" y="9182"/>
                    </a:lnTo>
                    <a:lnTo>
                      <a:pt x="2224" y="9395"/>
                    </a:lnTo>
                    <a:lnTo>
                      <a:pt x="2688" y="9801"/>
                    </a:lnTo>
                    <a:lnTo>
                      <a:pt x="3190" y="10168"/>
                    </a:lnTo>
                    <a:lnTo>
                      <a:pt x="3732" y="10497"/>
                    </a:lnTo>
                    <a:lnTo>
                      <a:pt x="4273" y="10826"/>
                    </a:lnTo>
                    <a:lnTo>
                      <a:pt x="4853" y="11096"/>
                    </a:lnTo>
                    <a:lnTo>
                      <a:pt x="5433" y="11348"/>
                    </a:lnTo>
                    <a:lnTo>
                      <a:pt x="6032" y="11579"/>
                    </a:lnTo>
                    <a:lnTo>
                      <a:pt x="6631" y="11792"/>
                    </a:lnTo>
                    <a:lnTo>
                      <a:pt x="7231" y="11966"/>
                    </a:lnTo>
                    <a:lnTo>
                      <a:pt x="7830" y="12121"/>
                    </a:lnTo>
                    <a:lnTo>
                      <a:pt x="7927" y="12198"/>
                    </a:lnTo>
                    <a:lnTo>
                      <a:pt x="8062" y="12256"/>
                    </a:lnTo>
                    <a:lnTo>
                      <a:pt x="8565" y="12449"/>
                    </a:lnTo>
                    <a:lnTo>
                      <a:pt x="9086" y="12643"/>
                    </a:lnTo>
                    <a:lnTo>
                      <a:pt x="9589" y="12817"/>
                    </a:lnTo>
                    <a:lnTo>
                      <a:pt x="10111" y="12971"/>
                    </a:lnTo>
                    <a:lnTo>
                      <a:pt x="10633" y="13126"/>
                    </a:lnTo>
                    <a:lnTo>
                      <a:pt x="11155" y="13242"/>
                    </a:lnTo>
                    <a:lnTo>
                      <a:pt x="11677" y="13377"/>
                    </a:lnTo>
                    <a:lnTo>
                      <a:pt x="12199" y="13474"/>
                    </a:lnTo>
                    <a:lnTo>
                      <a:pt x="13243" y="13667"/>
                    </a:lnTo>
                    <a:lnTo>
                      <a:pt x="14287" y="13803"/>
                    </a:lnTo>
                    <a:lnTo>
                      <a:pt x="15350" y="13938"/>
                    </a:lnTo>
                    <a:lnTo>
                      <a:pt x="16413" y="14015"/>
                    </a:lnTo>
                    <a:lnTo>
                      <a:pt x="17476" y="14093"/>
                    </a:lnTo>
                    <a:lnTo>
                      <a:pt x="18539" y="14131"/>
                    </a:lnTo>
                    <a:lnTo>
                      <a:pt x="20685" y="14228"/>
                    </a:lnTo>
                    <a:lnTo>
                      <a:pt x="22831" y="14305"/>
                    </a:lnTo>
                    <a:lnTo>
                      <a:pt x="23913" y="14363"/>
                    </a:lnTo>
                    <a:lnTo>
                      <a:pt x="24977" y="14421"/>
                    </a:lnTo>
                    <a:lnTo>
                      <a:pt x="25035" y="14576"/>
                    </a:lnTo>
                    <a:lnTo>
                      <a:pt x="25112" y="14711"/>
                    </a:lnTo>
                    <a:lnTo>
                      <a:pt x="25228" y="14808"/>
                    </a:lnTo>
                    <a:lnTo>
                      <a:pt x="25344" y="14904"/>
                    </a:lnTo>
                    <a:lnTo>
                      <a:pt x="25460" y="15001"/>
                    </a:lnTo>
                    <a:lnTo>
                      <a:pt x="25615" y="15059"/>
                    </a:lnTo>
                    <a:lnTo>
                      <a:pt x="25769" y="15098"/>
                    </a:lnTo>
                    <a:lnTo>
                      <a:pt x="25924" y="15117"/>
                    </a:lnTo>
                    <a:lnTo>
                      <a:pt x="26407" y="15136"/>
                    </a:lnTo>
                    <a:lnTo>
                      <a:pt x="26890" y="15194"/>
                    </a:lnTo>
                    <a:lnTo>
                      <a:pt x="27374" y="15252"/>
                    </a:lnTo>
                    <a:lnTo>
                      <a:pt x="27857" y="15330"/>
                    </a:lnTo>
                    <a:lnTo>
                      <a:pt x="28050" y="15368"/>
                    </a:lnTo>
                    <a:lnTo>
                      <a:pt x="28224" y="15349"/>
                    </a:lnTo>
                    <a:lnTo>
                      <a:pt x="28379" y="15310"/>
                    </a:lnTo>
                    <a:lnTo>
                      <a:pt x="28514" y="15252"/>
                    </a:lnTo>
                    <a:lnTo>
                      <a:pt x="28650" y="15175"/>
                    </a:lnTo>
                    <a:lnTo>
                      <a:pt x="28766" y="15059"/>
                    </a:lnTo>
                    <a:lnTo>
                      <a:pt x="28843" y="14943"/>
                    </a:lnTo>
                    <a:lnTo>
                      <a:pt x="28920" y="14808"/>
                    </a:lnTo>
                    <a:lnTo>
                      <a:pt x="29461" y="14904"/>
                    </a:lnTo>
                    <a:lnTo>
                      <a:pt x="30003" y="15001"/>
                    </a:lnTo>
                    <a:lnTo>
                      <a:pt x="30544" y="15078"/>
                    </a:lnTo>
                    <a:lnTo>
                      <a:pt x="31105" y="15136"/>
                    </a:lnTo>
                    <a:lnTo>
                      <a:pt x="31646" y="15175"/>
                    </a:lnTo>
                    <a:lnTo>
                      <a:pt x="32206" y="15194"/>
                    </a:lnTo>
                    <a:lnTo>
                      <a:pt x="33328" y="15233"/>
                    </a:lnTo>
                    <a:lnTo>
                      <a:pt x="34449" y="15272"/>
                    </a:lnTo>
                    <a:lnTo>
                      <a:pt x="35551" y="15291"/>
                    </a:lnTo>
                    <a:lnTo>
                      <a:pt x="36672" y="15349"/>
                    </a:lnTo>
                    <a:lnTo>
                      <a:pt x="37213" y="15407"/>
                    </a:lnTo>
                    <a:lnTo>
                      <a:pt x="37754" y="15465"/>
                    </a:lnTo>
                    <a:lnTo>
                      <a:pt x="38644" y="15562"/>
                    </a:lnTo>
                    <a:lnTo>
                      <a:pt x="39533" y="15639"/>
                    </a:lnTo>
                    <a:lnTo>
                      <a:pt x="40403" y="15716"/>
                    </a:lnTo>
                    <a:lnTo>
                      <a:pt x="41292" y="15774"/>
                    </a:lnTo>
                    <a:lnTo>
                      <a:pt x="42162" y="15832"/>
                    </a:lnTo>
                    <a:lnTo>
                      <a:pt x="43051" y="15852"/>
                    </a:lnTo>
                    <a:lnTo>
                      <a:pt x="44810" y="15890"/>
                    </a:lnTo>
                    <a:lnTo>
                      <a:pt x="46569" y="15890"/>
                    </a:lnTo>
                    <a:lnTo>
                      <a:pt x="48329" y="15832"/>
                    </a:lnTo>
                    <a:lnTo>
                      <a:pt x="50088" y="15755"/>
                    </a:lnTo>
                    <a:lnTo>
                      <a:pt x="51866" y="15658"/>
                    </a:lnTo>
                    <a:lnTo>
                      <a:pt x="58787" y="15233"/>
                    </a:lnTo>
                    <a:lnTo>
                      <a:pt x="65707" y="14827"/>
                    </a:lnTo>
                    <a:lnTo>
                      <a:pt x="66384" y="14808"/>
                    </a:lnTo>
                    <a:lnTo>
                      <a:pt x="67041" y="14788"/>
                    </a:lnTo>
                    <a:lnTo>
                      <a:pt x="69767" y="14788"/>
                    </a:lnTo>
                    <a:lnTo>
                      <a:pt x="71120" y="14769"/>
                    </a:lnTo>
                    <a:lnTo>
                      <a:pt x="71797" y="14750"/>
                    </a:lnTo>
                    <a:lnTo>
                      <a:pt x="72473" y="14730"/>
                    </a:lnTo>
                    <a:lnTo>
                      <a:pt x="73150" y="14672"/>
                    </a:lnTo>
                    <a:lnTo>
                      <a:pt x="73826" y="14595"/>
                    </a:lnTo>
                    <a:lnTo>
                      <a:pt x="74484" y="14498"/>
                    </a:lnTo>
                    <a:lnTo>
                      <a:pt x="75141" y="14383"/>
                    </a:lnTo>
                    <a:lnTo>
                      <a:pt x="75798" y="14228"/>
                    </a:lnTo>
                    <a:lnTo>
                      <a:pt x="76436" y="14054"/>
                    </a:lnTo>
                    <a:lnTo>
                      <a:pt x="76842" y="14170"/>
                    </a:lnTo>
                    <a:lnTo>
                      <a:pt x="77248" y="14247"/>
                    </a:lnTo>
                    <a:lnTo>
                      <a:pt x="77635" y="14325"/>
                    </a:lnTo>
                    <a:lnTo>
                      <a:pt x="78040" y="14383"/>
                    </a:lnTo>
                    <a:lnTo>
                      <a:pt x="78446" y="14421"/>
                    </a:lnTo>
                    <a:lnTo>
                      <a:pt x="78872" y="14440"/>
                    </a:lnTo>
                    <a:lnTo>
                      <a:pt x="79703" y="14460"/>
                    </a:lnTo>
                    <a:lnTo>
                      <a:pt x="79877" y="14440"/>
                    </a:lnTo>
                    <a:lnTo>
                      <a:pt x="80051" y="14402"/>
                    </a:lnTo>
                    <a:lnTo>
                      <a:pt x="80186" y="14344"/>
                    </a:lnTo>
                    <a:lnTo>
                      <a:pt x="80302" y="14247"/>
                    </a:lnTo>
                    <a:lnTo>
                      <a:pt x="80399" y="14151"/>
                    </a:lnTo>
                    <a:lnTo>
                      <a:pt x="80476" y="14015"/>
                    </a:lnTo>
                    <a:lnTo>
                      <a:pt x="80534" y="13880"/>
                    </a:lnTo>
                    <a:lnTo>
                      <a:pt x="80573" y="13745"/>
                    </a:lnTo>
                    <a:lnTo>
                      <a:pt x="80921" y="13745"/>
                    </a:lnTo>
                    <a:lnTo>
                      <a:pt x="80959" y="13725"/>
                    </a:lnTo>
                    <a:lnTo>
                      <a:pt x="81327" y="13706"/>
                    </a:lnTo>
                    <a:lnTo>
                      <a:pt x="81675" y="13687"/>
                    </a:lnTo>
                    <a:lnTo>
                      <a:pt x="82023" y="13629"/>
                    </a:lnTo>
                    <a:lnTo>
                      <a:pt x="82371" y="13551"/>
                    </a:lnTo>
                    <a:lnTo>
                      <a:pt x="83724" y="13416"/>
                    </a:lnTo>
                    <a:lnTo>
                      <a:pt x="85096" y="13300"/>
                    </a:lnTo>
                    <a:lnTo>
                      <a:pt x="86469" y="13184"/>
                    </a:lnTo>
                    <a:lnTo>
                      <a:pt x="87822" y="13107"/>
                    </a:lnTo>
                    <a:lnTo>
                      <a:pt x="87919" y="13087"/>
                    </a:lnTo>
                    <a:lnTo>
                      <a:pt x="87996" y="13068"/>
                    </a:lnTo>
                    <a:lnTo>
                      <a:pt x="88073" y="13029"/>
                    </a:lnTo>
                    <a:lnTo>
                      <a:pt x="88131" y="12971"/>
                    </a:lnTo>
                    <a:lnTo>
                      <a:pt x="88189" y="12913"/>
                    </a:lnTo>
                    <a:lnTo>
                      <a:pt x="88228" y="12855"/>
                    </a:lnTo>
                    <a:lnTo>
                      <a:pt x="88267" y="12701"/>
                    </a:lnTo>
                    <a:lnTo>
                      <a:pt x="89272" y="12623"/>
                    </a:lnTo>
                    <a:lnTo>
                      <a:pt x="90335" y="12527"/>
                    </a:lnTo>
                    <a:lnTo>
                      <a:pt x="91437" y="12391"/>
                    </a:lnTo>
                    <a:lnTo>
                      <a:pt x="91998" y="12314"/>
                    </a:lnTo>
                    <a:lnTo>
                      <a:pt x="92558" y="12217"/>
                    </a:lnTo>
                    <a:lnTo>
                      <a:pt x="93099" y="12121"/>
                    </a:lnTo>
                    <a:lnTo>
                      <a:pt x="93641" y="12005"/>
                    </a:lnTo>
                    <a:lnTo>
                      <a:pt x="94182" y="11869"/>
                    </a:lnTo>
                    <a:lnTo>
                      <a:pt x="94704" y="11715"/>
                    </a:lnTo>
                    <a:lnTo>
                      <a:pt x="95206" y="11560"/>
                    </a:lnTo>
                    <a:lnTo>
                      <a:pt x="95690" y="11367"/>
                    </a:lnTo>
                    <a:lnTo>
                      <a:pt x="96154" y="11154"/>
                    </a:lnTo>
                    <a:lnTo>
                      <a:pt x="96598" y="10922"/>
                    </a:lnTo>
                    <a:lnTo>
                      <a:pt x="96772" y="10942"/>
                    </a:lnTo>
                    <a:lnTo>
                      <a:pt x="96927" y="10922"/>
                    </a:lnTo>
                    <a:lnTo>
                      <a:pt x="97101" y="10864"/>
                    </a:lnTo>
                    <a:lnTo>
                      <a:pt x="97275" y="10768"/>
                    </a:lnTo>
                    <a:lnTo>
                      <a:pt x="98009" y="10246"/>
                    </a:lnTo>
                    <a:lnTo>
                      <a:pt x="98725" y="9704"/>
                    </a:lnTo>
                    <a:lnTo>
                      <a:pt x="99189" y="9569"/>
                    </a:lnTo>
                    <a:lnTo>
                      <a:pt x="99633" y="9395"/>
                    </a:lnTo>
                    <a:lnTo>
                      <a:pt x="100039" y="9202"/>
                    </a:lnTo>
                    <a:lnTo>
                      <a:pt x="100426" y="8989"/>
                    </a:lnTo>
                    <a:lnTo>
                      <a:pt x="100793" y="8757"/>
                    </a:lnTo>
                    <a:lnTo>
                      <a:pt x="101122" y="8506"/>
                    </a:lnTo>
                    <a:lnTo>
                      <a:pt x="101431" y="8235"/>
                    </a:lnTo>
                    <a:lnTo>
                      <a:pt x="101721" y="7945"/>
                    </a:lnTo>
                    <a:lnTo>
                      <a:pt x="101972" y="7636"/>
                    </a:lnTo>
                    <a:lnTo>
                      <a:pt x="102224" y="7307"/>
                    </a:lnTo>
                    <a:lnTo>
                      <a:pt x="102436" y="6959"/>
                    </a:lnTo>
                    <a:lnTo>
                      <a:pt x="102610" y="6592"/>
                    </a:lnTo>
                    <a:lnTo>
                      <a:pt x="102765" y="6225"/>
                    </a:lnTo>
                    <a:lnTo>
                      <a:pt x="102900" y="5819"/>
                    </a:lnTo>
                    <a:lnTo>
                      <a:pt x="103016" y="5432"/>
                    </a:lnTo>
                    <a:lnTo>
                      <a:pt x="103094" y="5007"/>
                    </a:lnTo>
                    <a:lnTo>
                      <a:pt x="103132" y="4949"/>
                    </a:lnTo>
                    <a:lnTo>
                      <a:pt x="103210" y="4833"/>
                    </a:lnTo>
                    <a:lnTo>
                      <a:pt x="103248" y="4717"/>
                    </a:lnTo>
                    <a:lnTo>
                      <a:pt x="103287" y="4601"/>
                    </a:lnTo>
                    <a:lnTo>
                      <a:pt x="103287" y="4485"/>
                    </a:lnTo>
                    <a:lnTo>
                      <a:pt x="103287" y="4388"/>
                    </a:lnTo>
                    <a:lnTo>
                      <a:pt x="103268" y="4272"/>
                    </a:lnTo>
                    <a:lnTo>
                      <a:pt x="103229" y="4176"/>
                    </a:lnTo>
                    <a:lnTo>
                      <a:pt x="103190" y="4079"/>
                    </a:lnTo>
                    <a:lnTo>
                      <a:pt x="103190" y="3557"/>
                    </a:lnTo>
                    <a:lnTo>
                      <a:pt x="103152" y="3016"/>
                    </a:lnTo>
                    <a:lnTo>
                      <a:pt x="103074" y="2455"/>
                    </a:lnTo>
                    <a:lnTo>
                      <a:pt x="102958" y="1895"/>
                    </a:lnTo>
                    <a:lnTo>
                      <a:pt x="102900" y="1740"/>
                    </a:lnTo>
                    <a:lnTo>
                      <a:pt x="102823" y="1585"/>
                    </a:lnTo>
                    <a:lnTo>
                      <a:pt x="102726" y="1469"/>
                    </a:lnTo>
                    <a:lnTo>
                      <a:pt x="102591" y="1373"/>
                    </a:lnTo>
                    <a:lnTo>
                      <a:pt x="102456" y="1315"/>
                    </a:lnTo>
                    <a:lnTo>
                      <a:pt x="102320" y="1257"/>
                    </a:lnTo>
                    <a:lnTo>
                      <a:pt x="102166" y="1237"/>
                    </a:lnTo>
                    <a:lnTo>
                      <a:pt x="102011" y="1237"/>
                    </a:lnTo>
                    <a:lnTo>
                      <a:pt x="101856" y="1257"/>
                    </a:lnTo>
                    <a:lnTo>
                      <a:pt x="101702" y="1295"/>
                    </a:lnTo>
                    <a:lnTo>
                      <a:pt x="101566" y="1353"/>
                    </a:lnTo>
                    <a:lnTo>
                      <a:pt x="101431" y="1431"/>
                    </a:lnTo>
                    <a:lnTo>
                      <a:pt x="101315" y="1527"/>
                    </a:lnTo>
                    <a:lnTo>
                      <a:pt x="101218" y="1663"/>
                    </a:lnTo>
                    <a:lnTo>
                      <a:pt x="101141" y="1798"/>
                    </a:lnTo>
                    <a:lnTo>
                      <a:pt x="101102" y="1953"/>
                    </a:lnTo>
                    <a:lnTo>
                      <a:pt x="101025" y="2243"/>
                    </a:lnTo>
                    <a:lnTo>
                      <a:pt x="100948" y="2532"/>
                    </a:lnTo>
                    <a:lnTo>
                      <a:pt x="100832" y="2803"/>
                    </a:lnTo>
                    <a:lnTo>
                      <a:pt x="100716" y="3054"/>
                    </a:lnTo>
                    <a:lnTo>
                      <a:pt x="100561" y="3306"/>
                    </a:lnTo>
                    <a:lnTo>
                      <a:pt x="100407" y="3538"/>
                    </a:lnTo>
                    <a:lnTo>
                      <a:pt x="100233" y="3770"/>
                    </a:lnTo>
                    <a:lnTo>
                      <a:pt x="100039" y="4002"/>
                    </a:lnTo>
                    <a:lnTo>
                      <a:pt x="99846" y="4214"/>
                    </a:lnTo>
                    <a:lnTo>
                      <a:pt x="99614" y="4427"/>
                    </a:lnTo>
                    <a:lnTo>
                      <a:pt x="99401" y="4620"/>
                    </a:lnTo>
                    <a:lnTo>
                      <a:pt x="99150" y="4814"/>
                    </a:lnTo>
                    <a:lnTo>
                      <a:pt x="98647" y="5181"/>
                    </a:lnTo>
                    <a:lnTo>
                      <a:pt x="98106" y="5509"/>
                    </a:lnTo>
                    <a:lnTo>
                      <a:pt x="97546" y="5838"/>
                    </a:lnTo>
                    <a:lnTo>
                      <a:pt x="96966" y="6128"/>
                    </a:lnTo>
                    <a:lnTo>
                      <a:pt x="96386" y="6399"/>
                    </a:lnTo>
                    <a:lnTo>
                      <a:pt x="95806" y="6650"/>
                    </a:lnTo>
                    <a:lnTo>
                      <a:pt x="94685" y="7133"/>
                    </a:lnTo>
                    <a:lnTo>
                      <a:pt x="93660" y="7578"/>
                    </a:lnTo>
                    <a:lnTo>
                      <a:pt x="93525" y="7636"/>
                    </a:lnTo>
                    <a:lnTo>
                      <a:pt x="93428" y="7713"/>
                    </a:lnTo>
                    <a:lnTo>
                      <a:pt x="93312" y="7829"/>
                    </a:lnTo>
                    <a:lnTo>
                      <a:pt x="93235" y="7926"/>
                    </a:lnTo>
                    <a:lnTo>
                      <a:pt x="92732" y="8003"/>
                    </a:lnTo>
                    <a:lnTo>
                      <a:pt x="92230" y="8081"/>
                    </a:lnTo>
                    <a:lnTo>
                      <a:pt x="91244" y="8177"/>
                    </a:lnTo>
                    <a:lnTo>
                      <a:pt x="90238" y="8274"/>
                    </a:lnTo>
                    <a:lnTo>
                      <a:pt x="89233" y="8332"/>
                    </a:lnTo>
                    <a:lnTo>
                      <a:pt x="89079" y="8255"/>
                    </a:lnTo>
                    <a:lnTo>
                      <a:pt x="88885" y="8197"/>
                    </a:lnTo>
                    <a:lnTo>
                      <a:pt x="88711" y="8177"/>
                    </a:lnTo>
                    <a:lnTo>
                      <a:pt x="88518" y="8177"/>
                    </a:lnTo>
                    <a:lnTo>
                      <a:pt x="88344" y="8235"/>
                    </a:lnTo>
                    <a:lnTo>
                      <a:pt x="88267" y="8274"/>
                    </a:lnTo>
                    <a:lnTo>
                      <a:pt x="88170" y="8332"/>
                    </a:lnTo>
                    <a:lnTo>
                      <a:pt x="88112" y="8409"/>
                    </a:lnTo>
                    <a:lnTo>
                      <a:pt x="88035" y="8486"/>
                    </a:lnTo>
                    <a:lnTo>
                      <a:pt x="87957" y="8564"/>
                    </a:lnTo>
                    <a:lnTo>
                      <a:pt x="87899" y="8680"/>
                    </a:lnTo>
                    <a:lnTo>
                      <a:pt x="87783" y="8796"/>
                    </a:lnTo>
                    <a:lnTo>
                      <a:pt x="87706" y="8931"/>
                    </a:lnTo>
                    <a:lnTo>
                      <a:pt x="87629" y="9086"/>
                    </a:lnTo>
                    <a:lnTo>
                      <a:pt x="87590" y="9240"/>
                    </a:lnTo>
                    <a:lnTo>
                      <a:pt x="87416" y="9492"/>
                    </a:lnTo>
                    <a:lnTo>
                      <a:pt x="87242" y="9762"/>
                    </a:lnTo>
                    <a:lnTo>
                      <a:pt x="87068" y="9994"/>
                    </a:lnTo>
                    <a:lnTo>
                      <a:pt x="86855" y="10226"/>
                    </a:lnTo>
                    <a:lnTo>
                      <a:pt x="86643" y="10458"/>
                    </a:lnTo>
                    <a:lnTo>
                      <a:pt x="86411" y="10671"/>
                    </a:lnTo>
                    <a:lnTo>
                      <a:pt x="86160" y="10864"/>
                    </a:lnTo>
                    <a:lnTo>
                      <a:pt x="85889" y="11077"/>
                    </a:lnTo>
                    <a:lnTo>
                      <a:pt x="85754" y="11174"/>
                    </a:lnTo>
                    <a:lnTo>
                      <a:pt x="85657" y="11290"/>
                    </a:lnTo>
                    <a:lnTo>
                      <a:pt x="85580" y="11425"/>
                    </a:lnTo>
                    <a:lnTo>
                      <a:pt x="85522" y="11560"/>
                    </a:lnTo>
                    <a:lnTo>
                      <a:pt x="84710" y="11811"/>
                    </a:lnTo>
                    <a:lnTo>
                      <a:pt x="83917" y="12082"/>
                    </a:lnTo>
                    <a:lnTo>
                      <a:pt x="83105" y="12353"/>
                    </a:lnTo>
                    <a:lnTo>
                      <a:pt x="82719" y="12488"/>
                    </a:lnTo>
                    <a:lnTo>
                      <a:pt x="82313" y="12585"/>
                    </a:lnTo>
                    <a:lnTo>
                      <a:pt x="80457" y="12778"/>
                    </a:lnTo>
                    <a:lnTo>
                      <a:pt x="80244" y="12759"/>
                    </a:lnTo>
                    <a:lnTo>
                      <a:pt x="80128" y="12662"/>
                    </a:lnTo>
                    <a:lnTo>
                      <a:pt x="79974" y="12604"/>
                    </a:lnTo>
                    <a:lnTo>
                      <a:pt x="79819" y="12546"/>
                    </a:lnTo>
                    <a:lnTo>
                      <a:pt x="79626" y="12527"/>
                    </a:lnTo>
                    <a:lnTo>
                      <a:pt x="79084" y="12527"/>
                    </a:lnTo>
                    <a:lnTo>
                      <a:pt x="78543" y="12507"/>
                    </a:lnTo>
                    <a:lnTo>
                      <a:pt x="78021" y="12449"/>
                    </a:lnTo>
                    <a:lnTo>
                      <a:pt x="77751" y="12411"/>
                    </a:lnTo>
                    <a:lnTo>
                      <a:pt x="77499" y="12353"/>
                    </a:lnTo>
                    <a:lnTo>
                      <a:pt x="77403" y="12237"/>
                    </a:lnTo>
                    <a:lnTo>
                      <a:pt x="77035" y="11831"/>
                    </a:lnTo>
                    <a:lnTo>
                      <a:pt x="76668" y="11463"/>
                    </a:lnTo>
                    <a:lnTo>
                      <a:pt x="76320" y="11116"/>
                    </a:lnTo>
                    <a:lnTo>
                      <a:pt x="75991" y="10806"/>
                    </a:lnTo>
                    <a:lnTo>
                      <a:pt x="75643" y="10536"/>
                    </a:lnTo>
                    <a:lnTo>
                      <a:pt x="75315" y="10284"/>
                    </a:lnTo>
                    <a:lnTo>
                      <a:pt x="74986" y="10072"/>
                    </a:lnTo>
                    <a:lnTo>
                      <a:pt x="74658" y="9878"/>
                    </a:lnTo>
                    <a:lnTo>
                      <a:pt x="74619" y="9782"/>
                    </a:lnTo>
                    <a:lnTo>
                      <a:pt x="74580" y="9685"/>
                    </a:lnTo>
                    <a:lnTo>
                      <a:pt x="74503" y="9608"/>
                    </a:lnTo>
                    <a:lnTo>
                      <a:pt x="74426" y="9530"/>
                    </a:lnTo>
                    <a:lnTo>
                      <a:pt x="74348" y="9472"/>
                    </a:lnTo>
                    <a:lnTo>
                      <a:pt x="74252" y="9414"/>
                    </a:lnTo>
                    <a:lnTo>
                      <a:pt x="74136" y="9356"/>
                    </a:lnTo>
                    <a:lnTo>
                      <a:pt x="74020" y="9318"/>
                    </a:lnTo>
                    <a:lnTo>
                      <a:pt x="73865" y="9298"/>
                    </a:lnTo>
                    <a:lnTo>
                      <a:pt x="73710" y="9298"/>
                    </a:lnTo>
                    <a:lnTo>
                      <a:pt x="73575" y="9318"/>
                    </a:lnTo>
                    <a:lnTo>
                      <a:pt x="73459" y="9356"/>
                    </a:lnTo>
                    <a:lnTo>
                      <a:pt x="72976" y="9240"/>
                    </a:lnTo>
                    <a:lnTo>
                      <a:pt x="72454" y="9144"/>
                    </a:lnTo>
                    <a:lnTo>
                      <a:pt x="71932" y="9086"/>
                    </a:lnTo>
                    <a:lnTo>
                      <a:pt x="71352" y="9047"/>
                    </a:lnTo>
                    <a:lnTo>
                      <a:pt x="70733" y="9047"/>
                    </a:lnTo>
                    <a:lnTo>
                      <a:pt x="70057" y="9066"/>
                    </a:lnTo>
                    <a:lnTo>
                      <a:pt x="69341" y="9086"/>
                    </a:lnTo>
                    <a:lnTo>
                      <a:pt x="68568" y="9124"/>
                    </a:lnTo>
                    <a:lnTo>
                      <a:pt x="68066" y="9144"/>
                    </a:lnTo>
                    <a:lnTo>
                      <a:pt x="67524" y="9144"/>
                    </a:lnTo>
                    <a:lnTo>
                      <a:pt x="66983" y="9163"/>
                    </a:lnTo>
                    <a:lnTo>
                      <a:pt x="66442" y="9182"/>
                    </a:lnTo>
                    <a:lnTo>
                      <a:pt x="65881" y="9221"/>
                    </a:lnTo>
                    <a:lnTo>
                      <a:pt x="65611" y="9260"/>
                    </a:lnTo>
                    <a:lnTo>
                      <a:pt x="65359" y="9298"/>
                    </a:lnTo>
                    <a:lnTo>
                      <a:pt x="65089" y="9356"/>
                    </a:lnTo>
                    <a:lnTo>
                      <a:pt x="64837" y="9434"/>
                    </a:lnTo>
                    <a:lnTo>
                      <a:pt x="64586" y="9511"/>
                    </a:lnTo>
                    <a:lnTo>
                      <a:pt x="64354" y="9627"/>
                    </a:lnTo>
                    <a:lnTo>
                      <a:pt x="64180" y="9724"/>
                    </a:lnTo>
                    <a:lnTo>
                      <a:pt x="63890" y="9724"/>
                    </a:lnTo>
                    <a:lnTo>
                      <a:pt x="63755" y="9762"/>
                    </a:lnTo>
                    <a:lnTo>
                      <a:pt x="63600" y="9801"/>
                    </a:lnTo>
                    <a:lnTo>
                      <a:pt x="63561" y="9840"/>
                    </a:lnTo>
                    <a:lnTo>
                      <a:pt x="63368" y="9917"/>
                    </a:lnTo>
                    <a:lnTo>
                      <a:pt x="63175" y="10014"/>
                    </a:lnTo>
                    <a:lnTo>
                      <a:pt x="63020" y="10168"/>
                    </a:lnTo>
                    <a:lnTo>
                      <a:pt x="62943" y="10265"/>
                    </a:lnTo>
                    <a:lnTo>
                      <a:pt x="62885" y="10362"/>
                    </a:lnTo>
                    <a:lnTo>
                      <a:pt x="62827" y="10497"/>
                    </a:lnTo>
                    <a:lnTo>
                      <a:pt x="62788" y="10632"/>
                    </a:lnTo>
                    <a:lnTo>
                      <a:pt x="61976" y="11232"/>
                    </a:lnTo>
                    <a:lnTo>
                      <a:pt x="61184" y="11850"/>
                    </a:lnTo>
                    <a:lnTo>
                      <a:pt x="60778" y="12159"/>
                    </a:lnTo>
                    <a:lnTo>
                      <a:pt x="60353" y="12449"/>
                    </a:lnTo>
                    <a:lnTo>
                      <a:pt x="59927" y="12720"/>
                    </a:lnTo>
                    <a:lnTo>
                      <a:pt x="59483" y="12971"/>
                    </a:lnTo>
                    <a:lnTo>
                      <a:pt x="59386" y="13029"/>
                    </a:lnTo>
                    <a:lnTo>
                      <a:pt x="59309" y="13087"/>
                    </a:lnTo>
                    <a:lnTo>
                      <a:pt x="59231" y="13165"/>
                    </a:lnTo>
                    <a:lnTo>
                      <a:pt x="59173" y="13223"/>
                    </a:lnTo>
                    <a:lnTo>
                      <a:pt x="55346" y="13493"/>
                    </a:lnTo>
                    <a:lnTo>
                      <a:pt x="55307" y="13339"/>
                    </a:lnTo>
                    <a:lnTo>
                      <a:pt x="55230" y="13203"/>
                    </a:lnTo>
                    <a:lnTo>
                      <a:pt x="55152" y="13068"/>
                    </a:lnTo>
                    <a:lnTo>
                      <a:pt x="55036" y="12971"/>
                    </a:lnTo>
                    <a:lnTo>
                      <a:pt x="54920" y="12875"/>
                    </a:lnTo>
                    <a:lnTo>
                      <a:pt x="54766" y="12797"/>
                    </a:lnTo>
                    <a:lnTo>
                      <a:pt x="54611" y="12739"/>
                    </a:lnTo>
                    <a:lnTo>
                      <a:pt x="54418" y="12720"/>
                    </a:lnTo>
                    <a:lnTo>
                      <a:pt x="53161" y="10864"/>
                    </a:lnTo>
                    <a:lnTo>
                      <a:pt x="53161" y="10748"/>
                    </a:lnTo>
                    <a:lnTo>
                      <a:pt x="53142" y="10632"/>
                    </a:lnTo>
                    <a:lnTo>
                      <a:pt x="53103" y="10516"/>
                    </a:lnTo>
                    <a:lnTo>
                      <a:pt x="53045" y="10420"/>
                    </a:lnTo>
                    <a:lnTo>
                      <a:pt x="52987" y="10342"/>
                    </a:lnTo>
                    <a:lnTo>
                      <a:pt x="52929" y="10265"/>
                    </a:lnTo>
                    <a:lnTo>
                      <a:pt x="52852" y="10188"/>
                    </a:lnTo>
                    <a:lnTo>
                      <a:pt x="52755" y="10130"/>
                    </a:lnTo>
                    <a:lnTo>
                      <a:pt x="52562" y="10033"/>
                    </a:lnTo>
                    <a:lnTo>
                      <a:pt x="52349" y="9975"/>
                    </a:lnTo>
                    <a:lnTo>
                      <a:pt x="52137" y="9956"/>
                    </a:lnTo>
                    <a:lnTo>
                      <a:pt x="51905" y="9975"/>
                    </a:lnTo>
                    <a:lnTo>
                      <a:pt x="51286" y="10072"/>
                    </a:lnTo>
                    <a:lnTo>
                      <a:pt x="50668" y="10149"/>
                    </a:lnTo>
                    <a:lnTo>
                      <a:pt x="50049" y="10188"/>
                    </a:lnTo>
                    <a:lnTo>
                      <a:pt x="49430" y="10207"/>
                    </a:lnTo>
                    <a:lnTo>
                      <a:pt x="48793" y="10188"/>
                    </a:lnTo>
                    <a:lnTo>
                      <a:pt x="48174" y="10168"/>
                    </a:lnTo>
                    <a:lnTo>
                      <a:pt x="46917" y="10091"/>
                    </a:lnTo>
                    <a:lnTo>
                      <a:pt x="45680" y="10014"/>
                    </a:lnTo>
                    <a:lnTo>
                      <a:pt x="44424" y="9936"/>
                    </a:lnTo>
                    <a:lnTo>
                      <a:pt x="43805" y="9917"/>
                    </a:lnTo>
                    <a:lnTo>
                      <a:pt x="43167" y="9917"/>
                    </a:lnTo>
                    <a:lnTo>
                      <a:pt x="42549" y="9936"/>
                    </a:lnTo>
                    <a:lnTo>
                      <a:pt x="41930" y="9975"/>
                    </a:lnTo>
                    <a:lnTo>
                      <a:pt x="41408" y="10052"/>
                    </a:lnTo>
                    <a:lnTo>
                      <a:pt x="40944" y="10149"/>
                    </a:lnTo>
                    <a:lnTo>
                      <a:pt x="40480" y="10284"/>
                    </a:lnTo>
                    <a:lnTo>
                      <a:pt x="40036" y="10458"/>
                    </a:lnTo>
                    <a:lnTo>
                      <a:pt x="39842" y="10362"/>
                    </a:lnTo>
                    <a:lnTo>
                      <a:pt x="39630" y="10323"/>
                    </a:lnTo>
                    <a:lnTo>
                      <a:pt x="39301" y="10323"/>
                    </a:lnTo>
                    <a:lnTo>
                      <a:pt x="39185" y="10362"/>
                    </a:lnTo>
                    <a:lnTo>
                      <a:pt x="39088" y="10400"/>
                    </a:lnTo>
                    <a:lnTo>
                      <a:pt x="38992" y="10458"/>
                    </a:lnTo>
                    <a:lnTo>
                      <a:pt x="38914" y="10516"/>
                    </a:lnTo>
                    <a:lnTo>
                      <a:pt x="38818" y="10594"/>
                    </a:lnTo>
                    <a:lnTo>
                      <a:pt x="38760" y="10671"/>
                    </a:lnTo>
                    <a:lnTo>
                      <a:pt x="38682" y="10787"/>
                    </a:lnTo>
                    <a:lnTo>
                      <a:pt x="38644" y="10903"/>
                    </a:lnTo>
                    <a:lnTo>
                      <a:pt x="38605" y="11038"/>
                    </a:lnTo>
                    <a:lnTo>
                      <a:pt x="38566" y="11154"/>
                    </a:lnTo>
                    <a:lnTo>
                      <a:pt x="38566" y="11212"/>
                    </a:lnTo>
                    <a:lnTo>
                      <a:pt x="37754" y="11695"/>
                    </a:lnTo>
                    <a:lnTo>
                      <a:pt x="36962" y="12159"/>
                    </a:lnTo>
                    <a:lnTo>
                      <a:pt x="36537" y="12391"/>
                    </a:lnTo>
                    <a:lnTo>
                      <a:pt x="36111" y="12604"/>
                    </a:lnTo>
                    <a:lnTo>
                      <a:pt x="35667" y="12778"/>
                    </a:lnTo>
                    <a:lnTo>
                      <a:pt x="35203" y="12952"/>
                    </a:lnTo>
                    <a:lnTo>
                      <a:pt x="35087" y="12991"/>
                    </a:lnTo>
                    <a:lnTo>
                      <a:pt x="34971" y="13049"/>
                    </a:lnTo>
                    <a:lnTo>
                      <a:pt x="34893" y="13107"/>
                    </a:lnTo>
                    <a:lnTo>
                      <a:pt x="34816" y="13184"/>
                    </a:lnTo>
                    <a:lnTo>
                      <a:pt x="34739" y="13261"/>
                    </a:lnTo>
                    <a:lnTo>
                      <a:pt x="34681" y="13339"/>
                    </a:lnTo>
                    <a:lnTo>
                      <a:pt x="34604" y="13532"/>
                    </a:lnTo>
                    <a:lnTo>
                      <a:pt x="33811" y="13493"/>
                    </a:lnTo>
                    <a:lnTo>
                      <a:pt x="33038" y="13455"/>
                    </a:lnTo>
                    <a:lnTo>
                      <a:pt x="32264" y="13397"/>
                    </a:lnTo>
                    <a:lnTo>
                      <a:pt x="31511" y="13339"/>
                    </a:lnTo>
                    <a:lnTo>
                      <a:pt x="30776" y="13242"/>
                    </a:lnTo>
                    <a:lnTo>
                      <a:pt x="30061" y="13107"/>
                    </a:lnTo>
                    <a:lnTo>
                      <a:pt x="29365" y="12952"/>
                    </a:lnTo>
                    <a:lnTo>
                      <a:pt x="28708" y="12778"/>
                    </a:lnTo>
                    <a:lnTo>
                      <a:pt x="28708" y="12759"/>
                    </a:lnTo>
                    <a:lnTo>
                      <a:pt x="27548" y="11425"/>
                    </a:lnTo>
                    <a:lnTo>
                      <a:pt x="27470" y="11348"/>
                    </a:lnTo>
                    <a:lnTo>
                      <a:pt x="27393" y="11290"/>
                    </a:lnTo>
                    <a:lnTo>
                      <a:pt x="27432" y="10536"/>
                    </a:lnTo>
                    <a:lnTo>
                      <a:pt x="27412" y="10381"/>
                    </a:lnTo>
                    <a:lnTo>
                      <a:pt x="27374" y="10226"/>
                    </a:lnTo>
                    <a:lnTo>
                      <a:pt x="27296" y="10091"/>
                    </a:lnTo>
                    <a:lnTo>
                      <a:pt x="27200" y="9956"/>
                    </a:lnTo>
                    <a:lnTo>
                      <a:pt x="27084" y="9840"/>
                    </a:lnTo>
                    <a:lnTo>
                      <a:pt x="26968" y="9762"/>
                    </a:lnTo>
                    <a:lnTo>
                      <a:pt x="26832" y="9685"/>
                    </a:lnTo>
                    <a:lnTo>
                      <a:pt x="26678" y="9627"/>
                    </a:lnTo>
                    <a:lnTo>
                      <a:pt x="26117" y="9511"/>
                    </a:lnTo>
                    <a:lnTo>
                      <a:pt x="25557" y="9414"/>
                    </a:lnTo>
                    <a:lnTo>
                      <a:pt x="24996" y="9337"/>
                    </a:lnTo>
                    <a:lnTo>
                      <a:pt x="24435" y="9279"/>
                    </a:lnTo>
                    <a:lnTo>
                      <a:pt x="23295" y="9182"/>
                    </a:lnTo>
                    <a:lnTo>
                      <a:pt x="22154" y="9124"/>
                    </a:lnTo>
                    <a:lnTo>
                      <a:pt x="21033" y="9066"/>
                    </a:lnTo>
                    <a:lnTo>
                      <a:pt x="20472" y="9008"/>
                    </a:lnTo>
                    <a:lnTo>
                      <a:pt x="19912" y="8950"/>
                    </a:lnTo>
                    <a:lnTo>
                      <a:pt x="19351" y="8854"/>
                    </a:lnTo>
                    <a:lnTo>
                      <a:pt x="18791" y="8757"/>
                    </a:lnTo>
                    <a:lnTo>
                      <a:pt x="18230" y="8622"/>
                    </a:lnTo>
                    <a:lnTo>
                      <a:pt x="17689" y="8448"/>
                    </a:lnTo>
                    <a:lnTo>
                      <a:pt x="17573" y="8429"/>
                    </a:lnTo>
                    <a:lnTo>
                      <a:pt x="17322" y="8429"/>
                    </a:lnTo>
                    <a:lnTo>
                      <a:pt x="17186" y="8467"/>
                    </a:lnTo>
                    <a:lnTo>
                      <a:pt x="17070" y="8506"/>
                    </a:lnTo>
                    <a:lnTo>
                      <a:pt x="16954" y="8564"/>
                    </a:lnTo>
                    <a:lnTo>
                      <a:pt x="16858" y="8641"/>
                    </a:lnTo>
                    <a:lnTo>
                      <a:pt x="16761" y="8738"/>
                    </a:lnTo>
                    <a:lnTo>
                      <a:pt x="16568" y="8970"/>
                    </a:lnTo>
                    <a:lnTo>
                      <a:pt x="16355" y="9182"/>
                    </a:lnTo>
                    <a:lnTo>
                      <a:pt x="16142" y="9376"/>
                    </a:lnTo>
                    <a:lnTo>
                      <a:pt x="15930" y="9569"/>
                    </a:lnTo>
                    <a:lnTo>
                      <a:pt x="15717" y="9724"/>
                    </a:lnTo>
                    <a:lnTo>
                      <a:pt x="15485" y="9859"/>
                    </a:lnTo>
                    <a:lnTo>
                      <a:pt x="15272" y="9994"/>
                    </a:lnTo>
                    <a:lnTo>
                      <a:pt x="15040" y="10091"/>
                    </a:lnTo>
                    <a:lnTo>
                      <a:pt x="14808" y="10188"/>
                    </a:lnTo>
                    <a:lnTo>
                      <a:pt x="14577" y="10265"/>
                    </a:lnTo>
                    <a:lnTo>
                      <a:pt x="14345" y="10323"/>
                    </a:lnTo>
                    <a:lnTo>
                      <a:pt x="14113" y="10362"/>
                    </a:lnTo>
                    <a:lnTo>
                      <a:pt x="13881" y="10400"/>
                    </a:lnTo>
                    <a:lnTo>
                      <a:pt x="13649" y="10420"/>
                    </a:lnTo>
                    <a:lnTo>
                      <a:pt x="13165" y="10420"/>
                    </a:lnTo>
                    <a:lnTo>
                      <a:pt x="12933" y="10381"/>
                    </a:lnTo>
                    <a:lnTo>
                      <a:pt x="12682" y="10362"/>
                    </a:lnTo>
                    <a:lnTo>
                      <a:pt x="12218" y="10265"/>
                    </a:lnTo>
                    <a:lnTo>
                      <a:pt x="11735" y="10130"/>
                    </a:lnTo>
                    <a:lnTo>
                      <a:pt x="11252" y="9956"/>
                    </a:lnTo>
                    <a:lnTo>
                      <a:pt x="10768" y="9743"/>
                    </a:lnTo>
                    <a:lnTo>
                      <a:pt x="10304" y="9511"/>
                    </a:lnTo>
                    <a:lnTo>
                      <a:pt x="9821" y="9240"/>
                    </a:lnTo>
                    <a:lnTo>
                      <a:pt x="9376" y="8970"/>
                    </a:lnTo>
                    <a:lnTo>
                      <a:pt x="9318" y="8409"/>
                    </a:lnTo>
                    <a:lnTo>
                      <a:pt x="9299" y="8139"/>
                    </a:lnTo>
                    <a:lnTo>
                      <a:pt x="9299" y="7849"/>
                    </a:lnTo>
                    <a:lnTo>
                      <a:pt x="9299" y="7578"/>
                    </a:lnTo>
                    <a:lnTo>
                      <a:pt x="9318" y="7288"/>
                    </a:lnTo>
                    <a:lnTo>
                      <a:pt x="9357" y="6998"/>
                    </a:lnTo>
                    <a:lnTo>
                      <a:pt x="9415" y="6727"/>
                    </a:lnTo>
                    <a:lnTo>
                      <a:pt x="9454" y="6534"/>
                    </a:lnTo>
                    <a:lnTo>
                      <a:pt x="9434" y="6341"/>
                    </a:lnTo>
                    <a:lnTo>
                      <a:pt x="9376" y="6147"/>
                    </a:lnTo>
                    <a:lnTo>
                      <a:pt x="9299" y="5993"/>
                    </a:lnTo>
                    <a:lnTo>
                      <a:pt x="9183" y="5838"/>
                    </a:lnTo>
                    <a:lnTo>
                      <a:pt x="9048" y="5722"/>
                    </a:lnTo>
                    <a:lnTo>
                      <a:pt x="8893" y="5625"/>
                    </a:lnTo>
                    <a:lnTo>
                      <a:pt x="8700" y="5548"/>
                    </a:lnTo>
                    <a:lnTo>
                      <a:pt x="8429" y="5490"/>
                    </a:lnTo>
                    <a:lnTo>
                      <a:pt x="8178" y="5394"/>
                    </a:lnTo>
                    <a:lnTo>
                      <a:pt x="7927" y="5278"/>
                    </a:lnTo>
                    <a:lnTo>
                      <a:pt x="7675" y="5162"/>
                    </a:lnTo>
                    <a:lnTo>
                      <a:pt x="7443" y="5007"/>
                    </a:lnTo>
                    <a:lnTo>
                      <a:pt x="7231" y="4852"/>
                    </a:lnTo>
                    <a:lnTo>
                      <a:pt x="7018" y="4698"/>
                    </a:lnTo>
                    <a:lnTo>
                      <a:pt x="6805" y="4504"/>
                    </a:lnTo>
                    <a:lnTo>
                      <a:pt x="6612" y="4330"/>
                    </a:lnTo>
                    <a:lnTo>
                      <a:pt x="6419" y="4118"/>
                    </a:lnTo>
                    <a:lnTo>
                      <a:pt x="6071" y="3692"/>
                    </a:lnTo>
                    <a:lnTo>
                      <a:pt x="5762" y="3248"/>
                    </a:lnTo>
                    <a:lnTo>
                      <a:pt x="5472" y="2784"/>
                    </a:lnTo>
                    <a:lnTo>
                      <a:pt x="5452" y="2378"/>
                    </a:lnTo>
                    <a:lnTo>
                      <a:pt x="5452" y="1972"/>
                    </a:lnTo>
                    <a:lnTo>
                      <a:pt x="5491" y="1566"/>
                    </a:lnTo>
                    <a:lnTo>
                      <a:pt x="5549" y="1179"/>
                    </a:lnTo>
                    <a:lnTo>
                      <a:pt x="5568" y="1005"/>
                    </a:lnTo>
                    <a:lnTo>
                      <a:pt x="5568" y="851"/>
                    </a:lnTo>
                    <a:lnTo>
                      <a:pt x="5530" y="696"/>
                    </a:lnTo>
                    <a:lnTo>
                      <a:pt x="5472" y="541"/>
                    </a:lnTo>
                    <a:lnTo>
                      <a:pt x="5394" y="425"/>
                    </a:lnTo>
                    <a:lnTo>
                      <a:pt x="5298" y="309"/>
                    </a:lnTo>
                    <a:lnTo>
                      <a:pt x="5182" y="193"/>
                    </a:lnTo>
                    <a:lnTo>
                      <a:pt x="5066" y="116"/>
                    </a:lnTo>
                    <a:lnTo>
                      <a:pt x="4930" y="58"/>
                    </a:lnTo>
                    <a:lnTo>
                      <a:pt x="4776" y="19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3"/>
              <p:cNvSpPr/>
              <p:nvPr/>
            </p:nvSpPr>
            <p:spPr>
              <a:xfrm>
                <a:off x="896850" y="-4290600"/>
                <a:ext cx="2493250" cy="925500"/>
              </a:xfrm>
              <a:custGeom>
                <a:rect b="b" l="l" r="r" t="t"/>
                <a:pathLst>
                  <a:path extrusionOk="0" h="37020" w="99730">
                    <a:moveTo>
                      <a:pt x="50726" y="967"/>
                    </a:moveTo>
                    <a:lnTo>
                      <a:pt x="52214" y="1006"/>
                    </a:lnTo>
                    <a:lnTo>
                      <a:pt x="53722" y="1083"/>
                    </a:lnTo>
                    <a:lnTo>
                      <a:pt x="55191" y="1160"/>
                    </a:lnTo>
                    <a:lnTo>
                      <a:pt x="56660" y="1296"/>
                    </a:lnTo>
                    <a:lnTo>
                      <a:pt x="58129" y="1431"/>
                    </a:lnTo>
                    <a:lnTo>
                      <a:pt x="59599" y="1605"/>
                    </a:lnTo>
                    <a:lnTo>
                      <a:pt x="61164" y="1818"/>
                    </a:lnTo>
                    <a:lnTo>
                      <a:pt x="62730" y="2069"/>
                    </a:lnTo>
                    <a:lnTo>
                      <a:pt x="64296" y="2340"/>
                    </a:lnTo>
                    <a:lnTo>
                      <a:pt x="65862" y="2668"/>
                    </a:lnTo>
                    <a:lnTo>
                      <a:pt x="67428" y="3016"/>
                    </a:lnTo>
                    <a:lnTo>
                      <a:pt x="68993" y="3422"/>
                    </a:lnTo>
                    <a:lnTo>
                      <a:pt x="69767" y="3635"/>
                    </a:lnTo>
                    <a:lnTo>
                      <a:pt x="70540" y="3867"/>
                    </a:lnTo>
                    <a:lnTo>
                      <a:pt x="71313" y="4099"/>
                    </a:lnTo>
                    <a:lnTo>
                      <a:pt x="72067" y="4350"/>
                    </a:lnTo>
                    <a:lnTo>
                      <a:pt x="72840" y="4621"/>
                    </a:lnTo>
                    <a:lnTo>
                      <a:pt x="73594" y="4891"/>
                    </a:lnTo>
                    <a:lnTo>
                      <a:pt x="74348" y="5181"/>
                    </a:lnTo>
                    <a:lnTo>
                      <a:pt x="75083" y="5471"/>
                    </a:lnTo>
                    <a:lnTo>
                      <a:pt x="75817" y="5800"/>
                    </a:lnTo>
                    <a:lnTo>
                      <a:pt x="76552" y="6129"/>
                    </a:lnTo>
                    <a:lnTo>
                      <a:pt x="77267" y="6457"/>
                    </a:lnTo>
                    <a:lnTo>
                      <a:pt x="77982" y="6824"/>
                    </a:lnTo>
                    <a:lnTo>
                      <a:pt x="78698" y="7192"/>
                    </a:lnTo>
                    <a:lnTo>
                      <a:pt x="79394" y="7578"/>
                    </a:lnTo>
                    <a:lnTo>
                      <a:pt x="80090" y="7965"/>
                    </a:lnTo>
                    <a:lnTo>
                      <a:pt x="80766" y="8390"/>
                    </a:lnTo>
                    <a:lnTo>
                      <a:pt x="81423" y="8816"/>
                    </a:lnTo>
                    <a:lnTo>
                      <a:pt x="82100" y="9260"/>
                    </a:lnTo>
                    <a:lnTo>
                      <a:pt x="82738" y="9724"/>
                    </a:lnTo>
                    <a:lnTo>
                      <a:pt x="83376" y="10188"/>
                    </a:lnTo>
                    <a:lnTo>
                      <a:pt x="84168" y="10826"/>
                    </a:lnTo>
                    <a:lnTo>
                      <a:pt x="84961" y="11464"/>
                    </a:lnTo>
                    <a:lnTo>
                      <a:pt x="85754" y="12102"/>
                    </a:lnTo>
                    <a:lnTo>
                      <a:pt x="86527" y="12778"/>
                    </a:lnTo>
                    <a:lnTo>
                      <a:pt x="87300" y="13455"/>
                    </a:lnTo>
                    <a:lnTo>
                      <a:pt x="88054" y="14132"/>
                    </a:lnTo>
                    <a:lnTo>
                      <a:pt x="88808" y="14847"/>
                    </a:lnTo>
                    <a:lnTo>
                      <a:pt x="89542" y="15562"/>
                    </a:lnTo>
                    <a:lnTo>
                      <a:pt x="90258" y="16297"/>
                    </a:lnTo>
                    <a:lnTo>
                      <a:pt x="90973" y="17031"/>
                    </a:lnTo>
                    <a:lnTo>
                      <a:pt x="91669" y="17785"/>
                    </a:lnTo>
                    <a:lnTo>
                      <a:pt x="92365" y="18539"/>
                    </a:lnTo>
                    <a:lnTo>
                      <a:pt x="93022" y="19312"/>
                    </a:lnTo>
                    <a:lnTo>
                      <a:pt x="93679" y="20105"/>
                    </a:lnTo>
                    <a:lnTo>
                      <a:pt x="94317" y="20898"/>
                    </a:lnTo>
                    <a:lnTo>
                      <a:pt x="94936" y="21690"/>
                    </a:lnTo>
                    <a:lnTo>
                      <a:pt x="95361" y="22270"/>
                    </a:lnTo>
                    <a:lnTo>
                      <a:pt x="95825" y="22927"/>
                    </a:lnTo>
                    <a:lnTo>
                      <a:pt x="96308" y="23623"/>
                    </a:lnTo>
                    <a:lnTo>
                      <a:pt x="96772" y="24377"/>
                    </a:lnTo>
                    <a:lnTo>
                      <a:pt x="97236" y="25170"/>
                    </a:lnTo>
                    <a:lnTo>
                      <a:pt x="97449" y="25576"/>
                    </a:lnTo>
                    <a:lnTo>
                      <a:pt x="97661" y="25982"/>
                    </a:lnTo>
                    <a:lnTo>
                      <a:pt x="97855" y="26388"/>
                    </a:lnTo>
                    <a:lnTo>
                      <a:pt x="98048" y="26813"/>
                    </a:lnTo>
                    <a:lnTo>
                      <a:pt x="98203" y="27238"/>
                    </a:lnTo>
                    <a:lnTo>
                      <a:pt x="98357" y="27644"/>
                    </a:lnTo>
                    <a:lnTo>
                      <a:pt x="98473" y="28069"/>
                    </a:lnTo>
                    <a:lnTo>
                      <a:pt x="98589" y="28495"/>
                    </a:lnTo>
                    <a:lnTo>
                      <a:pt x="98667" y="28901"/>
                    </a:lnTo>
                    <a:lnTo>
                      <a:pt x="98725" y="29307"/>
                    </a:lnTo>
                    <a:lnTo>
                      <a:pt x="98763" y="29713"/>
                    </a:lnTo>
                    <a:lnTo>
                      <a:pt x="98763" y="30119"/>
                    </a:lnTo>
                    <a:lnTo>
                      <a:pt x="98725" y="30505"/>
                    </a:lnTo>
                    <a:lnTo>
                      <a:pt x="98667" y="30892"/>
                    </a:lnTo>
                    <a:lnTo>
                      <a:pt x="98570" y="31278"/>
                    </a:lnTo>
                    <a:lnTo>
                      <a:pt x="98435" y="31626"/>
                    </a:lnTo>
                    <a:lnTo>
                      <a:pt x="98261" y="31974"/>
                    </a:lnTo>
                    <a:lnTo>
                      <a:pt x="98048" y="32322"/>
                    </a:lnTo>
                    <a:lnTo>
                      <a:pt x="97777" y="32651"/>
                    </a:lnTo>
                    <a:lnTo>
                      <a:pt x="97468" y="32941"/>
                    </a:lnTo>
                    <a:lnTo>
                      <a:pt x="97120" y="33231"/>
                    </a:lnTo>
                    <a:lnTo>
                      <a:pt x="96734" y="33502"/>
                    </a:lnTo>
                    <a:lnTo>
                      <a:pt x="96482" y="33656"/>
                    </a:lnTo>
                    <a:lnTo>
                      <a:pt x="96212" y="33791"/>
                    </a:lnTo>
                    <a:lnTo>
                      <a:pt x="95690" y="34043"/>
                    </a:lnTo>
                    <a:lnTo>
                      <a:pt x="95148" y="34236"/>
                    </a:lnTo>
                    <a:lnTo>
                      <a:pt x="94588" y="34429"/>
                    </a:lnTo>
                    <a:lnTo>
                      <a:pt x="94027" y="34584"/>
                    </a:lnTo>
                    <a:lnTo>
                      <a:pt x="93447" y="34719"/>
                    </a:lnTo>
                    <a:lnTo>
                      <a:pt x="92326" y="34971"/>
                    </a:lnTo>
                    <a:lnTo>
                      <a:pt x="91476" y="35145"/>
                    </a:lnTo>
                    <a:lnTo>
                      <a:pt x="90625" y="35299"/>
                    </a:lnTo>
                    <a:lnTo>
                      <a:pt x="89774" y="35435"/>
                    </a:lnTo>
                    <a:lnTo>
                      <a:pt x="88924" y="35551"/>
                    </a:lnTo>
                    <a:lnTo>
                      <a:pt x="88073" y="35647"/>
                    </a:lnTo>
                    <a:lnTo>
                      <a:pt x="87203" y="35725"/>
                    </a:lnTo>
                    <a:lnTo>
                      <a:pt x="86353" y="35802"/>
                    </a:lnTo>
                    <a:lnTo>
                      <a:pt x="85483" y="35860"/>
                    </a:lnTo>
                    <a:lnTo>
                      <a:pt x="83743" y="35937"/>
                    </a:lnTo>
                    <a:lnTo>
                      <a:pt x="82003" y="35995"/>
                    </a:lnTo>
                    <a:lnTo>
                      <a:pt x="80244" y="35995"/>
                    </a:lnTo>
                    <a:lnTo>
                      <a:pt x="78504" y="35976"/>
                    </a:lnTo>
                    <a:lnTo>
                      <a:pt x="76745" y="35937"/>
                    </a:lnTo>
                    <a:lnTo>
                      <a:pt x="75005" y="35879"/>
                    </a:lnTo>
                    <a:lnTo>
                      <a:pt x="71526" y="35725"/>
                    </a:lnTo>
                    <a:lnTo>
                      <a:pt x="68066" y="35551"/>
                    </a:lnTo>
                    <a:lnTo>
                      <a:pt x="66345" y="35473"/>
                    </a:lnTo>
                    <a:lnTo>
                      <a:pt x="64605" y="35415"/>
                    </a:lnTo>
                    <a:lnTo>
                      <a:pt x="62885" y="35377"/>
                    </a:lnTo>
                    <a:lnTo>
                      <a:pt x="61164" y="35357"/>
                    </a:lnTo>
                    <a:lnTo>
                      <a:pt x="59425" y="35377"/>
                    </a:lnTo>
                    <a:lnTo>
                      <a:pt x="57704" y="35415"/>
                    </a:lnTo>
                    <a:lnTo>
                      <a:pt x="55655" y="35493"/>
                    </a:lnTo>
                    <a:lnTo>
                      <a:pt x="53625" y="35551"/>
                    </a:lnTo>
                    <a:lnTo>
                      <a:pt x="51576" y="35570"/>
                    </a:lnTo>
                    <a:lnTo>
                      <a:pt x="49527" y="35570"/>
                    </a:lnTo>
                    <a:lnTo>
                      <a:pt x="47497" y="35551"/>
                    </a:lnTo>
                    <a:lnTo>
                      <a:pt x="45448" y="35512"/>
                    </a:lnTo>
                    <a:lnTo>
                      <a:pt x="43418" y="35454"/>
                    </a:lnTo>
                    <a:lnTo>
                      <a:pt x="41369" y="35396"/>
                    </a:lnTo>
                    <a:lnTo>
                      <a:pt x="37329" y="35241"/>
                    </a:lnTo>
                    <a:lnTo>
                      <a:pt x="33289" y="35067"/>
                    </a:lnTo>
                    <a:lnTo>
                      <a:pt x="29249" y="34932"/>
                    </a:lnTo>
                    <a:lnTo>
                      <a:pt x="27238" y="34874"/>
                    </a:lnTo>
                    <a:lnTo>
                      <a:pt x="25209" y="34835"/>
                    </a:lnTo>
                    <a:lnTo>
                      <a:pt x="24049" y="34816"/>
                    </a:lnTo>
                    <a:lnTo>
                      <a:pt x="22908" y="34816"/>
                    </a:lnTo>
                    <a:lnTo>
                      <a:pt x="20588" y="34874"/>
                    </a:lnTo>
                    <a:lnTo>
                      <a:pt x="18288" y="34951"/>
                    </a:lnTo>
                    <a:lnTo>
                      <a:pt x="15968" y="35029"/>
                    </a:lnTo>
                    <a:lnTo>
                      <a:pt x="14886" y="35067"/>
                    </a:lnTo>
                    <a:lnTo>
                      <a:pt x="13784" y="35087"/>
                    </a:lnTo>
                    <a:lnTo>
                      <a:pt x="12701" y="35087"/>
                    </a:lnTo>
                    <a:lnTo>
                      <a:pt x="11599" y="35067"/>
                    </a:lnTo>
                    <a:lnTo>
                      <a:pt x="10498" y="35029"/>
                    </a:lnTo>
                    <a:lnTo>
                      <a:pt x="9415" y="34951"/>
                    </a:lnTo>
                    <a:lnTo>
                      <a:pt x="8313" y="34835"/>
                    </a:lnTo>
                    <a:lnTo>
                      <a:pt x="7772" y="34758"/>
                    </a:lnTo>
                    <a:lnTo>
                      <a:pt x="7250" y="34661"/>
                    </a:lnTo>
                    <a:lnTo>
                      <a:pt x="6419" y="34507"/>
                    </a:lnTo>
                    <a:lnTo>
                      <a:pt x="5993" y="34410"/>
                    </a:lnTo>
                    <a:lnTo>
                      <a:pt x="5568" y="34313"/>
                    </a:lnTo>
                    <a:lnTo>
                      <a:pt x="5143" y="34178"/>
                    </a:lnTo>
                    <a:lnTo>
                      <a:pt x="4737" y="34043"/>
                    </a:lnTo>
                    <a:lnTo>
                      <a:pt x="4312" y="33888"/>
                    </a:lnTo>
                    <a:lnTo>
                      <a:pt x="3906" y="33714"/>
                    </a:lnTo>
                    <a:lnTo>
                      <a:pt x="3519" y="33521"/>
                    </a:lnTo>
                    <a:lnTo>
                      <a:pt x="3152" y="33308"/>
                    </a:lnTo>
                    <a:lnTo>
                      <a:pt x="2784" y="33057"/>
                    </a:lnTo>
                    <a:lnTo>
                      <a:pt x="2456" y="32806"/>
                    </a:lnTo>
                    <a:lnTo>
                      <a:pt x="2147" y="32496"/>
                    </a:lnTo>
                    <a:lnTo>
                      <a:pt x="1876" y="32187"/>
                    </a:lnTo>
                    <a:lnTo>
                      <a:pt x="1625" y="31839"/>
                    </a:lnTo>
                    <a:lnTo>
                      <a:pt x="1509" y="31646"/>
                    </a:lnTo>
                    <a:lnTo>
                      <a:pt x="1393" y="31452"/>
                    </a:lnTo>
                    <a:lnTo>
                      <a:pt x="1277" y="31201"/>
                    </a:lnTo>
                    <a:lnTo>
                      <a:pt x="1180" y="30950"/>
                    </a:lnTo>
                    <a:lnTo>
                      <a:pt x="1103" y="30698"/>
                    </a:lnTo>
                    <a:lnTo>
                      <a:pt x="1025" y="30428"/>
                    </a:lnTo>
                    <a:lnTo>
                      <a:pt x="987" y="30177"/>
                    </a:lnTo>
                    <a:lnTo>
                      <a:pt x="948" y="29906"/>
                    </a:lnTo>
                    <a:lnTo>
                      <a:pt x="929" y="29635"/>
                    </a:lnTo>
                    <a:lnTo>
                      <a:pt x="909" y="29365"/>
                    </a:lnTo>
                    <a:lnTo>
                      <a:pt x="929" y="29094"/>
                    </a:lnTo>
                    <a:lnTo>
                      <a:pt x="929" y="28804"/>
                    </a:lnTo>
                    <a:lnTo>
                      <a:pt x="1006" y="28263"/>
                    </a:lnTo>
                    <a:lnTo>
                      <a:pt x="1103" y="27702"/>
                    </a:lnTo>
                    <a:lnTo>
                      <a:pt x="1238" y="27142"/>
                    </a:lnTo>
                    <a:lnTo>
                      <a:pt x="1412" y="26600"/>
                    </a:lnTo>
                    <a:lnTo>
                      <a:pt x="1605" y="26059"/>
                    </a:lnTo>
                    <a:lnTo>
                      <a:pt x="1818" y="25518"/>
                    </a:lnTo>
                    <a:lnTo>
                      <a:pt x="2050" y="24996"/>
                    </a:lnTo>
                    <a:lnTo>
                      <a:pt x="2533" y="23991"/>
                    </a:lnTo>
                    <a:lnTo>
                      <a:pt x="2997" y="23063"/>
                    </a:lnTo>
                    <a:lnTo>
                      <a:pt x="3326" y="22444"/>
                    </a:lnTo>
                    <a:lnTo>
                      <a:pt x="3654" y="21825"/>
                    </a:lnTo>
                    <a:lnTo>
                      <a:pt x="4002" y="21226"/>
                    </a:lnTo>
                    <a:lnTo>
                      <a:pt x="4370" y="20627"/>
                    </a:lnTo>
                    <a:lnTo>
                      <a:pt x="4756" y="20028"/>
                    </a:lnTo>
                    <a:lnTo>
                      <a:pt x="5143" y="19448"/>
                    </a:lnTo>
                    <a:lnTo>
                      <a:pt x="5549" y="18868"/>
                    </a:lnTo>
                    <a:lnTo>
                      <a:pt x="5955" y="18307"/>
                    </a:lnTo>
                    <a:lnTo>
                      <a:pt x="6380" y="17766"/>
                    </a:lnTo>
                    <a:lnTo>
                      <a:pt x="6825" y="17225"/>
                    </a:lnTo>
                    <a:lnTo>
                      <a:pt x="7269" y="16683"/>
                    </a:lnTo>
                    <a:lnTo>
                      <a:pt x="7733" y="16161"/>
                    </a:lnTo>
                    <a:lnTo>
                      <a:pt x="8217" y="15639"/>
                    </a:lnTo>
                    <a:lnTo>
                      <a:pt x="8700" y="15137"/>
                    </a:lnTo>
                    <a:lnTo>
                      <a:pt x="9183" y="14634"/>
                    </a:lnTo>
                    <a:lnTo>
                      <a:pt x="9686" y="14151"/>
                    </a:lnTo>
                    <a:lnTo>
                      <a:pt x="10227" y="13648"/>
                    </a:lnTo>
                    <a:lnTo>
                      <a:pt x="10768" y="13165"/>
                    </a:lnTo>
                    <a:lnTo>
                      <a:pt x="11310" y="12701"/>
                    </a:lnTo>
                    <a:lnTo>
                      <a:pt x="11870" y="12237"/>
                    </a:lnTo>
                    <a:lnTo>
                      <a:pt x="12431" y="11793"/>
                    </a:lnTo>
                    <a:lnTo>
                      <a:pt x="13011" y="11348"/>
                    </a:lnTo>
                    <a:lnTo>
                      <a:pt x="13591" y="10923"/>
                    </a:lnTo>
                    <a:lnTo>
                      <a:pt x="14171" y="10497"/>
                    </a:lnTo>
                    <a:lnTo>
                      <a:pt x="14770" y="10091"/>
                    </a:lnTo>
                    <a:lnTo>
                      <a:pt x="15388" y="9705"/>
                    </a:lnTo>
                    <a:lnTo>
                      <a:pt x="15988" y="9318"/>
                    </a:lnTo>
                    <a:lnTo>
                      <a:pt x="16606" y="8951"/>
                    </a:lnTo>
                    <a:lnTo>
                      <a:pt x="17225" y="8584"/>
                    </a:lnTo>
                    <a:lnTo>
                      <a:pt x="17863" y="8216"/>
                    </a:lnTo>
                    <a:lnTo>
                      <a:pt x="19139" y="7540"/>
                    </a:lnTo>
                    <a:lnTo>
                      <a:pt x="20434" y="6902"/>
                    </a:lnTo>
                    <a:lnTo>
                      <a:pt x="21748" y="6303"/>
                    </a:lnTo>
                    <a:lnTo>
                      <a:pt x="23082" y="5742"/>
                    </a:lnTo>
                    <a:lnTo>
                      <a:pt x="24435" y="5201"/>
                    </a:lnTo>
                    <a:lnTo>
                      <a:pt x="25788" y="4717"/>
                    </a:lnTo>
                    <a:lnTo>
                      <a:pt x="27161" y="4253"/>
                    </a:lnTo>
                    <a:lnTo>
                      <a:pt x="28553" y="3828"/>
                    </a:lnTo>
                    <a:lnTo>
                      <a:pt x="29925" y="3442"/>
                    </a:lnTo>
                    <a:lnTo>
                      <a:pt x="31375" y="3055"/>
                    </a:lnTo>
                    <a:lnTo>
                      <a:pt x="32844" y="2707"/>
                    </a:lnTo>
                    <a:lnTo>
                      <a:pt x="34314" y="2398"/>
                    </a:lnTo>
                    <a:lnTo>
                      <a:pt x="35783" y="2127"/>
                    </a:lnTo>
                    <a:lnTo>
                      <a:pt x="37252" y="1876"/>
                    </a:lnTo>
                    <a:lnTo>
                      <a:pt x="38740" y="1663"/>
                    </a:lnTo>
                    <a:lnTo>
                      <a:pt x="40229" y="1470"/>
                    </a:lnTo>
                    <a:lnTo>
                      <a:pt x="41717" y="1315"/>
                    </a:lnTo>
                    <a:lnTo>
                      <a:pt x="43225" y="1180"/>
                    </a:lnTo>
                    <a:lnTo>
                      <a:pt x="44714" y="1083"/>
                    </a:lnTo>
                    <a:lnTo>
                      <a:pt x="46221" y="1006"/>
                    </a:lnTo>
                    <a:lnTo>
                      <a:pt x="47710" y="967"/>
                    </a:lnTo>
                    <a:close/>
                    <a:moveTo>
                      <a:pt x="48870" y="1"/>
                    </a:moveTo>
                    <a:lnTo>
                      <a:pt x="47304" y="20"/>
                    </a:lnTo>
                    <a:lnTo>
                      <a:pt x="45738" y="78"/>
                    </a:lnTo>
                    <a:lnTo>
                      <a:pt x="44172" y="155"/>
                    </a:lnTo>
                    <a:lnTo>
                      <a:pt x="42607" y="271"/>
                    </a:lnTo>
                    <a:lnTo>
                      <a:pt x="41041" y="426"/>
                    </a:lnTo>
                    <a:lnTo>
                      <a:pt x="39475" y="600"/>
                    </a:lnTo>
                    <a:lnTo>
                      <a:pt x="37928" y="812"/>
                    </a:lnTo>
                    <a:lnTo>
                      <a:pt x="36382" y="1044"/>
                    </a:lnTo>
                    <a:lnTo>
                      <a:pt x="34835" y="1334"/>
                    </a:lnTo>
                    <a:lnTo>
                      <a:pt x="33366" y="1624"/>
                    </a:lnTo>
                    <a:lnTo>
                      <a:pt x="31897" y="1953"/>
                    </a:lnTo>
                    <a:lnTo>
                      <a:pt x="30428" y="2301"/>
                    </a:lnTo>
                    <a:lnTo>
                      <a:pt x="28959" y="2688"/>
                    </a:lnTo>
                    <a:lnTo>
                      <a:pt x="27509" y="3132"/>
                    </a:lnTo>
                    <a:lnTo>
                      <a:pt x="26078" y="3596"/>
                    </a:lnTo>
                    <a:lnTo>
                      <a:pt x="24648" y="4079"/>
                    </a:lnTo>
                    <a:lnTo>
                      <a:pt x="23237" y="4621"/>
                    </a:lnTo>
                    <a:lnTo>
                      <a:pt x="21845" y="5201"/>
                    </a:lnTo>
                    <a:lnTo>
                      <a:pt x="20453" y="5819"/>
                    </a:lnTo>
                    <a:lnTo>
                      <a:pt x="19100" y="6477"/>
                    </a:lnTo>
                    <a:lnTo>
                      <a:pt x="18423" y="6824"/>
                    </a:lnTo>
                    <a:lnTo>
                      <a:pt x="17766" y="7172"/>
                    </a:lnTo>
                    <a:lnTo>
                      <a:pt x="17109" y="7540"/>
                    </a:lnTo>
                    <a:lnTo>
                      <a:pt x="16452" y="7907"/>
                    </a:lnTo>
                    <a:lnTo>
                      <a:pt x="15814" y="8294"/>
                    </a:lnTo>
                    <a:lnTo>
                      <a:pt x="15156" y="8700"/>
                    </a:lnTo>
                    <a:lnTo>
                      <a:pt x="14538" y="9106"/>
                    </a:lnTo>
                    <a:lnTo>
                      <a:pt x="13900" y="9531"/>
                    </a:lnTo>
                    <a:lnTo>
                      <a:pt x="13281" y="9956"/>
                    </a:lnTo>
                    <a:lnTo>
                      <a:pt x="12682" y="10401"/>
                    </a:lnTo>
                    <a:lnTo>
                      <a:pt x="12102" y="10826"/>
                    </a:lnTo>
                    <a:lnTo>
                      <a:pt x="11541" y="11251"/>
                    </a:lnTo>
                    <a:lnTo>
                      <a:pt x="11000" y="11696"/>
                    </a:lnTo>
                    <a:lnTo>
                      <a:pt x="10459" y="12160"/>
                    </a:lnTo>
                    <a:lnTo>
                      <a:pt x="9937" y="12624"/>
                    </a:lnTo>
                    <a:lnTo>
                      <a:pt x="9396" y="13088"/>
                    </a:lnTo>
                    <a:lnTo>
                      <a:pt x="8893" y="13571"/>
                    </a:lnTo>
                    <a:lnTo>
                      <a:pt x="8391" y="14074"/>
                    </a:lnTo>
                    <a:lnTo>
                      <a:pt x="7888" y="14576"/>
                    </a:lnTo>
                    <a:lnTo>
                      <a:pt x="7405" y="15079"/>
                    </a:lnTo>
                    <a:lnTo>
                      <a:pt x="6941" y="15601"/>
                    </a:lnTo>
                    <a:lnTo>
                      <a:pt x="6477" y="16142"/>
                    </a:lnTo>
                    <a:lnTo>
                      <a:pt x="6013" y="16683"/>
                    </a:lnTo>
                    <a:lnTo>
                      <a:pt x="5568" y="17225"/>
                    </a:lnTo>
                    <a:lnTo>
                      <a:pt x="5143" y="17785"/>
                    </a:lnTo>
                    <a:lnTo>
                      <a:pt x="4718" y="18365"/>
                    </a:lnTo>
                    <a:lnTo>
                      <a:pt x="4312" y="18945"/>
                    </a:lnTo>
                    <a:lnTo>
                      <a:pt x="3906" y="19544"/>
                    </a:lnTo>
                    <a:lnTo>
                      <a:pt x="3538" y="20144"/>
                    </a:lnTo>
                    <a:lnTo>
                      <a:pt x="3152" y="20762"/>
                    </a:lnTo>
                    <a:lnTo>
                      <a:pt x="2804" y="21381"/>
                    </a:lnTo>
                    <a:lnTo>
                      <a:pt x="2456" y="21999"/>
                    </a:lnTo>
                    <a:lnTo>
                      <a:pt x="2127" y="22637"/>
                    </a:lnTo>
                    <a:lnTo>
                      <a:pt x="1818" y="23275"/>
                    </a:lnTo>
                    <a:lnTo>
                      <a:pt x="1528" y="23875"/>
                    </a:lnTo>
                    <a:lnTo>
                      <a:pt x="1257" y="24493"/>
                    </a:lnTo>
                    <a:lnTo>
                      <a:pt x="987" y="25112"/>
                    </a:lnTo>
                    <a:lnTo>
                      <a:pt x="735" y="25730"/>
                    </a:lnTo>
                    <a:lnTo>
                      <a:pt x="523" y="26368"/>
                    </a:lnTo>
                    <a:lnTo>
                      <a:pt x="329" y="27006"/>
                    </a:lnTo>
                    <a:lnTo>
                      <a:pt x="175" y="27663"/>
                    </a:lnTo>
                    <a:lnTo>
                      <a:pt x="117" y="27992"/>
                    </a:lnTo>
                    <a:lnTo>
                      <a:pt x="59" y="28321"/>
                    </a:lnTo>
                    <a:lnTo>
                      <a:pt x="20" y="28765"/>
                    </a:lnTo>
                    <a:lnTo>
                      <a:pt x="1" y="29191"/>
                    </a:lnTo>
                    <a:lnTo>
                      <a:pt x="1" y="29616"/>
                    </a:lnTo>
                    <a:lnTo>
                      <a:pt x="39" y="30041"/>
                    </a:lnTo>
                    <a:lnTo>
                      <a:pt x="97" y="30447"/>
                    </a:lnTo>
                    <a:lnTo>
                      <a:pt x="194" y="30853"/>
                    </a:lnTo>
                    <a:lnTo>
                      <a:pt x="310" y="31240"/>
                    </a:lnTo>
                    <a:lnTo>
                      <a:pt x="465" y="31607"/>
                    </a:lnTo>
                    <a:lnTo>
                      <a:pt x="639" y="31974"/>
                    </a:lnTo>
                    <a:lnTo>
                      <a:pt x="832" y="32322"/>
                    </a:lnTo>
                    <a:lnTo>
                      <a:pt x="1064" y="32670"/>
                    </a:lnTo>
                    <a:lnTo>
                      <a:pt x="1315" y="32980"/>
                    </a:lnTo>
                    <a:lnTo>
                      <a:pt x="1605" y="33289"/>
                    </a:lnTo>
                    <a:lnTo>
                      <a:pt x="1915" y="33579"/>
                    </a:lnTo>
                    <a:lnTo>
                      <a:pt x="2263" y="33849"/>
                    </a:lnTo>
                    <a:lnTo>
                      <a:pt x="2630" y="34101"/>
                    </a:lnTo>
                    <a:lnTo>
                      <a:pt x="3055" y="34352"/>
                    </a:lnTo>
                    <a:lnTo>
                      <a:pt x="3500" y="34584"/>
                    </a:lnTo>
                    <a:lnTo>
                      <a:pt x="3944" y="34777"/>
                    </a:lnTo>
                    <a:lnTo>
                      <a:pt x="4408" y="34971"/>
                    </a:lnTo>
                    <a:lnTo>
                      <a:pt x="4892" y="35125"/>
                    </a:lnTo>
                    <a:lnTo>
                      <a:pt x="5375" y="35261"/>
                    </a:lnTo>
                    <a:lnTo>
                      <a:pt x="5858" y="35396"/>
                    </a:lnTo>
                    <a:lnTo>
                      <a:pt x="6341" y="35512"/>
                    </a:lnTo>
                    <a:lnTo>
                      <a:pt x="6844" y="35609"/>
                    </a:lnTo>
                    <a:lnTo>
                      <a:pt x="7347" y="35686"/>
                    </a:lnTo>
                    <a:lnTo>
                      <a:pt x="8352" y="35802"/>
                    </a:lnTo>
                    <a:lnTo>
                      <a:pt x="9338" y="35899"/>
                    </a:lnTo>
                    <a:lnTo>
                      <a:pt x="10324" y="35976"/>
                    </a:lnTo>
                    <a:lnTo>
                      <a:pt x="11445" y="36015"/>
                    </a:lnTo>
                    <a:lnTo>
                      <a:pt x="12566" y="36053"/>
                    </a:lnTo>
                    <a:lnTo>
                      <a:pt x="13707" y="36053"/>
                    </a:lnTo>
                    <a:lnTo>
                      <a:pt x="14828" y="36034"/>
                    </a:lnTo>
                    <a:lnTo>
                      <a:pt x="15949" y="35995"/>
                    </a:lnTo>
                    <a:lnTo>
                      <a:pt x="17090" y="35957"/>
                    </a:lnTo>
                    <a:lnTo>
                      <a:pt x="19332" y="35860"/>
                    </a:lnTo>
                    <a:lnTo>
                      <a:pt x="20994" y="35802"/>
                    </a:lnTo>
                    <a:lnTo>
                      <a:pt x="22657" y="35783"/>
                    </a:lnTo>
                    <a:lnTo>
                      <a:pt x="24300" y="35783"/>
                    </a:lnTo>
                    <a:lnTo>
                      <a:pt x="25962" y="35802"/>
                    </a:lnTo>
                    <a:lnTo>
                      <a:pt x="27606" y="35841"/>
                    </a:lnTo>
                    <a:lnTo>
                      <a:pt x="29268" y="35879"/>
                    </a:lnTo>
                    <a:lnTo>
                      <a:pt x="32574" y="36015"/>
                    </a:lnTo>
                    <a:lnTo>
                      <a:pt x="36904" y="36189"/>
                    </a:lnTo>
                    <a:lnTo>
                      <a:pt x="41234" y="36343"/>
                    </a:lnTo>
                    <a:lnTo>
                      <a:pt x="43399" y="36421"/>
                    </a:lnTo>
                    <a:lnTo>
                      <a:pt x="45545" y="36479"/>
                    </a:lnTo>
                    <a:lnTo>
                      <a:pt x="47710" y="36536"/>
                    </a:lnTo>
                    <a:lnTo>
                      <a:pt x="49875" y="36556"/>
                    </a:lnTo>
                    <a:lnTo>
                      <a:pt x="51808" y="36536"/>
                    </a:lnTo>
                    <a:lnTo>
                      <a:pt x="53741" y="36517"/>
                    </a:lnTo>
                    <a:lnTo>
                      <a:pt x="57588" y="36421"/>
                    </a:lnTo>
                    <a:lnTo>
                      <a:pt x="59502" y="36382"/>
                    </a:lnTo>
                    <a:lnTo>
                      <a:pt x="61435" y="36363"/>
                    </a:lnTo>
                    <a:lnTo>
                      <a:pt x="63349" y="36363"/>
                    </a:lnTo>
                    <a:lnTo>
                      <a:pt x="65282" y="36401"/>
                    </a:lnTo>
                    <a:lnTo>
                      <a:pt x="67060" y="36479"/>
                    </a:lnTo>
                    <a:lnTo>
                      <a:pt x="68858" y="36556"/>
                    </a:lnTo>
                    <a:lnTo>
                      <a:pt x="72454" y="36749"/>
                    </a:lnTo>
                    <a:lnTo>
                      <a:pt x="74271" y="36846"/>
                    </a:lnTo>
                    <a:lnTo>
                      <a:pt x="76088" y="36923"/>
                    </a:lnTo>
                    <a:lnTo>
                      <a:pt x="77886" y="36981"/>
                    </a:lnTo>
                    <a:lnTo>
                      <a:pt x="79703" y="37020"/>
                    </a:lnTo>
                    <a:lnTo>
                      <a:pt x="81520" y="37020"/>
                    </a:lnTo>
                    <a:lnTo>
                      <a:pt x="83318" y="36981"/>
                    </a:lnTo>
                    <a:lnTo>
                      <a:pt x="84226" y="36942"/>
                    </a:lnTo>
                    <a:lnTo>
                      <a:pt x="85116" y="36904"/>
                    </a:lnTo>
                    <a:lnTo>
                      <a:pt x="86024" y="36846"/>
                    </a:lnTo>
                    <a:lnTo>
                      <a:pt x="86913" y="36768"/>
                    </a:lnTo>
                    <a:lnTo>
                      <a:pt x="87822" y="36672"/>
                    </a:lnTo>
                    <a:lnTo>
                      <a:pt x="88711" y="36575"/>
                    </a:lnTo>
                    <a:lnTo>
                      <a:pt x="89600" y="36440"/>
                    </a:lnTo>
                    <a:lnTo>
                      <a:pt x="90490" y="36305"/>
                    </a:lnTo>
                    <a:lnTo>
                      <a:pt x="91379" y="36150"/>
                    </a:lnTo>
                    <a:lnTo>
                      <a:pt x="92249" y="35976"/>
                    </a:lnTo>
                    <a:lnTo>
                      <a:pt x="93138" y="35783"/>
                    </a:lnTo>
                    <a:lnTo>
                      <a:pt x="94008" y="35551"/>
                    </a:lnTo>
                    <a:lnTo>
                      <a:pt x="94878" y="35319"/>
                    </a:lnTo>
                    <a:lnTo>
                      <a:pt x="95303" y="35183"/>
                    </a:lnTo>
                    <a:lnTo>
                      <a:pt x="95728" y="35029"/>
                    </a:lnTo>
                    <a:lnTo>
                      <a:pt x="96154" y="34855"/>
                    </a:lnTo>
                    <a:lnTo>
                      <a:pt x="96560" y="34661"/>
                    </a:lnTo>
                    <a:lnTo>
                      <a:pt x="96966" y="34468"/>
                    </a:lnTo>
                    <a:lnTo>
                      <a:pt x="97333" y="34236"/>
                    </a:lnTo>
                    <a:lnTo>
                      <a:pt x="97700" y="33985"/>
                    </a:lnTo>
                    <a:lnTo>
                      <a:pt x="98048" y="33714"/>
                    </a:lnTo>
                    <a:lnTo>
                      <a:pt x="98377" y="33424"/>
                    </a:lnTo>
                    <a:lnTo>
                      <a:pt x="98667" y="33096"/>
                    </a:lnTo>
                    <a:lnTo>
                      <a:pt x="98918" y="32748"/>
                    </a:lnTo>
                    <a:lnTo>
                      <a:pt x="99150" y="32361"/>
                    </a:lnTo>
                    <a:lnTo>
                      <a:pt x="99266" y="32148"/>
                    </a:lnTo>
                    <a:lnTo>
                      <a:pt x="99363" y="31936"/>
                    </a:lnTo>
                    <a:lnTo>
                      <a:pt x="99440" y="31723"/>
                    </a:lnTo>
                    <a:lnTo>
                      <a:pt x="99517" y="31491"/>
                    </a:lnTo>
                    <a:lnTo>
                      <a:pt x="99614" y="31104"/>
                    </a:lnTo>
                    <a:lnTo>
                      <a:pt x="99691" y="30698"/>
                    </a:lnTo>
                    <a:lnTo>
                      <a:pt x="99730" y="30293"/>
                    </a:lnTo>
                    <a:lnTo>
                      <a:pt x="99730" y="29867"/>
                    </a:lnTo>
                    <a:lnTo>
                      <a:pt x="99711" y="29461"/>
                    </a:lnTo>
                    <a:lnTo>
                      <a:pt x="99672" y="29055"/>
                    </a:lnTo>
                    <a:lnTo>
                      <a:pt x="99595" y="28649"/>
                    </a:lnTo>
                    <a:lnTo>
                      <a:pt x="99517" y="28243"/>
                    </a:lnTo>
                    <a:lnTo>
                      <a:pt x="99401" y="27837"/>
                    </a:lnTo>
                    <a:lnTo>
                      <a:pt x="99285" y="27451"/>
                    </a:lnTo>
                    <a:lnTo>
                      <a:pt x="99150" y="27045"/>
                    </a:lnTo>
                    <a:lnTo>
                      <a:pt x="98995" y="26658"/>
                    </a:lnTo>
                    <a:lnTo>
                      <a:pt x="98667" y="25904"/>
                    </a:lnTo>
                    <a:lnTo>
                      <a:pt x="98319" y="25170"/>
                    </a:lnTo>
                    <a:lnTo>
                      <a:pt x="97797" y="24203"/>
                    </a:lnTo>
                    <a:lnTo>
                      <a:pt x="97236" y="23256"/>
                    </a:lnTo>
                    <a:lnTo>
                      <a:pt x="96637" y="22328"/>
                    </a:lnTo>
                    <a:lnTo>
                      <a:pt x="95999" y="21400"/>
                    </a:lnTo>
                    <a:lnTo>
                      <a:pt x="95322" y="20511"/>
                    </a:lnTo>
                    <a:lnTo>
                      <a:pt x="94627" y="19622"/>
                    </a:lnTo>
                    <a:lnTo>
                      <a:pt x="93911" y="18752"/>
                    </a:lnTo>
                    <a:lnTo>
                      <a:pt x="93157" y="17921"/>
                    </a:lnTo>
                    <a:lnTo>
                      <a:pt x="92403" y="17089"/>
                    </a:lnTo>
                    <a:lnTo>
                      <a:pt x="91611" y="16258"/>
                    </a:lnTo>
                    <a:lnTo>
                      <a:pt x="90818" y="15466"/>
                    </a:lnTo>
                    <a:lnTo>
                      <a:pt x="90006" y="14692"/>
                    </a:lnTo>
                    <a:lnTo>
                      <a:pt x="89194" y="13919"/>
                    </a:lnTo>
                    <a:lnTo>
                      <a:pt x="88383" y="13165"/>
                    </a:lnTo>
                    <a:lnTo>
                      <a:pt x="86739" y="11715"/>
                    </a:lnTo>
                    <a:lnTo>
                      <a:pt x="86024" y="11097"/>
                    </a:lnTo>
                    <a:lnTo>
                      <a:pt x="85290" y="10478"/>
                    </a:lnTo>
                    <a:lnTo>
                      <a:pt x="84555" y="9898"/>
                    </a:lnTo>
                    <a:lnTo>
                      <a:pt x="83801" y="9318"/>
                    </a:lnTo>
                    <a:lnTo>
                      <a:pt x="83047" y="8758"/>
                    </a:lnTo>
                    <a:lnTo>
                      <a:pt x="82274" y="8216"/>
                    </a:lnTo>
                    <a:lnTo>
                      <a:pt x="81481" y="7714"/>
                    </a:lnTo>
                    <a:lnTo>
                      <a:pt x="80669" y="7211"/>
                    </a:lnTo>
                    <a:lnTo>
                      <a:pt x="79858" y="6747"/>
                    </a:lnTo>
                    <a:lnTo>
                      <a:pt x="79046" y="6303"/>
                    </a:lnTo>
                    <a:lnTo>
                      <a:pt x="78214" y="5877"/>
                    </a:lnTo>
                    <a:lnTo>
                      <a:pt x="77364" y="5471"/>
                    </a:lnTo>
                    <a:lnTo>
                      <a:pt x="76513" y="5085"/>
                    </a:lnTo>
                    <a:lnTo>
                      <a:pt x="75643" y="4717"/>
                    </a:lnTo>
                    <a:lnTo>
                      <a:pt x="74773" y="4350"/>
                    </a:lnTo>
                    <a:lnTo>
                      <a:pt x="73904" y="4021"/>
                    </a:lnTo>
                    <a:lnTo>
                      <a:pt x="73014" y="3712"/>
                    </a:lnTo>
                    <a:lnTo>
                      <a:pt x="72125" y="3403"/>
                    </a:lnTo>
                    <a:lnTo>
                      <a:pt x="71236" y="3113"/>
                    </a:lnTo>
                    <a:lnTo>
                      <a:pt x="70347" y="2842"/>
                    </a:lnTo>
                    <a:lnTo>
                      <a:pt x="69438" y="2591"/>
                    </a:lnTo>
                    <a:lnTo>
                      <a:pt x="68530" y="2340"/>
                    </a:lnTo>
                    <a:lnTo>
                      <a:pt x="67640" y="2108"/>
                    </a:lnTo>
                    <a:lnTo>
                      <a:pt x="66732" y="1895"/>
                    </a:lnTo>
                    <a:lnTo>
                      <a:pt x="65862" y="1702"/>
                    </a:lnTo>
                    <a:lnTo>
                      <a:pt x="65011" y="1528"/>
                    </a:lnTo>
                    <a:lnTo>
                      <a:pt x="63291" y="1199"/>
                    </a:lnTo>
                    <a:lnTo>
                      <a:pt x="61551" y="909"/>
                    </a:lnTo>
                    <a:lnTo>
                      <a:pt x="59811" y="658"/>
                    </a:lnTo>
                    <a:lnTo>
                      <a:pt x="58265" y="484"/>
                    </a:lnTo>
                    <a:lnTo>
                      <a:pt x="56699" y="329"/>
                    </a:lnTo>
                    <a:lnTo>
                      <a:pt x="55133" y="194"/>
                    </a:lnTo>
                    <a:lnTo>
                      <a:pt x="53567" y="97"/>
                    </a:lnTo>
                    <a:lnTo>
                      <a:pt x="52001" y="39"/>
                    </a:lnTo>
                    <a:lnTo>
                      <a:pt x="50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962100" y="-3429875"/>
                <a:ext cx="2390800" cy="410800"/>
              </a:xfrm>
              <a:custGeom>
                <a:rect b="b" l="l" r="r" t="t"/>
                <a:pathLst>
                  <a:path extrusionOk="0" h="16432" w="95632">
                    <a:moveTo>
                      <a:pt x="93331" y="0"/>
                    </a:moveTo>
                    <a:lnTo>
                      <a:pt x="93234" y="20"/>
                    </a:lnTo>
                    <a:lnTo>
                      <a:pt x="93138" y="39"/>
                    </a:lnTo>
                    <a:lnTo>
                      <a:pt x="93060" y="78"/>
                    </a:lnTo>
                    <a:lnTo>
                      <a:pt x="92983" y="116"/>
                    </a:lnTo>
                    <a:lnTo>
                      <a:pt x="92906" y="174"/>
                    </a:lnTo>
                    <a:lnTo>
                      <a:pt x="92848" y="252"/>
                    </a:lnTo>
                    <a:lnTo>
                      <a:pt x="92809" y="329"/>
                    </a:lnTo>
                    <a:lnTo>
                      <a:pt x="92790" y="406"/>
                    </a:lnTo>
                    <a:lnTo>
                      <a:pt x="92770" y="503"/>
                    </a:lnTo>
                    <a:lnTo>
                      <a:pt x="92790" y="580"/>
                    </a:lnTo>
                    <a:lnTo>
                      <a:pt x="92809" y="658"/>
                    </a:lnTo>
                    <a:lnTo>
                      <a:pt x="92867" y="735"/>
                    </a:lnTo>
                    <a:lnTo>
                      <a:pt x="92944" y="812"/>
                    </a:lnTo>
                    <a:lnTo>
                      <a:pt x="93273" y="1102"/>
                    </a:lnTo>
                    <a:lnTo>
                      <a:pt x="93466" y="1276"/>
                    </a:lnTo>
                    <a:lnTo>
                      <a:pt x="93640" y="1470"/>
                    </a:lnTo>
                    <a:lnTo>
                      <a:pt x="93814" y="1682"/>
                    </a:lnTo>
                    <a:lnTo>
                      <a:pt x="93988" y="1895"/>
                    </a:lnTo>
                    <a:lnTo>
                      <a:pt x="94162" y="2146"/>
                    </a:lnTo>
                    <a:lnTo>
                      <a:pt x="94298" y="2378"/>
                    </a:lnTo>
                    <a:lnTo>
                      <a:pt x="94433" y="2629"/>
                    </a:lnTo>
                    <a:lnTo>
                      <a:pt x="94549" y="2881"/>
                    </a:lnTo>
                    <a:lnTo>
                      <a:pt x="94626" y="3151"/>
                    </a:lnTo>
                    <a:lnTo>
                      <a:pt x="94684" y="3403"/>
                    </a:lnTo>
                    <a:lnTo>
                      <a:pt x="94684" y="3635"/>
                    </a:lnTo>
                    <a:lnTo>
                      <a:pt x="94665" y="3886"/>
                    </a:lnTo>
                    <a:lnTo>
                      <a:pt x="94646" y="4002"/>
                    </a:lnTo>
                    <a:lnTo>
                      <a:pt x="94588" y="4099"/>
                    </a:lnTo>
                    <a:lnTo>
                      <a:pt x="94549" y="4215"/>
                    </a:lnTo>
                    <a:lnTo>
                      <a:pt x="94472" y="4331"/>
                    </a:lnTo>
                    <a:lnTo>
                      <a:pt x="94375" y="4466"/>
                    </a:lnTo>
                    <a:lnTo>
                      <a:pt x="94240" y="4582"/>
                    </a:lnTo>
                    <a:lnTo>
                      <a:pt x="94104" y="4679"/>
                    </a:lnTo>
                    <a:lnTo>
                      <a:pt x="93950" y="4775"/>
                    </a:lnTo>
                    <a:lnTo>
                      <a:pt x="93776" y="4833"/>
                    </a:lnTo>
                    <a:lnTo>
                      <a:pt x="93602" y="4911"/>
                    </a:lnTo>
                    <a:lnTo>
                      <a:pt x="93254" y="5007"/>
                    </a:lnTo>
                    <a:lnTo>
                      <a:pt x="92867" y="5065"/>
                    </a:lnTo>
                    <a:lnTo>
                      <a:pt x="92480" y="5104"/>
                    </a:lnTo>
                    <a:lnTo>
                      <a:pt x="91785" y="5162"/>
                    </a:lnTo>
                    <a:lnTo>
                      <a:pt x="91630" y="5181"/>
                    </a:lnTo>
                    <a:lnTo>
                      <a:pt x="91495" y="5200"/>
                    </a:lnTo>
                    <a:lnTo>
                      <a:pt x="91379" y="5239"/>
                    </a:lnTo>
                    <a:lnTo>
                      <a:pt x="91263" y="5316"/>
                    </a:lnTo>
                    <a:lnTo>
                      <a:pt x="91166" y="5394"/>
                    </a:lnTo>
                    <a:lnTo>
                      <a:pt x="91108" y="5490"/>
                    </a:lnTo>
                    <a:lnTo>
                      <a:pt x="91050" y="5626"/>
                    </a:lnTo>
                    <a:lnTo>
                      <a:pt x="91031" y="5780"/>
                    </a:lnTo>
                    <a:lnTo>
                      <a:pt x="91011" y="6090"/>
                    </a:lnTo>
                    <a:lnTo>
                      <a:pt x="91050" y="6399"/>
                    </a:lnTo>
                    <a:lnTo>
                      <a:pt x="91089" y="6708"/>
                    </a:lnTo>
                    <a:lnTo>
                      <a:pt x="91147" y="7018"/>
                    </a:lnTo>
                    <a:lnTo>
                      <a:pt x="91205" y="7346"/>
                    </a:lnTo>
                    <a:lnTo>
                      <a:pt x="91243" y="7656"/>
                    </a:lnTo>
                    <a:lnTo>
                      <a:pt x="91282" y="7965"/>
                    </a:lnTo>
                    <a:lnTo>
                      <a:pt x="91263" y="8293"/>
                    </a:lnTo>
                    <a:lnTo>
                      <a:pt x="91243" y="8583"/>
                    </a:lnTo>
                    <a:lnTo>
                      <a:pt x="91224" y="8757"/>
                    </a:lnTo>
                    <a:lnTo>
                      <a:pt x="91185" y="8931"/>
                    </a:lnTo>
                    <a:lnTo>
                      <a:pt x="91127" y="9086"/>
                    </a:lnTo>
                    <a:lnTo>
                      <a:pt x="91031" y="9202"/>
                    </a:lnTo>
                    <a:lnTo>
                      <a:pt x="90992" y="9260"/>
                    </a:lnTo>
                    <a:lnTo>
                      <a:pt x="90934" y="9299"/>
                    </a:lnTo>
                    <a:lnTo>
                      <a:pt x="90876" y="9337"/>
                    </a:lnTo>
                    <a:lnTo>
                      <a:pt x="90799" y="9357"/>
                    </a:lnTo>
                    <a:lnTo>
                      <a:pt x="90721" y="9357"/>
                    </a:lnTo>
                    <a:lnTo>
                      <a:pt x="90644" y="9337"/>
                    </a:lnTo>
                    <a:lnTo>
                      <a:pt x="90547" y="9299"/>
                    </a:lnTo>
                    <a:lnTo>
                      <a:pt x="90470" y="9260"/>
                    </a:lnTo>
                    <a:lnTo>
                      <a:pt x="90296" y="9144"/>
                    </a:lnTo>
                    <a:lnTo>
                      <a:pt x="90141" y="8989"/>
                    </a:lnTo>
                    <a:lnTo>
                      <a:pt x="89832" y="8661"/>
                    </a:lnTo>
                    <a:lnTo>
                      <a:pt x="89619" y="8390"/>
                    </a:lnTo>
                    <a:lnTo>
                      <a:pt x="89194" y="7926"/>
                    </a:lnTo>
                    <a:lnTo>
                      <a:pt x="88769" y="7482"/>
                    </a:lnTo>
                    <a:lnTo>
                      <a:pt x="88537" y="7269"/>
                    </a:lnTo>
                    <a:lnTo>
                      <a:pt x="88305" y="7056"/>
                    </a:lnTo>
                    <a:lnTo>
                      <a:pt x="88054" y="6863"/>
                    </a:lnTo>
                    <a:lnTo>
                      <a:pt x="87802" y="6689"/>
                    </a:lnTo>
                    <a:lnTo>
                      <a:pt x="87551" y="6534"/>
                    </a:lnTo>
                    <a:lnTo>
                      <a:pt x="87319" y="6418"/>
                    </a:lnTo>
                    <a:lnTo>
                      <a:pt x="87087" y="6322"/>
                    </a:lnTo>
                    <a:lnTo>
                      <a:pt x="86855" y="6244"/>
                    </a:lnTo>
                    <a:lnTo>
                      <a:pt x="86623" y="6225"/>
                    </a:lnTo>
                    <a:lnTo>
                      <a:pt x="86410" y="6206"/>
                    </a:lnTo>
                    <a:lnTo>
                      <a:pt x="86217" y="6244"/>
                    </a:lnTo>
                    <a:lnTo>
                      <a:pt x="86024" y="6283"/>
                    </a:lnTo>
                    <a:lnTo>
                      <a:pt x="85831" y="6380"/>
                    </a:lnTo>
                    <a:lnTo>
                      <a:pt x="85676" y="6496"/>
                    </a:lnTo>
                    <a:lnTo>
                      <a:pt x="85521" y="6631"/>
                    </a:lnTo>
                    <a:lnTo>
                      <a:pt x="85386" y="6805"/>
                    </a:lnTo>
                    <a:lnTo>
                      <a:pt x="85270" y="6998"/>
                    </a:lnTo>
                    <a:lnTo>
                      <a:pt x="85173" y="7230"/>
                    </a:lnTo>
                    <a:lnTo>
                      <a:pt x="85096" y="7501"/>
                    </a:lnTo>
                    <a:lnTo>
                      <a:pt x="85038" y="7791"/>
                    </a:lnTo>
                    <a:lnTo>
                      <a:pt x="85019" y="8081"/>
                    </a:lnTo>
                    <a:lnTo>
                      <a:pt x="85019" y="8371"/>
                    </a:lnTo>
                    <a:lnTo>
                      <a:pt x="85038" y="8661"/>
                    </a:lnTo>
                    <a:lnTo>
                      <a:pt x="85057" y="8931"/>
                    </a:lnTo>
                    <a:lnTo>
                      <a:pt x="85154" y="9492"/>
                    </a:lnTo>
                    <a:lnTo>
                      <a:pt x="85251" y="10053"/>
                    </a:lnTo>
                    <a:lnTo>
                      <a:pt x="85309" y="10478"/>
                    </a:lnTo>
                    <a:lnTo>
                      <a:pt x="85347" y="10903"/>
                    </a:lnTo>
                    <a:lnTo>
                      <a:pt x="85347" y="11328"/>
                    </a:lnTo>
                    <a:lnTo>
                      <a:pt x="85289" y="11773"/>
                    </a:lnTo>
                    <a:lnTo>
                      <a:pt x="85212" y="12198"/>
                    </a:lnTo>
                    <a:lnTo>
                      <a:pt x="85096" y="12604"/>
                    </a:lnTo>
                    <a:lnTo>
                      <a:pt x="85019" y="12817"/>
                    </a:lnTo>
                    <a:lnTo>
                      <a:pt x="84941" y="13010"/>
                    </a:lnTo>
                    <a:lnTo>
                      <a:pt x="84845" y="13204"/>
                    </a:lnTo>
                    <a:lnTo>
                      <a:pt x="84729" y="13378"/>
                    </a:lnTo>
                    <a:lnTo>
                      <a:pt x="84651" y="13474"/>
                    </a:lnTo>
                    <a:lnTo>
                      <a:pt x="84574" y="13552"/>
                    </a:lnTo>
                    <a:lnTo>
                      <a:pt x="84477" y="13610"/>
                    </a:lnTo>
                    <a:lnTo>
                      <a:pt x="84381" y="13629"/>
                    </a:lnTo>
                    <a:lnTo>
                      <a:pt x="84284" y="13629"/>
                    </a:lnTo>
                    <a:lnTo>
                      <a:pt x="84187" y="13610"/>
                    </a:lnTo>
                    <a:lnTo>
                      <a:pt x="84071" y="13571"/>
                    </a:lnTo>
                    <a:lnTo>
                      <a:pt x="83975" y="13532"/>
                    </a:lnTo>
                    <a:lnTo>
                      <a:pt x="83743" y="13378"/>
                    </a:lnTo>
                    <a:lnTo>
                      <a:pt x="83511" y="13165"/>
                    </a:lnTo>
                    <a:lnTo>
                      <a:pt x="83260" y="12914"/>
                    </a:lnTo>
                    <a:lnTo>
                      <a:pt x="83028" y="12624"/>
                    </a:lnTo>
                    <a:lnTo>
                      <a:pt x="82796" y="12314"/>
                    </a:lnTo>
                    <a:lnTo>
                      <a:pt x="82564" y="12005"/>
                    </a:lnTo>
                    <a:lnTo>
                      <a:pt x="82158" y="11386"/>
                    </a:lnTo>
                    <a:lnTo>
                      <a:pt x="81848" y="10845"/>
                    </a:lnTo>
                    <a:lnTo>
                      <a:pt x="81655" y="10497"/>
                    </a:lnTo>
                    <a:lnTo>
                      <a:pt x="81307" y="9821"/>
                    </a:lnTo>
                    <a:lnTo>
                      <a:pt x="80824" y="8854"/>
                    </a:lnTo>
                    <a:lnTo>
                      <a:pt x="80553" y="8332"/>
                    </a:lnTo>
                    <a:lnTo>
                      <a:pt x="80244" y="7772"/>
                    </a:lnTo>
                    <a:lnTo>
                      <a:pt x="79896" y="7230"/>
                    </a:lnTo>
                    <a:lnTo>
                      <a:pt x="79548" y="6728"/>
                    </a:lnTo>
                    <a:lnTo>
                      <a:pt x="79374" y="6476"/>
                    </a:lnTo>
                    <a:lnTo>
                      <a:pt x="79181" y="6264"/>
                    </a:lnTo>
                    <a:lnTo>
                      <a:pt x="78987" y="6051"/>
                    </a:lnTo>
                    <a:lnTo>
                      <a:pt x="78813" y="5858"/>
                    </a:lnTo>
                    <a:lnTo>
                      <a:pt x="78601" y="5684"/>
                    </a:lnTo>
                    <a:lnTo>
                      <a:pt x="78407" y="5548"/>
                    </a:lnTo>
                    <a:lnTo>
                      <a:pt x="78214" y="5432"/>
                    </a:lnTo>
                    <a:lnTo>
                      <a:pt x="78001" y="5336"/>
                    </a:lnTo>
                    <a:lnTo>
                      <a:pt x="77808" y="5278"/>
                    </a:lnTo>
                    <a:lnTo>
                      <a:pt x="77596" y="5258"/>
                    </a:lnTo>
                    <a:lnTo>
                      <a:pt x="77402" y="5278"/>
                    </a:lnTo>
                    <a:lnTo>
                      <a:pt x="77190" y="5336"/>
                    </a:lnTo>
                    <a:lnTo>
                      <a:pt x="76996" y="5413"/>
                    </a:lnTo>
                    <a:lnTo>
                      <a:pt x="76784" y="5548"/>
                    </a:lnTo>
                    <a:lnTo>
                      <a:pt x="76590" y="5742"/>
                    </a:lnTo>
                    <a:lnTo>
                      <a:pt x="76378" y="5974"/>
                    </a:lnTo>
                    <a:lnTo>
                      <a:pt x="76281" y="6109"/>
                    </a:lnTo>
                    <a:lnTo>
                      <a:pt x="76223" y="6244"/>
                    </a:lnTo>
                    <a:lnTo>
                      <a:pt x="76165" y="6380"/>
                    </a:lnTo>
                    <a:lnTo>
                      <a:pt x="76126" y="6534"/>
                    </a:lnTo>
                    <a:lnTo>
                      <a:pt x="76088" y="6670"/>
                    </a:lnTo>
                    <a:lnTo>
                      <a:pt x="76088" y="6824"/>
                    </a:lnTo>
                    <a:lnTo>
                      <a:pt x="76088" y="7134"/>
                    </a:lnTo>
                    <a:lnTo>
                      <a:pt x="76126" y="7443"/>
                    </a:lnTo>
                    <a:lnTo>
                      <a:pt x="76184" y="7772"/>
                    </a:lnTo>
                    <a:lnTo>
                      <a:pt x="76339" y="8371"/>
                    </a:lnTo>
                    <a:lnTo>
                      <a:pt x="76416" y="8738"/>
                    </a:lnTo>
                    <a:lnTo>
                      <a:pt x="76474" y="9105"/>
                    </a:lnTo>
                    <a:lnTo>
                      <a:pt x="76474" y="9279"/>
                    </a:lnTo>
                    <a:lnTo>
                      <a:pt x="76474" y="9453"/>
                    </a:lnTo>
                    <a:lnTo>
                      <a:pt x="76455" y="9647"/>
                    </a:lnTo>
                    <a:lnTo>
                      <a:pt x="76397" y="9840"/>
                    </a:lnTo>
                    <a:lnTo>
                      <a:pt x="76320" y="10072"/>
                    </a:lnTo>
                    <a:lnTo>
                      <a:pt x="76223" y="10323"/>
                    </a:lnTo>
                    <a:lnTo>
                      <a:pt x="76107" y="10555"/>
                    </a:lnTo>
                    <a:lnTo>
                      <a:pt x="75991" y="10787"/>
                    </a:lnTo>
                    <a:lnTo>
                      <a:pt x="75856" y="11019"/>
                    </a:lnTo>
                    <a:lnTo>
                      <a:pt x="75720" y="11251"/>
                    </a:lnTo>
                    <a:lnTo>
                      <a:pt x="75566" y="11444"/>
                    </a:lnTo>
                    <a:lnTo>
                      <a:pt x="75411" y="11657"/>
                    </a:lnTo>
                    <a:lnTo>
                      <a:pt x="75160" y="11928"/>
                    </a:lnTo>
                    <a:lnTo>
                      <a:pt x="74870" y="12218"/>
                    </a:lnTo>
                    <a:lnTo>
                      <a:pt x="74541" y="12527"/>
                    </a:lnTo>
                    <a:lnTo>
                      <a:pt x="74367" y="12662"/>
                    </a:lnTo>
                    <a:lnTo>
                      <a:pt x="74193" y="12778"/>
                    </a:lnTo>
                    <a:lnTo>
                      <a:pt x="74000" y="12894"/>
                    </a:lnTo>
                    <a:lnTo>
                      <a:pt x="73807" y="12972"/>
                    </a:lnTo>
                    <a:lnTo>
                      <a:pt x="73613" y="13049"/>
                    </a:lnTo>
                    <a:lnTo>
                      <a:pt x="73439" y="13068"/>
                    </a:lnTo>
                    <a:lnTo>
                      <a:pt x="73246" y="13068"/>
                    </a:lnTo>
                    <a:lnTo>
                      <a:pt x="73053" y="13030"/>
                    </a:lnTo>
                    <a:lnTo>
                      <a:pt x="72879" y="12952"/>
                    </a:lnTo>
                    <a:lnTo>
                      <a:pt x="72705" y="12836"/>
                    </a:lnTo>
                    <a:lnTo>
                      <a:pt x="72569" y="12701"/>
                    </a:lnTo>
                    <a:lnTo>
                      <a:pt x="72453" y="12546"/>
                    </a:lnTo>
                    <a:lnTo>
                      <a:pt x="72337" y="12392"/>
                    </a:lnTo>
                    <a:lnTo>
                      <a:pt x="72241" y="12237"/>
                    </a:lnTo>
                    <a:lnTo>
                      <a:pt x="72067" y="11889"/>
                    </a:lnTo>
                    <a:lnTo>
                      <a:pt x="71893" y="11522"/>
                    </a:lnTo>
                    <a:lnTo>
                      <a:pt x="71777" y="11135"/>
                    </a:lnTo>
                    <a:lnTo>
                      <a:pt x="71642" y="10749"/>
                    </a:lnTo>
                    <a:lnTo>
                      <a:pt x="71429" y="10014"/>
                    </a:lnTo>
                    <a:lnTo>
                      <a:pt x="71197" y="9241"/>
                    </a:lnTo>
                    <a:lnTo>
                      <a:pt x="70946" y="8448"/>
                    </a:lnTo>
                    <a:lnTo>
                      <a:pt x="70810" y="8042"/>
                    </a:lnTo>
                    <a:lnTo>
                      <a:pt x="70656" y="7675"/>
                    </a:lnTo>
                    <a:lnTo>
                      <a:pt x="70462" y="7308"/>
                    </a:lnTo>
                    <a:lnTo>
                      <a:pt x="70269" y="6940"/>
                    </a:lnTo>
                    <a:lnTo>
                      <a:pt x="70095" y="6670"/>
                    </a:lnTo>
                    <a:lnTo>
                      <a:pt x="69882" y="6438"/>
                    </a:lnTo>
                    <a:lnTo>
                      <a:pt x="69650" y="6225"/>
                    </a:lnTo>
                    <a:lnTo>
                      <a:pt x="69515" y="6128"/>
                    </a:lnTo>
                    <a:lnTo>
                      <a:pt x="69399" y="6051"/>
                    </a:lnTo>
                    <a:lnTo>
                      <a:pt x="69264" y="5993"/>
                    </a:lnTo>
                    <a:lnTo>
                      <a:pt x="69129" y="5935"/>
                    </a:lnTo>
                    <a:lnTo>
                      <a:pt x="68974" y="5896"/>
                    </a:lnTo>
                    <a:lnTo>
                      <a:pt x="68819" y="5877"/>
                    </a:lnTo>
                    <a:lnTo>
                      <a:pt x="68665" y="5858"/>
                    </a:lnTo>
                    <a:lnTo>
                      <a:pt x="68510" y="5858"/>
                    </a:lnTo>
                    <a:lnTo>
                      <a:pt x="68355" y="5877"/>
                    </a:lnTo>
                    <a:lnTo>
                      <a:pt x="68181" y="5916"/>
                    </a:lnTo>
                    <a:lnTo>
                      <a:pt x="67891" y="6032"/>
                    </a:lnTo>
                    <a:lnTo>
                      <a:pt x="67621" y="6148"/>
                    </a:lnTo>
                    <a:lnTo>
                      <a:pt x="67408" y="6302"/>
                    </a:lnTo>
                    <a:lnTo>
                      <a:pt x="67195" y="6476"/>
                    </a:lnTo>
                    <a:lnTo>
                      <a:pt x="67021" y="6689"/>
                    </a:lnTo>
                    <a:lnTo>
                      <a:pt x="66867" y="6902"/>
                    </a:lnTo>
                    <a:lnTo>
                      <a:pt x="66751" y="7134"/>
                    </a:lnTo>
                    <a:lnTo>
                      <a:pt x="66635" y="7385"/>
                    </a:lnTo>
                    <a:lnTo>
                      <a:pt x="66538" y="7636"/>
                    </a:lnTo>
                    <a:lnTo>
                      <a:pt x="66461" y="7888"/>
                    </a:lnTo>
                    <a:lnTo>
                      <a:pt x="66306" y="8448"/>
                    </a:lnTo>
                    <a:lnTo>
                      <a:pt x="66074" y="9531"/>
                    </a:lnTo>
                    <a:lnTo>
                      <a:pt x="66016" y="9743"/>
                    </a:lnTo>
                    <a:lnTo>
                      <a:pt x="65958" y="9937"/>
                    </a:lnTo>
                    <a:lnTo>
                      <a:pt x="65881" y="10130"/>
                    </a:lnTo>
                    <a:lnTo>
                      <a:pt x="65784" y="10304"/>
                    </a:lnTo>
                    <a:lnTo>
                      <a:pt x="65688" y="10478"/>
                    </a:lnTo>
                    <a:lnTo>
                      <a:pt x="65572" y="10633"/>
                    </a:lnTo>
                    <a:lnTo>
                      <a:pt x="65456" y="10768"/>
                    </a:lnTo>
                    <a:lnTo>
                      <a:pt x="65320" y="10884"/>
                    </a:lnTo>
                    <a:lnTo>
                      <a:pt x="65185" y="10981"/>
                    </a:lnTo>
                    <a:lnTo>
                      <a:pt x="65030" y="11058"/>
                    </a:lnTo>
                    <a:lnTo>
                      <a:pt x="64856" y="11096"/>
                    </a:lnTo>
                    <a:lnTo>
                      <a:pt x="64682" y="11116"/>
                    </a:lnTo>
                    <a:lnTo>
                      <a:pt x="64508" y="11096"/>
                    </a:lnTo>
                    <a:lnTo>
                      <a:pt x="64315" y="11039"/>
                    </a:lnTo>
                    <a:lnTo>
                      <a:pt x="64102" y="10923"/>
                    </a:lnTo>
                    <a:lnTo>
                      <a:pt x="63890" y="10787"/>
                    </a:lnTo>
                    <a:lnTo>
                      <a:pt x="63619" y="10555"/>
                    </a:lnTo>
                    <a:lnTo>
                      <a:pt x="63368" y="10285"/>
                    </a:lnTo>
                    <a:lnTo>
                      <a:pt x="63136" y="9995"/>
                    </a:lnTo>
                    <a:lnTo>
                      <a:pt x="62904" y="9685"/>
                    </a:lnTo>
                    <a:lnTo>
                      <a:pt x="62498" y="9067"/>
                    </a:lnTo>
                    <a:lnTo>
                      <a:pt x="62285" y="8738"/>
                    </a:lnTo>
                    <a:lnTo>
                      <a:pt x="62092" y="8448"/>
                    </a:lnTo>
                    <a:lnTo>
                      <a:pt x="61899" y="8216"/>
                    </a:lnTo>
                    <a:lnTo>
                      <a:pt x="61705" y="7984"/>
                    </a:lnTo>
                    <a:lnTo>
                      <a:pt x="61493" y="7752"/>
                    </a:lnTo>
                    <a:lnTo>
                      <a:pt x="61241" y="7540"/>
                    </a:lnTo>
                    <a:lnTo>
                      <a:pt x="60990" y="7346"/>
                    </a:lnTo>
                    <a:lnTo>
                      <a:pt x="60739" y="7172"/>
                    </a:lnTo>
                    <a:lnTo>
                      <a:pt x="60449" y="6998"/>
                    </a:lnTo>
                    <a:lnTo>
                      <a:pt x="60178" y="6863"/>
                    </a:lnTo>
                    <a:lnTo>
                      <a:pt x="59888" y="6747"/>
                    </a:lnTo>
                    <a:lnTo>
                      <a:pt x="59579" y="6670"/>
                    </a:lnTo>
                    <a:lnTo>
                      <a:pt x="59289" y="6612"/>
                    </a:lnTo>
                    <a:lnTo>
                      <a:pt x="58980" y="6612"/>
                    </a:lnTo>
                    <a:lnTo>
                      <a:pt x="58690" y="6631"/>
                    </a:lnTo>
                    <a:lnTo>
                      <a:pt x="58535" y="6670"/>
                    </a:lnTo>
                    <a:lnTo>
                      <a:pt x="58400" y="6708"/>
                    </a:lnTo>
                    <a:lnTo>
                      <a:pt x="58245" y="6766"/>
                    </a:lnTo>
                    <a:lnTo>
                      <a:pt x="58110" y="6844"/>
                    </a:lnTo>
                    <a:lnTo>
                      <a:pt x="57955" y="6921"/>
                    </a:lnTo>
                    <a:lnTo>
                      <a:pt x="57820" y="7018"/>
                    </a:lnTo>
                    <a:lnTo>
                      <a:pt x="57549" y="7230"/>
                    </a:lnTo>
                    <a:lnTo>
                      <a:pt x="57317" y="7482"/>
                    </a:lnTo>
                    <a:lnTo>
                      <a:pt x="57124" y="7752"/>
                    </a:lnTo>
                    <a:lnTo>
                      <a:pt x="56950" y="8042"/>
                    </a:lnTo>
                    <a:lnTo>
                      <a:pt x="56776" y="8351"/>
                    </a:lnTo>
                    <a:lnTo>
                      <a:pt x="56641" y="8680"/>
                    </a:lnTo>
                    <a:lnTo>
                      <a:pt x="56525" y="9009"/>
                    </a:lnTo>
                    <a:lnTo>
                      <a:pt x="56409" y="9337"/>
                    </a:lnTo>
                    <a:lnTo>
                      <a:pt x="56215" y="10033"/>
                    </a:lnTo>
                    <a:lnTo>
                      <a:pt x="56022" y="10729"/>
                    </a:lnTo>
                    <a:lnTo>
                      <a:pt x="55809" y="11406"/>
                    </a:lnTo>
                    <a:lnTo>
                      <a:pt x="55713" y="11715"/>
                    </a:lnTo>
                    <a:lnTo>
                      <a:pt x="55577" y="12024"/>
                    </a:lnTo>
                    <a:lnTo>
                      <a:pt x="55403" y="12353"/>
                    </a:lnTo>
                    <a:lnTo>
                      <a:pt x="55191" y="12682"/>
                    </a:lnTo>
                    <a:lnTo>
                      <a:pt x="54959" y="12952"/>
                    </a:lnTo>
                    <a:lnTo>
                      <a:pt x="54688" y="13204"/>
                    </a:lnTo>
                    <a:lnTo>
                      <a:pt x="54418" y="13436"/>
                    </a:lnTo>
                    <a:lnTo>
                      <a:pt x="54128" y="13629"/>
                    </a:lnTo>
                    <a:lnTo>
                      <a:pt x="53799" y="13784"/>
                    </a:lnTo>
                    <a:lnTo>
                      <a:pt x="53470" y="13900"/>
                    </a:lnTo>
                    <a:lnTo>
                      <a:pt x="53142" y="13977"/>
                    </a:lnTo>
                    <a:lnTo>
                      <a:pt x="52794" y="14035"/>
                    </a:lnTo>
                    <a:lnTo>
                      <a:pt x="52446" y="14054"/>
                    </a:lnTo>
                    <a:lnTo>
                      <a:pt x="52098" y="14016"/>
                    </a:lnTo>
                    <a:lnTo>
                      <a:pt x="51731" y="13958"/>
                    </a:lnTo>
                    <a:lnTo>
                      <a:pt x="51383" y="13861"/>
                    </a:lnTo>
                    <a:lnTo>
                      <a:pt x="51035" y="13726"/>
                    </a:lnTo>
                    <a:lnTo>
                      <a:pt x="50687" y="13532"/>
                    </a:lnTo>
                    <a:lnTo>
                      <a:pt x="50435" y="13358"/>
                    </a:lnTo>
                    <a:lnTo>
                      <a:pt x="50184" y="13184"/>
                    </a:lnTo>
                    <a:lnTo>
                      <a:pt x="49933" y="12991"/>
                    </a:lnTo>
                    <a:lnTo>
                      <a:pt x="49701" y="12778"/>
                    </a:lnTo>
                    <a:lnTo>
                      <a:pt x="49469" y="12566"/>
                    </a:lnTo>
                    <a:lnTo>
                      <a:pt x="49256" y="12353"/>
                    </a:lnTo>
                    <a:lnTo>
                      <a:pt x="48831" y="11889"/>
                    </a:lnTo>
                    <a:lnTo>
                      <a:pt x="48425" y="11386"/>
                    </a:lnTo>
                    <a:lnTo>
                      <a:pt x="48038" y="10884"/>
                    </a:lnTo>
                    <a:lnTo>
                      <a:pt x="47284" y="9840"/>
                    </a:lnTo>
                    <a:lnTo>
                      <a:pt x="46898" y="9318"/>
                    </a:lnTo>
                    <a:lnTo>
                      <a:pt x="46511" y="8815"/>
                    </a:lnTo>
                    <a:lnTo>
                      <a:pt x="46105" y="8332"/>
                    </a:lnTo>
                    <a:lnTo>
                      <a:pt x="45680" y="7868"/>
                    </a:lnTo>
                    <a:lnTo>
                      <a:pt x="45448" y="7656"/>
                    </a:lnTo>
                    <a:lnTo>
                      <a:pt x="45235" y="7462"/>
                    </a:lnTo>
                    <a:lnTo>
                      <a:pt x="44984" y="7269"/>
                    </a:lnTo>
                    <a:lnTo>
                      <a:pt x="44733" y="7076"/>
                    </a:lnTo>
                    <a:lnTo>
                      <a:pt x="44481" y="6921"/>
                    </a:lnTo>
                    <a:lnTo>
                      <a:pt x="44211" y="6766"/>
                    </a:lnTo>
                    <a:lnTo>
                      <a:pt x="43940" y="6612"/>
                    </a:lnTo>
                    <a:lnTo>
                      <a:pt x="43650" y="6496"/>
                    </a:lnTo>
                    <a:lnTo>
                      <a:pt x="43418" y="6418"/>
                    </a:lnTo>
                    <a:lnTo>
                      <a:pt x="43167" y="6360"/>
                    </a:lnTo>
                    <a:lnTo>
                      <a:pt x="42935" y="6302"/>
                    </a:lnTo>
                    <a:lnTo>
                      <a:pt x="42684" y="6283"/>
                    </a:lnTo>
                    <a:lnTo>
                      <a:pt x="42200" y="6283"/>
                    </a:lnTo>
                    <a:lnTo>
                      <a:pt x="41949" y="6302"/>
                    </a:lnTo>
                    <a:lnTo>
                      <a:pt x="41698" y="6360"/>
                    </a:lnTo>
                    <a:lnTo>
                      <a:pt x="41466" y="6418"/>
                    </a:lnTo>
                    <a:lnTo>
                      <a:pt x="41234" y="6496"/>
                    </a:lnTo>
                    <a:lnTo>
                      <a:pt x="41021" y="6592"/>
                    </a:lnTo>
                    <a:lnTo>
                      <a:pt x="40808" y="6728"/>
                    </a:lnTo>
                    <a:lnTo>
                      <a:pt x="40596" y="6863"/>
                    </a:lnTo>
                    <a:lnTo>
                      <a:pt x="40402" y="6998"/>
                    </a:lnTo>
                    <a:lnTo>
                      <a:pt x="40229" y="7172"/>
                    </a:lnTo>
                    <a:lnTo>
                      <a:pt x="40055" y="7366"/>
                    </a:lnTo>
                    <a:lnTo>
                      <a:pt x="39919" y="7578"/>
                    </a:lnTo>
                    <a:lnTo>
                      <a:pt x="39784" y="7791"/>
                    </a:lnTo>
                    <a:lnTo>
                      <a:pt x="39668" y="8023"/>
                    </a:lnTo>
                    <a:lnTo>
                      <a:pt x="39571" y="8274"/>
                    </a:lnTo>
                    <a:lnTo>
                      <a:pt x="39475" y="8506"/>
                    </a:lnTo>
                    <a:lnTo>
                      <a:pt x="39417" y="8757"/>
                    </a:lnTo>
                    <a:lnTo>
                      <a:pt x="39359" y="9009"/>
                    </a:lnTo>
                    <a:lnTo>
                      <a:pt x="39301" y="9260"/>
                    </a:lnTo>
                    <a:lnTo>
                      <a:pt x="39223" y="9782"/>
                    </a:lnTo>
                    <a:lnTo>
                      <a:pt x="39185" y="10323"/>
                    </a:lnTo>
                    <a:lnTo>
                      <a:pt x="39127" y="11348"/>
                    </a:lnTo>
                    <a:lnTo>
                      <a:pt x="39088" y="11850"/>
                    </a:lnTo>
                    <a:lnTo>
                      <a:pt x="39049" y="12372"/>
                    </a:lnTo>
                    <a:lnTo>
                      <a:pt x="38991" y="12933"/>
                    </a:lnTo>
                    <a:lnTo>
                      <a:pt x="38953" y="13204"/>
                    </a:lnTo>
                    <a:lnTo>
                      <a:pt x="38895" y="13474"/>
                    </a:lnTo>
                    <a:lnTo>
                      <a:pt x="38817" y="13726"/>
                    </a:lnTo>
                    <a:lnTo>
                      <a:pt x="38721" y="13977"/>
                    </a:lnTo>
                    <a:lnTo>
                      <a:pt x="38624" y="14209"/>
                    </a:lnTo>
                    <a:lnTo>
                      <a:pt x="38489" y="14441"/>
                    </a:lnTo>
                    <a:lnTo>
                      <a:pt x="38334" y="14653"/>
                    </a:lnTo>
                    <a:lnTo>
                      <a:pt x="38160" y="14827"/>
                    </a:lnTo>
                    <a:lnTo>
                      <a:pt x="37947" y="15001"/>
                    </a:lnTo>
                    <a:lnTo>
                      <a:pt x="37715" y="15137"/>
                    </a:lnTo>
                    <a:lnTo>
                      <a:pt x="37445" y="15272"/>
                    </a:lnTo>
                    <a:lnTo>
                      <a:pt x="37155" y="15369"/>
                    </a:lnTo>
                    <a:lnTo>
                      <a:pt x="36846" y="15446"/>
                    </a:lnTo>
                    <a:lnTo>
                      <a:pt x="36536" y="15485"/>
                    </a:lnTo>
                    <a:lnTo>
                      <a:pt x="36208" y="15504"/>
                    </a:lnTo>
                    <a:lnTo>
                      <a:pt x="35898" y="15504"/>
                    </a:lnTo>
                    <a:lnTo>
                      <a:pt x="35570" y="15465"/>
                    </a:lnTo>
                    <a:lnTo>
                      <a:pt x="35241" y="15427"/>
                    </a:lnTo>
                    <a:lnTo>
                      <a:pt x="34932" y="15330"/>
                    </a:lnTo>
                    <a:lnTo>
                      <a:pt x="34622" y="15233"/>
                    </a:lnTo>
                    <a:lnTo>
                      <a:pt x="34333" y="15098"/>
                    </a:lnTo>
                    <a:lnTo>
                      <a:pt x="34043" y="14943"/>
                    </a:lnTo>
                    <a:lnTo>
                      <a:pt x="33791" y="14769"/>
                    </a:lnTo>
                    <a:lnTo>
                      <a:pt x="33559" y="14576"/>
                    </a:lnTo>
                    <a:lnTo>
                      <a:pt x="33347" y="14344"/>
                    </a:lnTo>
                    <a:lnTo>
                      <a:pt x="33173" y="14093"/>
                    </a:lnTo>
                    <a:lnTo>
                      <a:pt x="33037" y="13861"/>
                    </a:lnTo>
                    <a:lnTo>
                      <a:pt x="32902" y="13629"/>
                    </a:lnTo>
                    <a:lnTo>
                      <a:pt x="32805" y="13397"/>
                    </a:lnTo>
                    <a:lnTo>
                      <a:pt x="32709" y="13146"/>
                    </a:lnTo>
                    <a:lnTo>
                      <a:pt x="32554" y="12643"/>
                    </a:lnTo>
                    <a:lnTo>
                      <a:pt x="32419" y="12140"/>
                    </a:lnTo>
                    <a:lnTo>
                      <a:pt x="32322" y="11599"/>
                    </a:lnTo>
                    <a:lnTo>
                      <a:pt x="32245" y="11077"/>
                    </a:lnTo>
                    <a:lnTo>
                      <a:pt x="32109" y="9995"/>
                    </a:lnTo>
                    <a:lnTo>
                      <a:pt x="32051" y="9453"/>
                    </a:lnTo>
                    <a:lnTo>
                      <a:pt x="31955" y="8931"/>
                    </a:lnTo>
                    <a:lnTo>
                      <a:pt x="31839" y="8409"/>
                    </a:lnTo>
                    <a:lnTo>
                      <a:pt x="31704" y="7907"/>
                    </a:lnTo>
                    <a:lnTo>
                      <a:pt x="31626" y="7656"/>
                    </a:lnTo>
                    <a:lnTo>
                      <a:pt x="31530" y="7404"/>
                    </a:lnTo>
                    <a:lnTo>
                      <a:pt x="31414" y="7172"/>
                    </a:lnTo>
                    <a:lnTo>
                      <a:pt x="31298" y="6940"/>
                    </a:lnTo>
                    <a:lnTo>
                      <a:pt x="31162" y="6708"/>
                    </a:lnTo>
                    <a:lnTo>
                      <a:pt x="31008" y="6496"/>
                    </a:lnTo>
                    <a:lnTo>
                      <a:pt x="30834" y="6264"/>
                    </a:lnTo>
                    <a:lnTo>
                      <a:pt x="30660" y="6070"/>
                    </a:lnTo>
                    <a:lnTo>
                      <a:pt x="30466" y="5896"/>
                    </a:lnTo>
                    <a:lnTo>
                      <a:pt x="30273" y="5722"/>
                    </a:lnTo>
                    <a:lnTo>
                      <a:pt x="30060" y="5568"/>
                    </a:lnTo>
                    <a:lnTo>
                      <a:pt x="29848" y="5432"/>
                    </a:lnTo>
                    <a:lnTo>
                      <a:pt x="29596" y="5297"/>
                    </a:lnTo>
                    <a:lnTo>
                      <a:pt x="29364" y="5181"/>
                    </a:lnTo>
                    <a:lnTo>
                      <a:pt x="29113" y="5084"/>
                    </a:lnTo>
                    <a:lnTo>
                      <a:pt x="28843" y="4988"/>
                    </a:lnTo>
                    <a:lnTo>
                      <a:pt x="28591" y="4911"/>
                    </a:lnTo>
                    <a:lnTo>
                      <a:pt x="28321" y="4872"/>
                    </a:lnTo>
                    <a:lnTo>
                      <a:pt x="28050" y="4833"/>
                    </a:lnTo>
                    <a:lnTo>
                      <a:pt x="27779" y="4814"/>
                    </a:lnTo>
                    <a:lnTo>
                      <a:pt x="27528" y="4814"/>
                    </a:lnTo>
                    <a:lnTo>
                      <a:pt x="27257" y="4853"/>
                    </a:lnTo>
                    <a:lnTo>
                      <a:pt x="27006" y="4891"/>
                    </a:lnTo>
                    <a:lnTo>
                      <a:pt x="26755" y="4949"/>
                    </a:lnTo>
                    <a:lnTo>
                      <a:pt x="26542" y="5046"/>
                    </a:lnTo>
                    <a:lnTo>
                      <a:pt x="26349" y="5142"/>
                    </a:lnTo>
                    <a:lnTo>
                      <a:pt x="26155" y="5278"/>
                    </a:lnTo>
                    <a:lnTo>
                      <a:pt x="26001" y="5413"/>
                    </a:lnTo>
                    <a:lnTo>
                      <a:pt x="25846" y="5568"/>
                    </a:lnTo>
                    <a:lnTo>
                      <a:pt x="25730" y="5742"/>
                    </a:lnTo>
                    <a:lnTo>
                      <a:pt x="25614" y="5916"/>
                    </a:lnTo>
                    <a:lnTo>
                      <a:pt x="25518" y="6109"/>
                    </a:lnTo>
                    <a:lnTo>
                      <a:pt x="25421" y="6322"/>
                    </a:lnTo>
                    <a:lnTo>
                      <a:pt x="25363" y="6534"/>
                    </a:lnTo>
                    <a:lnTo>
                      <a:pt x="25247" y="6960"/>
                    </a:lnTo>
                    <a:lnTo>
                      <a:pt x="25170" y="7404"/>
                    </a:lnTo>
                    <a:lnTo>
                      <a:pt x="25131" y="7830"/>
                    </a:lnTo>
                    <a:lnTo>
                      <a:pt x="25092" y="8371"/>
                    </a:lnTo>
                    <a:lnTo>
                      <a:pt x="25092" y="8912"/>
                    </a:lnTo>
                    <a:lnTo>
                      <a:pt x="25092" y="10014"/>
                    </a:lnTo>
                    <a:lnTo>
                      <a:pt x="25092" y="10555"/>
                    </a:lnTo>
                    <a:lnTo>
                      <a:pt x="25054" y="11096"/>
                    </a:lnTo>
                    <a:lnTo>
                      <a:pt x="24976" y="11618"/>
                    </a:lnTo>
                    <a:lnTo>
                      <a:pt x="24938" y="11889"/>
                    </a:lnTo>
                    <a:lnTo>
                      <a:pt x="24860" y="12160"/>
                    </a:lnTo>
                    <a:lnTo>
                      <a:pt x="24783" y="12392"/>
                    </a:lnTo>
                    <a:lnTo>
                      <a:pt x="24648" y="12604"/>
                    </a:lnTo>
                    <a:lnTo>
                      <a:pt x="24512" y="12798"/>
                    </a:lnTo>
                    <a:lnTo>
                      <a:pt x="24338" y="12972"/>
                    </a:lnTo>
                    <a:lnTo>
                      <a:pt x="24126" y="13126"/>
                    </a:lnTo>
                    <a:lnTo>
                      <a:pt x="23913" y="13262"/>
                    </a:lnTo>
                    <a:lnTo>
                      <a:pt x="23681" y="13378"/>
                    </a:lnTo>
                    <a:lnTo>
                      <a:pt x="23449" y="13455"/>
                    </a:lnTo>
                    <a:lnTo>
                      <a:pt x="23178" y="13532"/>
                    </a:lnTo>
                    <a:lnTo>
                      <a:pt x="22927" y="13571"/>
                    </a:lnTo>
                    <a:lnTo>
                      <a:pt x="22676" y="13590"/>
                    </a:lnTo>
                    <a:lnTo>
                      <a:pt x="22405" y="13590"/>
                    </a:lnTo>
                    <a:lnTo>
                      <a:pt x="22154" y="13552"/>
                    </a:lnTo>
                    <a:lnTo>
                      <a:pt x="21903" y="13494"/>
                    </a:lnTo>
                    <a:lnTo>
                      <a:pt x="21671" y="13416"/>
                    </a:lnTo>
                    <a:lnTo>
                      <a:pt x="21439" y="13320"/>
                    </a:lnTo>
                    <a:lnTo>
                      <a:pt x="21245" y="13204"/>
                    </a:lnTo>
                    <a:lnTo>
                      <a:pt x="21091" y="13049"/>
                    </a:lnTo>
                    <a:lnTo>
                      <a:pt x="20955" y="12894"/>
                    </a:lnTo>
                    <a:lnTo>
                      <a:pt x="20820" y="12720"/>
                    </a:lnTo>
                    <a:lnTo>
                      <a:pt x="20723" y="12527"/>
                    </a:lnTo>
                    <a:lnTo>
                      <a:pt x="20627" y="12314"/>
                    </a:lnTo>
                    <a:lnTo>
                      <a:pt x="20549" y="12102"/>
                    </a:lnTo>
                    <a:lnTo>
                      <a:pt x="20491" y="11870"/>
                    </a:lnTo>
                    <a:lnTo>
                      <a:pt x="20414" y="11406"/>
                    </a:lnTo>
                    <a:lnTo>
                      <a:pt x="20356" y="10942"/>
                    </a:lnTo>
                    <a:lnTo>
                      <a:pt x="20298" y="10091"/>
                    </a:lnTo>
                    <a:lnTo>
                      <a:pt x="20240" y="9163"/>
                    </a:lnTo>
                    <a:lnTo>
                      <a:pt x="20202" y="8680"/>
                    </a:lnTo>
                    <a:lnTo>
                      <a:pt x="20144" y="8216"/>
                    </a:lnTo>
                    <a:lnTo>
                      <a:pt x="20086" y="7752"/>
                    </a:lnTo>
                    <a:lnTo>
                      <a:pt x="19989" y="7288"/>
                    </a:lnTo>
                    <a:lnTo>
                      <a:pt x="19854" y="6844"/>
                    </a:lnTo>
                    <a:lnTo>
                      <a:pt x="19776" y="6631"/>
                    </a:lnTo>
                    <a:lnTo>
                      <a:pt x="19699" y="6418"/>
                    </a:lnTo>
                    <a:lnTo>
                      <a:pt x="19583" y="6206"/>
                    </a:lnTo>
                    <a:lnTo>
                      <a:pt x="19467" y="6032"/>
                    </a:lnTo>
                    <a:lnTo>
                      <a:pt x="19332" y="5838"/>
                    </a:lnTo>
                    <a:lnTo>
                      <a:pt x="19177" y="5664"/>
                    </a:lnTo>
                    <a:lnTo>
                      <a:pt x="19003" y="5510"/>
                    </a:lnTo>
                    <a:lnTo>
                      <a:pt x="18829" y="5355"/>
                    </a:lnTo>
                    <a:lnTo>
                      <a:pt x="18636" y="5220"/>
                    </a:lnTo>
                    <a:lnTo>
                      <a:pt x="18442" y="5104"/>
                    </a:lnTo>
                    <a:lnTo>
                      <a:pt x="18230" y="4988"/>
                    </a:lnTo>
                    <a:lnTo>
                      <a:pt x="18017" y="4911"/>
                    </a:lnTo>
                    <a:lnTo>
                      <a:pt x="17785" y="4853"/>
                    </a:lnTo>
                    <a:lnTo>
                      <a:pt x="17572" y="4814"/>
                    </a:lnTo>
                    <a:lnTo>
                      <a:pt x="17341" y="4795"/>
                    </a:lnTo>
                    <a:lnTo>
                      <a:pt x="17109" y="4795"/>
                    </a:lnTo>
                    <a:lnTo>
                      <a:pt x="16877" y="4833"/>
                    </a:lnTo>
                    <a:lnTo>
                      <a:pt x="16664" y="4911"/>
                    </a:lnTo>
                    <a:lnTo>
                      <a:pt x="16413" y="5007"/>
                    </a:lnTo>
                    <a:lnTo>
                      <a:pt x="16219" y="5142"/>
                    </a:lnTo>
                    <a:lnTo>
                      <a:pt x="16045" y="5316"/>
                    </a:lnTo>
                    <a:lnTo>
                      <a:pt x="15891" y="5510"/>
                    </a:lnTo>
                    <a:lnTo>
                      <a:pt x="15775" y="5722"/>
                    </a:lnTo>
                    <a:lnTo>
                      <a:pt x="15659" y="5935"/>
                    </a:lnTo>
                    <a:lnTo>
                      <a:pt x="15581" y="6186"/>
                    </a:lnTo>
                    <a:lnTo>
                      <a:pt x="15523" y="6438"/>
                    </a:lnTo>
                    <a:lnTo>
                      <a:pt x="15465" y="6689"/>
                    </a:lnTo>
                    <a:lnTo>
                      <a:pt x="15427" y="6960"/>
                    </a:lnTo>
                    <a:lnTo>
                      <a:pt x="15369" y="7501"/>
                    </a:lnTo>
                    <a:lnTo>
                      <a:pt x="15330" y="8004"/>
                    </a:lnTo>
                    <a:lnTo>
                      <a:pt x="15272" y="8467"/>
                    </a:lnTo>
                    <a:lnTo>
                      <a:pt x="15195" y="8796"/>
                    </a:lnTo>
                    <a:lnTo>
                      <a:pt x="15059" y="9144"/>
                    </a:lnTo>
                    <a:lnTo>
                      <a:pt x="14885" y="9511"/>
                    </a:lnTo>
                    <a:lnTo>
                      <a:pt x="14692" y="9840"/>
                    </a:lnTo>
                    <a:lnTo>
                      <a:pt x="14576" y="10014"/>
                    </a:lnTo>
                    <a:lnTo>
                      <a:pt x="14441" y="10169"/>
                    </a:lnTo>
                    <a:lnTo>
                      <a:pt x="14325" y="10304"/>
                    </a:lnTo>
                    <a:lnTo>
                      <a:pt x="14190" y="10439"/>
                    </a:lnTo>
                    <a:lnTo>
                      <a:pt x="14035" y="10555"/>
                    </a:lnTo>
                    <a:lnTo>
                      <a:pt x="13880" y="10652"/>
                    </a:lnTo>
                    <a:lnTo>
                      <a:pt x="13726" y="10749"/>
                    </a:lnTo>
                    <a:lnTo>
                      <a:pt x="13571" y="10807"/>
                    </a:lnTo>
                    <a:lnTo>
                      <a:pt x="13416" y="10845"/>
                    </a:lnTo>
                    <a:lnTo>
                      <a:pt x="13281" y="10845"/>
                    </a:lnTo>
                    <a:lnTo>
                      <a:pt x="13146" y="10826"/>
                    </a:lnTo>
                    <a:lnTo>
                      <a:pt x="13030" y="10768"/>
                    </a:lnTo>
                    <a:lnTo>
                      <a:pt x="12914" y="10710"/>
                    </a:lnTo>
                    <a:lnTo>
                      <a:pt x="12817" y="10633"/>
                    </a:lnTo>
                    <a:lnTo>
                      <a:pt x="12720" y="10517"/>
                    </a:lnTo>
                    <a:lnTo>
                      <a:pt x="12624" y="10420"/>
                    </a:lnTo>
                    <a:lnTo>
                      <a:pt x="12469" y="10169"/>
                    </a:lnTo>
                    <a:lnTo>
                      <a:pt x="12334" y="9898"/>
                    </a:lnTo>
                    <a:lnTo>
                      <a:pt x="12218" y="9627"/>
                    </a:lnTo>
                    <a:lnTo>
                      <a:pt x="12121" y="9376"/>
                    </a:lnTo>
                    <a:lnTo>
                      <a:pt x="12024" y="9086"/>
                    </a:lnTo>
                    <a:lnTo>
                      <a:pt x="11947" y="8796"/>
                    </a:lnTo>
                    <a:lnTo>
                      <a:pt x="11889" y="8487"/>
                    </a:lnTo>
                    <a:lnTo>
                      <a:pt x="11831" y="8197"/>
                    </a:lnTo>
                    <a:lnTo>
                      <a:pt x="11812" y="8004"/>
                    </a:lnTo>
                    <a:lnTo>
                      <a:pt x="11831" y="7830"/>
                    </a:lnTo>
                    <a:lnTo>
                      <a:pt x="11850" y="7656"/>
                    </a:lnTo>
                    <a:lnTo>
                      <a:pt x="11889" y="7482"/>
                    </a:lnTo>
                    <a:lnTo>
                      <a:pt x="11966" y="7153"/>
                    </a:lnTo>
                    <a:lnTo>
                      <a:pt x="12063" y="6805"/>
                    </a:lnTo>
                    <a:lnTo>
                      <a:pt x="12082" y="6650"/>
                    </a:lnTo>
                    <a:lnTo>
                      <a:pt x="12102" y="6496"/>
                    </a:lnTo>
                    <a:lnTo>
                      <a:pt x="12102" y="6360"/>
                    </a:lnTo>
                    <a:lnTo>
                      <a:pt x="12102" y="6225"/>
                    </a:lnTo>
                    <a:lnTo>
                      <a:pt x="12063" y="6109"/>
                    </a:lnTo>
                    <a:lnTo>
                      <a:pt x="12024" y="5993"/>
                    </a:lnTo>
                    <a:lnTo>
                      <a:pt x="11986" y="5877"/>
                    </a:lnTo>
                    <a:lnTo>
                      <a:pt x="11908" y="5780"/>
                    </a:lnTo>
                    <a:lnTo>
                      <a:pt x="11850" y="5684"/>
                    </a:lnTo>
                    <a:lnTo>
                      <a:pt x="11754" y="5587"/>
                    </a:lnTo>
                    <a:lnTo>
                      <a:pt x="11657" y="5510"/>
                    </a:lnTo>
                    <a:lnTo>
                      <a:pt x="11561" y="5432"/>
                    </a:lnTo>
                    <a:lnTo>
                      <a:pt x="11309" y="5297"/>
                    </a:lnTo>
                    <a:lnTo>
                      <a:pt x="11019" y="5181"/>
                    </a:lnTo>
                    <a:lnTo>
                      <a:pt x="10845" y="5142"/>
                    </a:lnTo>
                    <a:lnTo>
                      <a:pt x="10691" y="5123"/>
                    </a:lnTo>
                    <a:lnTo>
                      <a:pt x="10517" y="5104"/>
                    </a:lnTo>
                    <a:lnTo>
                      <a:pt x="10381" y="5123"/>
                    </a:lnTo>
                    <a:lnTo>
                      <a:pt x="10227" y="5142"/>
                    </a:lnTo>
                    <a:lnTo>
                      <a:pt x="10091" y="5181"/>
                    </a:lnTo>
                    <a:lnTo>
                      <a:pt x="9956" y="5220"/>
                    </a:lnTo>
                    <a:lnTo>
                      <a:pt x="9840" y="5297"/>
                    </a:lnTo>
                    <a:lnTo>
                      <a:pt x="9724" y="5374"/>
                    </a:lnTo>
                    <a:lnTo>
                      <a:pt x="9608" y="5452"/>
                    </a:lnTo>
                    <a:lnTo>
                      <a:pt x="9395" y="5664"/>
                    </a:lnTo>
                    <a:lnTo>
                      <a:pt x="9183" y="5896"/>
                    </a:lnTo>
                    <a:lnTo>
                      <a:pt x="9009" y="6148"/>
                    </a:lnTo>
                    <a:lnTo>
                      <a:pt x="8835" y="6438"/>
                    </a:lnTo>
                    <a:lnTo>
                      <a:pt x="8661" y="6728"/>
                    </a:lnTo>
                    <a:lnTo>
                      <a:pt x="8332" y="7308"/>
                    </a:lnTo>
                    <a:lnTo>
                      <a:pt x="8178" y="7578"/>
                    </a:lnTo>
                    <a:lnTo>
                      <a:pt x="8004" y="7849"/>
                    </a:lnTo>
                    <a:lnTo>
                      <a:pt x="7830" y="8081"/>
                    </a:lnTo>
                    <a:lnTo>
                      <a:pt x="7636" y="8274"/>
                    </a:lnTo>
                    <a:lnTo>
                      <a:pt x="7443" y="8429"/>
                    </a:lnTo>
                    <a:lnTo>
                      <a:pt x="7211" y="8564"/>
                    </a:lnTo>
                    <a:lnTo>
                      <a:pt x="6960" y="8680"/>
                    </a:lnTo>
                    <a:lnTo>
                      <a:pt x="6689" y="8796"/>
                    </a:lnTo>
                    <a:lnTo>
                      <a:pt x="6399" y="8873"/>
                    </a:lnTo>
                    <a:lnTo>
                      <a:pt x="6109" y="8951"/>
                    </a:lnTo>
                    <a:lnTo>
                      <a:pt x="5839" y="8989"/>
                    </a:lnTo>
                    <a:lnTo>
                      <a:pt x="5607" y="8989"/>
                    </a:lnTo>
                    <a:lnTo>
                      <a:pt x="5375" y="8970"/>
                    </a:lnTo>
                    <a:lnTo>
                      <a:pt x="5297" y="8951"/>
                    </a:lnTo>
                    <a:lnTo>
                      <a:pt x="5259" y="8912"/>
                    </a:lnTo>
                    <a:lnTo>
                      <a:pt x="5220" y="8873"/>
                    </a:lnTo>
                    <a:lnTo>
                      <a:pt x="5181" y="8796"/>
                    </a:lnTo>
                    <a:lnTo>
                      <a:pt x="5143" y="8583"/>
                    </a:lnTo>
                    <a:lnTo>
                      <a:pt x="5123" y="8371"/>
                    </a:lnTo>
                    <a:lnTo>
                      <a:pt x="5104" y="8139"/>
                    </a:lnTo>
                    <a:lnTo>
                      <a:pt x="5104" y="7888"/>
                    </a:lnTo>
                    <a:lnTo>
                      <a:pt x="5123" y="7617"/>
                    </a:lnTo>
                    <a:lnTo>
                      <a:pt x="5143" y="7366"/>
                    </a:lnTo>
                    <a:lnTo>
                      <a:pt x="5201" y="7114"/>
                    </a:lnTo>
                    <a:lnTo>
                      <a:pt x="5259" y="6902"/>
                    </a:lnTo>
                    <a:lnTo>
                      <a:pt x="5336" y="6708"/>
                    </a:lnTo>
                    <a:lnTo>
                      <a:pt x="5471" y="6534"/>
                    </a:lnTo>
                    <a:lnTo>
                      <a:pt x="5626" y="6322"/>
                    </a:lnTo>
                    <a:lnTo>
                      <a:pt x="6032" y="5896"/>
                    </a:lnTo>
                    <a:lnTo>
                      <a:pt x="6457" y="5452"/>
                    </a:lnTo>
                    <a:lnTo>
                      <a:pt x="6670" y="5220"/>
                    </a:lnTo>
                    <a:lnTo>
                      <a:pt x="6882" y="4969"/>
                    </a:lnTo>
                    <a:lnTo>
                      <a:pt x="7076" y="4737"/>
                    </a:lnTo>
                    <a:lnTo>
                      <a:pt x="7230" y="4485"/>
                    </a:lnTo>
                    <a:lnTo>
                      <a:pt x="7346" y="4234"/>
                    </a:lnTo>
                    <a:lnTo>
                      <a:pt x="7385" y="4099"/>
                    </a:lnTo>
                    <a:lnTo>
                      <a:pt x="7424" y="3983"/>
                    </a:lnTo>
                    <a:lnTo>
                      <a:pt x="7443" y="3847"/>
                    </a:lnTo>
                    <a:lnTo>
                      <a:pt x="7443" y="3731"/>
                    </a:lnTo>
                    <a:lnTo>
                      <a:pt x="7424" y="3596"/>
                    </a:lnTo>
                    <a:lnTo>
                      <a:pt x="7404" y="3461"/>
                    </a:lnTo>
                    <a:lnTo>
                      <a:pt x="7346" y="3345"/>
                    </a:lnTo>
                    <a:lnTo>
                      <a:pt x="7288" y="3209"/>
                    </a:lnTo>
                    <a:lnTo>
                      <a:pt x="7211" y="3093"/>
                    </a:lnTo>
                    <a:lnTo>
                      <a:pt x="7114" y="2958"/>
                    </a:lnTo>
                    <a:lnTo>
                      <a:pt x="7018" y="2861"/>
                    </a:lnTo>
                    <a:lnTo>
                      <a:pt x="6902" y="2784"/>
                    </a:lnTo>
                    <a:lnTo>
                      <a:pt x="6805" y="2707"/>
                    </a:lnTo>
                    <a:lnTo>
                      <a:pt x="6689" y="2649"/>
                    </a:lnTo>
                    <a:lnTo>
                      <a:pt x="6554" y="2610"/>
                    </a:lnTo>
                    <a:lnTo>
                      <a:pt x="6438" y="2571"/>
                    </a:lnTo>
                    <a:lnTo>
                      <a:pt x="6167" y="2513"/>
                    </a:lnTo>
                    <a:lnTo>
                      <a:pt x="5877" y="2513"/>
                    </a:lnTo>
                    <a:lnTo>
                      <a:pt x="5587" y="2533"/>
                    </a:lnTo>
                    <a:lnTo>
                      <a:pt x="5297" y="2591"/>
                    </a:lnTo>
                    <a:lnTo>
                      <a:pt x="4988" y="2668"/>
                    </a:lnTo>
                    <a:lnTo>
                      <a:pt x="4679" y="2745"/>
                    </a:lnTo>
                    <a:lnTo>
                      <a:pt x="4369" y="2842"/>
                    </a:lnTo>
                    <a:lnTo>
                      <a:pt x="3789" y="3074"/>
                    </a:lnTo>
                    <a:lnTo>
                      <a:pt x="3248" y="3287"/>
                    </a:lnTo>
                    <a:lnTo>
                      <a:pt x="2804" y="3441"/>
                    </a:lnTo>
                    <a:lnTo>
                      <a:pt x="2552" y="3499"/>
                    </a:lnTo>
                    <a:lnTo>
                      <a:pt x="2224" y="3557"/>
                    </a:lnTo>
                    <a:lnTo>
                      <a:pt x="1856" y="3596"/>
                    </a:lnTo>
                    <a:lnTo>
                      <a:pt x="1682" y="3596"/>
                    </a:lnTo>
                    <a:lnTo>
                      <a:pt x="1508" y="3577"/>
                    </a:lnTo>
                    <a:lnTo>
                      <a:pt x="1354" y="3557"/>
                    </a:lnTo>
                    <a:lnTo>
                      <a:pt x="1238" y="3519"/>
                    </a:lnTo>
                    <a:lnTo>
                      <a:pt x="1122" y="3461"/>
                    </a:lnTo>
                    <a:lnTo>
                      <a:pt x="1064" y="3383"/>
                    </a:lnTo>
                    <a:lnTo>
                      <a:pt x="1025" y="3325"/>
                    </a:lnTo>
                    <a:lnTo>
                      <a:pt x="1025" y="3287"/>
                    </a:lnTo>
                    <a:lnTo>
                      <a:pt x="1044" y="3151"/>
                    </a:lnTo>
                    <a:lnTo>
                      <a:pt x="1102" y="3016"/>
                    </a:lnTo>
                    <a:lnTo>
                      <a:pt x="1218" y="2842"/>
                    </a:lnTo>
                    <a:lnTo>
                      <a:pt x="1450" y="2571"/>
                    </a:lnTo>
                    <a:lnTo>
                      <a:pt x="1721" y="2339"/>
                    </a:lnTo>
                    <a:lnTo>
                      <a:pt x="1972" y="2107"/>
                    </a:lnTo>
                    <a:lnTo>
                      <a:pt x="2243" y="1895"/>
                    </a:lnTo>
                    <a:lnTo>
                      <a:pt x="2804" y="1450"/>
                    </a:lnTo>
                    <a:lnTo>
                      <a:pt x="3055" y="1218"/>
                    </a:lnTo>
                    <a:lnTo>
                      <a:pt x="3306" y="967"/>
                    </a:lnTo>
                    <a:lnTo>
                      <a:pt x="3364" y="890"/>
                    </a:lnTo>
                    <a:lnTo>
                      <a:pt x="3403" y="793"/>
                    </a:lnTo>
                    <a:lnTo>
                      <a:pt x="3422" y="696"/>
                    </a:lnTo>
                    <a:lnTo>
                      <a:pt x="3422" y="600"/>
                    </a:lnTo>
                    <a:lnTo>
                      <a:pt x="3403" y="522"/>
                    </a:lnTo>
                    <a:lnTo>
                      <a:pt x="3364" y="426"/>
                    </a:lnTo>
                    <a:lnTo>
                      <a:pt x="3325" y="348"/>
                    </a:lnTo>
                    <a:lnTo>
                      <a:pt x="3267" y="290"/>
                    </a:lnTo>
                    <a:lnTo>
                      <a:pt x="3190" y="232"/>
                    </a:lnTo>
                    <a:lnTo>
                      <a:pt x="3113" y="194"/>
                    </a:lnTo>
                    <a:lnTo>
                      <a:pt x="3035" y="155"/>
                    </a:lnTo>
                    <a:lnTo>
                      <a:pt x="2842" y="155"/>
                    </a:lnTo>
                    <a:lnTo>
                      <a:pt x="2765" y="174"/>
                    </a:lnTo>
                    <a:lnTo>
                      <a:pt x="2688" y="232"/>
                    </a:lnTo>
                    <a:lnTo>
                      <a:pt x="2591" y="310"/>
                    </a:lnTo>
                    <a:lnTo>
                      <a:pt x="2436" y="464"/>
                    </a:lnTo>
                    <a:lnTo>
                      <a:pt x="2243" y="638"/>
                    </a:lnTo>
                    <a:lnTo>
                      <a:pt x="1760" y="1025"/>
                    </a:lnTo>
                    <a:lnTo>
                      <a:pt x="1238" y="1450"/>
                    </a:lnTo>
                    <a:lnTo>
                      <a:pt x="986" y="1663"/>
                    </a:lnTo>
                    <a:lnTo>
                      <a:pt x="735" y="1895"/>
                    </a:lnTo>
                    <a:lnTo>
                      <a:pt x="522" y="2146"/>
                    </a:lnTo>
                    <a:lnTo>
                      <a:pt x="329" y="2378"/>
                    </a:lnTo>
                    <a:lnTo>
                      <a:pt x="174" y="2629"/>
                    </a:lnTo>
                    <a:lnTo>
                      <a:pt x="117" y="2765"/>
                    </a:lnTo>
                    <a:lnTo>
                      <a:pt x="59" y="2900"/>
                    </a:lnTo>
                    <a:lnTo>
                      <a:pt x="20" y="3016"/>
                    </a:lnTo>
                    <a:lnTo>
                      <a:pt x="1" y="3151"/>
                    </a:lnTo>
                    <a:lnTo>
                      <a:pt x="1" y="3287"/>
                    </a:lnTo>
                    <a:lnTo>
                      <a:pt x="20" y="3422"/>
                    </a:lnTo>
                    <a:lnTo>
                      <a:pt x="39" y="3538"/>
                    </a:lnTo>
                    <a:lnTo>
                      <a:pt x="97" y="3673"/>
                    </a:lnTo>
                    <a:lnTo>
                      <a:pt x="174" y="3809"/>
                    </a:lnTo>
                    <a:lnTo>
                      <a:pt x="252" y="3944"/>
                    </a:lnTo>
                    <a:lnTo>
                      <a:pt x="368" y="4060"/>
                    </a:lnTo>
                    <a:lnTo>
                      <a:pt x="484" y="4176"/>
                    </a:lnTo>
                    <a:lnTo>
                      <a:pt x="600" y="4292"/>
                    </a:lnTo>
                    <a:lnTo>
                      <a:pt x="735" y="4369"/>
                    </a:lnTo>
                    <a:lnTo>
                      <a:pt x="851" y="4447"/>
                    </a:lnTo>
                    <a:lnTo>
                      <a:pt x="986" y="4505"/>
                    </a:lnTo>
                    <a:lnTo>
                      <a:pt x="1122" y="4543"/>
                    </a:lnTo>
                    <a:lnTo>
                      <a:pt x="1276" y="4582"/>
                    </a:lnTo>
                    <a:lnTo>
                      <a:pt x="1566" y="4621"/>
                    </a:lnTo>
                    <a:lnTo>
                      <a:pt x="1856" y="4640"/>
                    </a:lnTo>
                    <a:lnTo>
                      <a:pt x="2166" y="4601"/>
                    </a:lnTo>
                    <a:lnTo>
                      <a:pt x="2494" y="4563"/>
                    </a:lnTo>
                    <a:lnTo>
                      <a:pt x="2804" y="4485"/>
                    </a:lnTo>
                    <a:lnTo>
                      <a:pt x="3113" y="4389"/>
                    </a:lnTo>
                    <a:lnTo>
                      <a:pt x="3731" y="4176"/>
                    </a:lnTo>
                    <a:lnTo>
                      <a:pt x="4331" y="3944"/>
                    </a:lnTo>
                    <a:lnTo>
                      <a:pt x="4853" y="3770"/>
                    </a:lnTo>
                    <a:lnTo>
                      <a:pt x="5123" y="3693"/>
                    </a:lnTo>
                    <a:lnTo>
                      <a:pt x="5433" y="3615"/>
                    </a:lnTo>
                    <a:lnTo>
                      <a:pt x="5761" y="3557"/>
                    </a:lnTo>
                    <a:lnTo>
                      <a:pt x="6051" y="3557"/>
                    </a:lnTo>
                    <a:lnTo>
                      <a:pt x="6186" y="3577"/>
                    </a:lnTo>
                    <a:lnTo>
                      <a:pt x="6283" y="3596"/>
                    </a:lnTo>
                    <a:lnTo>
                      <a:pt x="6360" y="3654"/>
                    </a:lnTo>
                    <a:lnTo>
                      <a:pt x="6399" y="3731"/>
                    </a:lnTo>
                    <a:lnTo>
                      <a:pt x="6399" y="3847"/>
                    </a:lnTo>
                    <a:lnTo>
                      <a:pt x="6380" y="3963"/>
                    </a:lnTo>
                    <a:lnTo>
                      <a:pt x="6283" y="4118"/>
                    </a:lnTo>
                    <a:lnTo>
                      <a:pt x="6148" y="4311"/>
                    </a:lnTo>
                    <a:lnTo>
                      <a:pt x="5935" y="4582"/>
                    </a:lnTo>
                    <a:lnTo>
                      <a:pt x="5684" y="4853"/>
                    </a:lnTo>
                    <a:lnTo>
                      <a:pt x="5181" y="5355"/>
                    </a:lnTo>
                    <a:lnTo>
                      <a:pt x="4949" y="5626"/>
                    </a:lnTo>
                    <a:lnTo>
                      <a:pt x="4717" y="5896"/>
                    </a:lnTo>
                    <a:lnTo>
                      <a:pt x="4524" y="6186"/>
                    </a:lnTo>
                    <a:lnTo>
                      <a:pt x="4369" y="6496"/>
                    </a:lnTo>
                    <a:lnTo>
                      <a:pt x="4273" y="6708"/>
                    </a:lnTo>
                    <a:lnTo>
                      <a:pt x="4234" y="6940"/>
                    </a:lnTo>
                    <a:lnTo>
                      <a:pt x="4195" y="7172"/>
                    </a:lnTo>
                    <a:lnTo>
                      <a:pt x="4195" y="7385"/>
                    </a:lnTo>
                    <a:lnTo>
                      <a:pt x="4176" y="7849"/>
                    </a:lnTo>
                    <a:lnTo>
                      <a:pt x="4195" y="8313"/>
                    </a:lnTo>
                    <a:lnTo>
                      <a:pt x="4176" y="8525"/>
                    </a:lnTo>
                    <a:lnTo>
                      <a:pt x="4195" y="8719"/>
                    </a:lnTo>
                    <a:lnTo>
                      <a:pt x="4215" y="8931"/>
                    </a:lnTo>
                    <a:lnTo>
                      <a:pt x="4253" y="9125"/>
                    </a:lnTo>
                    <a:lnTo>
                      <a:pt x="4331" y="9299"/>
                    </a:lnTo>
                    <a:lnTo>
                      <a:pt x="4427" y="9473"/>
                    </a:lnTo>
                    <a:lnTo>
                      <a:pt x="4543" y="9627"/>
                    </a:lnTo>
                    <a:lnTo>
                      <a:pt x="4717" y="9763"/>
                    </a:lnTo>
                    <a:lnTo>
                      <a:pt x="4853" y="9840"/>
                    </a:lnTo>
                    <a:lnTo>
                      <a:pt x="4988" y="9898"/>
                    </a:lnTo>
                    <a:lnTo>
                      <a:pt x="5143" y="9937"/>
                    </a:lnTo>
                    <a:lnTo>
                      <a:pt x="5297" y="9956"/>
                    </a:lnTo>
                    <a:lnTo>
                      <a:pt x="5452" y="9975"/>
                    </a:lnTo>
                    <a:lnTo>
                      <a:pt x="5626" y="9975"/>
                    </a:lnTo>
                    <a:lnTo>
                      <a:pt x="5954" y="9956"/>
                    </a:lnTo>
                    <a:lnTo>
                      <a:pt x="6283" y="9879"/>
                    </a:lnTo>
                    <a:lnTo>
                      <a:pt x="6612" y="9801"/>
                    </a:lnTo>
                    <a:lnTo>
                      <a:pt x="6902" y="9705"/>
                    </a:lnTo>
                    <a:lnTo>
                      <a:pt x="7192" y="9608"/>
                    </a:lnTo>
                    <a:lnTo>
                      <a:pt x="7385" y="9531"/>
                    </a:lnTo>
                    <a:lnTo>
                      <a:pt x="7559" y="9453"/>
                    </a:lnTo>
                    <a:lnTo>
                      <a:pt x="7733" y="9357"/>
                    </a:lnTo>
                    <a:lnTo>
                      <a:pt x="7868" y="9260"/>
                    </a:lnTo>
                    <a:lnTo>
                      <a:pt x="8139" y="9047"/>
                    </a:lnTo>
                    <a:lnTo>
                      <a:pt x="8371" y="8815"/>
                    </a:lnTo>
                    <a:lnTo>
                      <a:pt x="8564" y="8564"/>
                    </a:lnTo>
                    <a:lnTo>
                      <a:pt x="8777" y="8274"/>
                    </a:lnTo>
                    <a:lnTo>
                      <a:pt x="9163" y="7636"/>
                    </a:lnTo>
                    <a:lnTo>
                      <a:pt x="9550" y="7095"/>
                    </a:lnTo>
                    <a:lnTo>
                      <a:pt x="9937" y="6554"/>
                    </a:lnTo>
                    <a:lnTo>
                      <a:pt x="10091" y="6341"/>
                    </a:lnTo>
                    <a:lnTo>
                      <a:pt x="10188" y="6244"/>
                    </a:lnTo>
                    <a:lnTo>
                      <a:pt x="10285" y="6167"/>
                    </a:lnTo>
                    <a:lnTo>
                      <a:pt x="10381" y="6109"/>
                    </a:lnTo>
                    <a:lnTo>
                      <a:pt x="10497" y="6090"/>
                    </a:lnTo>
                    <a:lnTo>
                      <a:pt x="10633" y="6090"/>
                    </a:lnTo>
                    <a:lnTo>
                      <a:pt x="10807" y="6128"/>
                    </a:lnTo>
                    <a:lnTo>
                      <a:pt x="10923" y="6186"/>
                    </a:lnTo>
                    <a:lnTo>
                      <a:pt x="11019" y="6225"/>
                    </a:lnTo>
                    <a:lnTo>
                      <a:pt x="11077" y="6283"/>
                    </a:lnTo>
                    <a:lnTo>
                      <a:pt x="11116" y="6360"/>
                    </a:lnTo>
                    <a:lnTo>
                      <a:pt x="11135" y="6438"/>
                    </a:lnTo>
                    <a:lnTo>
                      <a:pt x="11116" y="6534"/>
                    </a:lnTo>
                    <a:lnTo>
                      <a:pt x="11058" y="6766"/>
                    </a:lnTo>
                    <a:lnTo>
                      <a:pt x="10981" y="7076"/>
                    </a:lnTo>
                    <a:lnTo>
                      <a:pt x="10923" y="7366"/>
                    </a:lnTo>
                    <a:lnTo>
                      <a:pt x="10884" y="7656"/>
                    </a:lnTo>
                    <a:lnTo>
                      <a:pt x="10884" y="7946"/>
                    </a:lnTo>
                    <a:lnTo>
                      <a:pt x="10884" y="8235"/>
                    </a:lnTo>
                    <a:lnTo>
                      <a:pt x="10923" y="8525"/>
                    </a:lnTo>
                    <a:lnTo>
                      <a:pt x="10981" y="8815"/>
                    </a:lnTo>
                    <a:lnTo>
                      <a:pt x="11039" y="9144"/>
                    </a:lnTo>
                    <a:lnTo>
                      <a:pt x="11193" y="9608"/>
                    </a:lnTo>
                    <a:lnTo>
                      <a:pt x="11271" y="9859"/>
                    </a:lnTo>
                    <a:lnTo>
                      <a:pt x="11367" y="10111"/>
                    </a:lnTo>
                    <a:lnTo>
                      <a:pt x="11483" y="10362"/>
                    </a:lnTo>
                    <a:lnTo>
                      <a:pt x="11619" y="10594"/>
                    </a:lnTo>
                    <a:lnTo>
                      <a:pt x="11754" y="10826"/>
                    </a:lnTo>
                    <a:lnTo>
                      <a:pt x="11908" y="11039"/>
                    </a:lnTo>
                    <a:lnTo>
                      <a:pt x="12082" y="11251"/>
                    </a:lnTo>
                    <a:lnTo>
                      <a:pt x="12256" y="11425"/>
                    </a:lnTo>
                    <a:lnTo>
                      <a:pt x="12469" y="11580"/>
                    </a:lnTo>
                    <a:lnTo>
                      <a:pt x="12682" y="11696"/>
                    </a:lnTo>
                    <a:lnTo>
                      <a:pt x="12914" y="11773"/>
                    </a:lnTo>
                    <a:lnTo>
                      <a:pt x="13165" y="11812"/>
                    </a:lnTo>
                    <a:lnTo>
                      <a:pt x="13281" y="11831"/>
                    </a:lnTo>
                    <a:lnTo>
                      <a:pt x="13416" y="11812"/>
                    </a:lnTo>
                    <a:lnTo>
                      <a:pt x="13571" y="11812"/>
                    </a:lnTo>
                    <a:lnTo>
                      <a:pt x="13706" y="11773"/>
                    </a:lnTo>
                    <a:lnTo>
                      <a:pt x="14035" y="11676"/>
                    </a:lnTo>
                    <a:lnTo>
                      <a:pt x="14325" y="11541"/>
                    </a:lnTo>
                    <a:lnTo>
                      <a:pt x="14595" y="11367"/>
                    </a:lnTo>
                    <a:lnTo>
                      <a:pt x="14847" y="11174"/>
                    </a:lnTo>
                    <a:lnTo>
                      <a:pt x="15079" y="10942"/>
                    </a:lnTo>
                    <a:lnTo>
                      <a:pt x="15272" y="10691"/>
                    </a:lnTo>
                    <a:lnTo>
                      <a:pt x="15465" y="10439"/>
                    </a:lnTo>
                    <a:lnTo>
                      <a:pt x="15620" y="10149"/>
                    </a:lnTo>
                    <a:lnTo>
                      <a:pt x="15775" y="9859"/>
                    </a:lnTo>
                    <a:lnTo>
                      <a:pt x="15891" y="9550"/>
                    </a:lnTo>
                    <a:lnTo>
                      <a:pt x="16007" y="9241"/>
                    </a:lnTo>
                    <a:lnTo>
                      <a:pt x="16103" y="8931"/>
                    </a:lnTo>
                    <a:lnTo>
                      <a:pt x="16181" y="8603"/>
                    </a:lnTo>
                    <a:lnTo>
                      <a:pt x="16239" y="8293"/>
                    </a:lnTo>
                    <a:lnTo>
                      <a:pt x="16335" y="7675"/>
                    </a:lnTo>
                    <a:lnTo>
                      <a:pt x="16374" y="7192"/>
                    </a:lnTo>
                    <a:lnTo>
                      <a:pt x="16413" y="6902"/>
                    </a:lnTo>
                    <a:lnTo>
                      <a:pt x="16451" y="6612"/>
                    </a:lnTo>
                    <a:lnTo>
                      <a:pt x="16548" y="6360"/>
                    </a:lnTo>
                    <a:lnTo>
                      <a:pt x="16587" y="6225"/>
                    </a:lnTo>
                    <a:lnTo>
                      <a:pt x="16645" y="6109"/>
                    </a:lnTo>
                    <a:lnTo>
                      <a:pt x="16722" y="6012"/>
                    </a:lnTo>
                    <a:lnTo>
                      <a:pt x="16799" y="5935"/>
                    </a:lnTo>
                    <a:lnTo>
                      <a:pt x="16896" y="5858"/>
                    </a:lnTo>
                    <a:lnTo>
                      <a:pt x="17012" y="5800"/>
                    </a:lnTo>
                    <a:lnTo>
                      <a:pt x="17147" y="5780"/>
                    </a:lnTo>
                    <a:lnTo>
                      <a:pt x="17263" y="5761"/>
                    </a:lnTo>
                    <a:lnTo>
                      <a:pt x="17514" y="5761"/>
                    </a:lnTo>
                    <a:lnTo>
                      <a:pt x="17650" y="5800"/>
                    </a:lnTo>
                    <a:lnTo>
                      <a:pt x="17785" y="5838"/>
                    </a:lnTo>
                    <a:lnTo>
                      <a:pt x="18017" y="5954"/>
                    </a:lnTo>
                    <a:lnTo>
                      <a:pt x="18249" y="6109"/>
                    </a:lnTo>
                    <a:lnTo>
                      <a:pt x="18462" y="6302"/>
                    </a:lnTo>
                    <a:lnTo>
                      <a:pt x="18636" y="6496"/>
                    </a:lnTo>
                    <a:lnTo>
                      <a:pt x="18771" y="6708"/>
                    </a:lnTo>
                    <a:lnTo>
                      <a:pt x="18868" y="6921"/>
                    </a:lnTo>
                    <a:lnTo>
                      <a:pt x="18964" y="7153"/>
                    </a:lnTo>
                    <a:lnTo>
                      <a:pt x="19042" y="7385"/>
                    </a:lnTo>
                    <a:lnTo>
                      <a:pt x="19100" y="7617"/>
                    </a:lnTo>
                    <a:lnTo>
                      <a:pt x="19196" y="8100"/>
                    </a:lnTo>
                    <a:lnTo>
                      <a:pt x="19254" y="8603"/>
                    </a:lnTo>
                    <a:lnTo>
                      <a:pt x="19274" y="9105"/>
                    </a:lnTo>
                    <a:lnTo>
                      <a:pt x="19312" y="9608"/>
                    </a:lnTo>
                    <a:lnTo>
                      <a:pt x="19332" y="10091"/>
                    </a:lnTo>
                    <a:lnTo>
                      <a:pt x="19351" y="10575"/>
                    </a:lnTo>
                    <a:lnTo>
                      <a:pt x="19409" y="11019"/>
                    </a:lnTo>
                    <a:lnTo>
                      <a:pt x="19467" y="11464"/>
                    </a:lnTo>
                    <a:lnTo>
                      <a:pt x="19544" y="11908"/>
                    </a:lnTo>
                    <a:lnTo>
                      <a:pt x="19641" y="12353"/>
                    </a:lnTo>
                    <a:lnTo>
                      <a:pt x="19718" y="12566"/>
                    </a:lnTo>
                    <a:lnTo>
                      <a:pt x="19796" y="12759"/>
                    </a:lnTo>
                    <a:lnTo>
                      <a:pt x="19873" y="12972"/>
                    </a:lnTo>
                    <a:lnTo>
                      <a:pt x="19989" y="13165"/>
                    </a:lnTo>
                    <a:lnTo>
                      <a:pt x="20105" y="13358"/>
                    </a:lnTo>
                    <a:lnTo>
                      <a:pt x="20221" y="13532"/>
                    </a:lnTo>
                    <a:lnTo>
                      <a:pt x="20375" y="13706"/>
                    </a:lnTo>
                    <a:lnTo>
                      <a:pt x="20530" y="13861"/>
                    </a:lnTo>
                    <a:lnTo>
                      <a:pt x="20743" y="14016"/>
                    </a:lnTo>
                    <a:lnTo>
                      <a:pt x="20955" y="14151"/>
                    </a:lnTo>
                    <a:lnTo>
                      <a:pt x="21168" y="14267"/>
                    </a:lnTo>
                    <a:lnTo>
                      <a:pt x="21419" y="14344"/>
                    </a:lnTo>
                    <a:lnTo>
                      <a:pt x="21671" y="14421"/>
                    </a:lnTo>
                    <a:lnTo>
                      <a:pt x="21922" y="14460"/>
                    </a:lnTo>
                    <a:lnTo>
                      <a:pt x="22193" y="14499"/>
                    </a:lnTo>
                    <a:lnTo>
                      <a:pt x="22463" y="14518"/>
                    </a:lnTo>
                    <a:lnTo>
                      <a:pt x="22734" y="14518"/>
                    </a:lnTo>
                    <a:lnTo>
                      <a:pt x="23005" y="14499"/>
                    </a:lnTo>
                    <a:lnTo>
                      <a:pt x="23275" y="14460"/>
                    </a:lnTo>
                    <a:lnTo>
                      <a:pt x="23526" y="14402"/>
                    </a:lnTo>
                    <a:lnTo>
                      <a:pt x="23778" y="14344"/>
                    </a:lnTo>
                    <a:lnTo>
                      <a:pt x="24029" y="14267"/>
                    </a:lnTo>
                    <a:lnTo>
                      <a:pt x="24261" y="14189"/>
                    </a:lnTo>
                    <a:lnTo>
                      <a:pt x="24493" y="14093"/>
                    </a:lnTo>
                    <a:lnTo>
                      <a:pt x="24725" y="13958"/>
                    </a:lnTo>
                    <a:lnTo>
                      <a:pt x="24957" y="13822"/>
                    </a:lnTo>
                    <a:lnTo>
                      <a:pt x="25150" y="13648"/>
                    </a:lnTo>
                    <a:lnTo>
                      <a:pt x="25324" y="13474"/>
                    </a:lnTo>
                    <a:lnTo>
                      <a:pt x="25460" y="13300"/>
                    </a:lnTo>
                    <a:lnTo>
                      <a:pt x="25595" y="13088"/>
                    </a:lnTo>
                    <a:lnTo>
                      <a:pt x="25692" y="12875"/>
                    </a:lnTo>
                    <a:lnTo>
                      <a:pt x="25788" y="12662"/>
                    </a:lnTo>
                    <a:lnTo>
                      <a:pt x="25866" y="12430"/>
                    </a:lnTo>
                    <a:lnTo>
                      <a:pt x="25924" y="12179"/>
                    </a:lnTo>
                    <a:lnTo>
                      <a:pt x="25982" y="11947"/>
                    </a:lnTo>
                    <a:lnTo>
                      <a:pt x="26001" y="11676"/>
                    </a:lnTo>
                    <a:lnTo>
                      <a:pt x="26039" y="11154"/>
                    </a:lnTo>
                    <a:lnTo>
                      <a:pt x="26059" y="10594"/>
                    </a:lnTo>
                    <a:lnTo>
                      <a:pt x="26020" y="9492"/>
                    </a:lnTo>
                    <a:lnTo>
                      <a:pt x="26020" y="8931"/>
                    </a:lnTo>
                    <a:lnTo>
                      <a:pt x="26020" y="8390"/>
                    </a:lnTo>
                    <a:lnTo>
                      <a:pt x="26039" y="7868"/>
                    </a:lnTo>
                    <a:lnTo>
                      <a:pt x="26078" y="7617"/>
                    </a:lnTo>
                    <a:lnTo>
                      <a:pt x="26117" y="7366"/>
                    </a:lnTo>
                    <a:lnTo>
                      <a:pt x="26155" y="7134"/>
                    </a:lnTo>
                    <a:lnTo>
                      <a:pt x="26233" y="6902"/>
                    </a:lnTo>
                    <a:lnTo>
                      <a:pt x="26310" y="6689"/>
                    </a:lnTo>
                    <a:lnTo>
                      <a:pt x="26407" y="6476"/>
                    </a:lnTo>
                    <a:lnTo>
                      <a:pt x="26484" y="6360"/>
                    </a:lnTo>
                    <a:lnTo>
                      <a:pt x="26561" y="6244"/>
                    </a:lnTo>
                    <a:lnTo>
                      <a:pt x="26639" y="6148"/>
                    </a:lnTo>
                    <a:lnTo>
                      <a:pt x="26735" y="6051"/>
                    </a:lnTo>
                    <a:lnTo>
                      <a:pt x="26851" y="5974"/>
                    </a:lnTo>
                    <a:lnTo>
                      <a:pt x="26948" y="5916"/>
                    </a:lnTo>
                    <a:lnTo>
                      <a:pt x="27064" y="5877"/>
                    </a:lnTo>
                    <a:lnTo>
                      <a:pt x="27199" y="5819"/>
                    </a:lnTo>
                    <a:lnTo>
                      <a:pt x="27451" y="5780"/>
                    </a:lnTo>
                    <a:lnTo>
                      <a:pt x="27721" y="5761"/>
                    </a:lnTo>
                    <a:lnTo>
                      <a:pt x="27992" y="5780"/>
                    </a:lnTo>
                    <a:lnTo>
                      <a:pt x="28282" y="5838"/>
                    </a:lnTo>
                    <a:lnTo>
                      <a:pt x="28553" y="5916"/>
                    </a:lnTo>
                    <a:lnTo>
                      <a:pt x="28823" y="6012"/>
                    </a:lnTo>
                    <a:lnTo>
                      <a:pt x="29094" y="6148"/>
                    </a:lnTo>
                    <a:lnTo>
                      <a:pt x="29345" y="6283"/>
                    </a:lnTo>
                    <a:lnTo>
                      <a:pt x="29596" y="6438"/>
                    </a:lnTo>
                    <a:lnTo>
                      <a:pt x="29809" y="6592"/>
                    </a:lnTo>
                    <a:lnTo>
                      <a:pt x="29983" y="6766"/>
                    </a:lnTo>
                    <a:lnTo>
                      <a:pt x="30157" y="6960"/>
                    </a:lnTo>
                    <a:lnTo>
                      <a:pt x="30312" y="7172"/>
                    </a:lnTo>
                    <a:lnTo>
                      <a:pt x="30447" y="7424"/>
                    </a:lnTo>
                    <a:lnTo>
                      <a:pt x="30582" y="7675"/>
                    </a:lnTo>
                    <a:lnTo>
                      <a:pt x="30698" y="7926"/>
                    </a:lnTo>
                    <a:lnTo>
                      <a:pt x="30795" y="8197"/>
                    </a:lnTo>
                    <a:lnTo>
                      <a:pt x="30872" y="8467"/>
                    </a:lnTo>
                    <a:lnTo>
                      <a:pt x="31008" y="9028"/>
                    </a:lnTo>
                    <a:lnTo>
                      <a:pt x="31124" y="9589"/>
                    </a:lnTo>
                    <a:lnTo>
                      <a:pt x="31201" y="10169"/>
                    </a:lnTo>
                    <a:lnTo>
                      <a:pt x="31356" y="11270"/>
                    </a:lnTo>
                    <a:lnTo>
                      <a:pt x="31433" y="11773"/>
                    </a:lnTo>
                    <a:lnTo>
                      <a:pt x="31530" y="12295"/>
                    </a:lnTo>
                    <a:lnTo>
                      <a:pt x="31646" y="12817"/>
                    </a:lnTo>
                    <a:lnTo>
                      <a:pt x="31781" y="13339"/>
                    </a:lnTo>
                    <a:lnTo>
                      <a:pt x="31955" y="13822"/>
                    </a:lnTo>
                    <a:lnTo>
                      <a:pt x="32051" y="14073"/>
                    </a:lnTo>
                    <a:lnTo>
                      <a:pt x="32167" y="14305"/>
                    </a:lnTo>
                    <a:lnTo>
                      <a:pt x="32303" y="14537"/>
                    </a:lnTo>
                    <a:lnTo>
                      <a:pt x="32438" y="14750"/>
                    </a:lnTo>
                    <a:lnTo>
                      <a:pt x="32593" y="14963"/>
                    </a:lnTo>
                    <a:lnTo>
                      <a:pt x="32767" y="15175"/>
                    </a:lnTo>
                    <a:lnTo>
                      <a:pt x="32999" y="15388"/>
                    </a:lnTo>
                    <a:lnTo>
                      <a:pt x="33231" y="15581"/>
                    </a:lnTo>
                    <a:lnTo>
                      <a:pt x="33482" y="15755"/>
                    </a:lnTo>
                    <a:lnTo>
                      <a:pt x="33753" y="15910"/>
                    </a:lnTo>
                    <a:lnTo>
                      <a:pt x="34043" y="16045"/>
                    </a:lnTo>
                    <a:lnTo>
                      <a:pt x="34333" y="16161"/>
                    </a:lnTo>
                    <a:lnTo>
                      <a:pt x="34622" y="16258"/>
                    </a:lnTo>
                    <a:lnTo>
                      <a:pt x="34932" y="16335"/>
                    </a:lnTo>
                    <a:lnTo>
                      <a:pt x="35241" y="16374"/>
                    </a:lnTo>
                    <a:lnTo>
                      <a:pt x="35570" y="16413"/>
                    </a:lnTo>
                    <a:lnTo>
                      <a:pt x="35879" y="16432"/>
                    </a:lnTo>
                    <a:lnTo>
                      <a:pt x="36517" y="16432"/>
                    </a:lnTo>
                    <a:lnTo>
                      <a:pt x="36826" y="16393"/>
                    </a:lnTo>
                    <a:lnTo>
                      <a:pt x="37116" y="16335"/>
                    </a:lnTo>
                    <a:lnTo>
                      <a:pt x="37406" y="16277"/>
                    </a:lnTo>
                    <a:lnTo>
                      <a:pt x="37715" y="16200"/>
                    </a:lnTo>
                    <a:lnTo>
                      <a:pt x="38005" y="16084"/>
                    </a:lnTo>
                    <a:lnTo>
                      <a:pt x="38257" y="15968"/>
                    </a:lnTo>
                    <a:lnTo>
                      <a:pt x="38489" y="15813"/>
                    </a:lnTo>
                    <a:lnTo>
                      <a:pt x="38701" y="15659"/>
                    </a:lnTo>
                    <a:lnTo>
                      <a:pt x="38875" y="15485"/>
                    </a:lnTo>
                    <a:lnTo>
                      <a:pt x="39049" y="15311"/>
                    </a:lnTo>
                    <a:lnTo>
                      <a:pt x="39204" y="15117"/>
                    </a:lnTo>
                    <a:lnTo>
                      <a:pt x="39339" y="14905"/>
                    </a:lnTo>
                    <a:lnTo>
                      <a:pt x="39455" y="14673"/>
                    </a:lnTo>
                    <a:lnTo>
                      <a:pt x="39552" y="14441"/>
                    </a:lnTo>
                    <a:lnTo>
                      <a:pt x="39649" y="14209"/>
                    </a:lnTo>
                    <a:lnTo>
                      <a:pt x="39726" y="13958"/>
                    </a:lnTo>
                    <a:lnTo>
                      <a:pt x="39784" y="13706"/>
                    </a:lnTo>
                    <a:lnTo>
                      <a:pt x="39900" y="13165"/>
                    </a:lnTo>
                    <a:lnTo>
                      <a:pt x="39958" y="12624"/>
                    </a:lnTo>
                    <a:lnTo>
                      <a:pt x="40016" y="12063"/>
                    </a:lnTo>
                    <a:lnTo>
                      <a:pt x="40093" y="10923"/>
                    </a:lnTo>
                    <a:lnTo>
                      <a:pt x="40132" y="10362"/>
                    </a:lnTo>
                    <a:lnTo>
                      <a:pt x="40190" y="9840"/>
                    </a:lnTo>
                    <a:lnTo>
                      <a:pt x="40287" y="9318"/>
                    </a:lnTo>
                    <a:lnTo>
                      <a:pt x="40345" y="9067"/>
                    </a:lnTo>
                    <a:lnTo>
                      <a:pt x="40402" y="8835"/>
                    </a:lnTo>
                    <a:lnTo>
                      <a:pt x="40499" y="8564"/>
                    </a:lnTo>
                    <a:lnTo>
                      <a:pt x="40634" y="8293"/>
                    </a:lnTo>
                    <a:lnTo>
                      <a:pt x="40789" y="8081"/>
                    </a:lnTo>
                    <a:lnTo>
                      <a:pt x="40944" y="7868"/>
                    </a:lnTo>
                    <a:lnTo>
                      <a:pt x="41137" y="7694"/>
                    </a:lnTo>
                    <a:lnTo>
                      <a:pt x="41350" y="7559"/>
                    </a:lnTo>
                    <a:lnTo>
                      <a:pt x="41582" y="7443"/>
                    </a:lnTo>
                    <a:lnTo>
                      <a:pt x="41814" y="7346"/>
                    </a:lnTo>
                    <a:lnTo>
                      <a:pt x="42046" y="7288"/>
                    </a:lnTo>
                    <a:lnTo>
                      <a:pt x="42297" y="7269"/>
                    </a:lnTo>
                    <a:lnTo>
                      <a:pt x="42568" y="7269"/>
                    </a:lnTo>
                    <a:lnTo>
                      <a:pt x="42819" y="7288"/>
                    </a:lnTo>
                    <a:lnTo>
                      <a:pt x="43090" y="7346"/>
                    </a:lnTo>
                    <a:lnTo>
                      <a:pt x="43341" y="7424"/>
                    </a:lnTo>
                    <a:lnTo>
                      <a:pt x="43611" y="7540"/>
                    </a:lnTo>
                    <a:lnTo>
                      <a:pt x="43863" y="7694"/>
                    </a:lnTo>
                    <a:lnTo>
                      <a:pt x="44133" y="7868"/>
                    </a:lnTo>
                    <a:lnTo>
                      <a:pt x="44404" y="8081"/>
                    </a:lnTo>
                    <a:lnTo>
                      <a:pt x="44655" y="8293"/>
                    </a:lnTo>
                    <a:lnTo>
                      <a:pt x="44887" y="8525"/>
                    </a:lnTo>
                    <a:lnTo>
                      <a:pt x="45139" y="8757"/>
                    </a:lnTo>
                    <a:lnTo>
                      <a:pt x="45351" y="9009"/>
                    </a:lnTo>
                    <a:lnTo>
                      <a:pt x="45796" y="9531"/>
                    </a:lnTo>
                    <a:lnTo>
                      <a:pt x="46221" y="10072"/>
                    </a:lnTo>
                    <a:lnTo>
                      <a:pt x="46627" y="10613"/>
                    </a:lnTo>
                    <a:lnTo>
                      <a:pt x="47033" y="11154"/>
                    </a:lnTo>
                    <a:lnTo>
                      <a:pt x="47420" y="11676"/>
                    </a:lnTo>
                    <a:lnTo>
                      <a:pt x="47826" y="12160"/>
                    </a:lnTo>
                    <a:lnTo>
                      <a:pt x="48232" y="12643"/>
                    </a:lnTo>
                    <a:lnTo>
                      <a:pt x="48676" y="13126"/>
                    </a:lnTo>
                    <a:lnTo>
                      <a:pt x="49140" y="13571"/>
                    </a:lnTo>
                    <a:lnTo>
                      <a:pt x="49372" y="13784"/>
                    </a:lnTo>
                    <a:lnTo>
                      <a:pt x="49623" y="13977"/>
                    </a:lnTo>
                    <a:lnTo>
                      <a:pt x="49875" y="14170"/>
                    </a:lnTo>
                    <a:lnTo>
                      <a:pt x="50145" y="14325"/>
                    </a:lnTo>
                    <a:lnTo>
                      <a:pt x="50416" y="14499"/>
                    </a:lnTo>
                    <a:lnTo>
                      <a:pt x="50706" y="14634"/>
                    </a:lnTo>
                    <a:lnTo>
                      <a:pt x="50996" y="14750"/>
                    </a:lnTo>
                    <a:lnTo>
                      <a:pt x="51286" y="14866"/>
                    </a:lnTo>
                    <a:lnTo>
                      <a:pt x="51615" y="14943"/>
                    </a:lnTo>
                    <a:lnTo>
                      <a:pt x="51943" y="15001"/>
                    </a:lnTo>
                    <a:lnTo>
                      <a:pt x="52272" y="15040"/>
                    </a:lnTo>
                    <a:lnTo>
                      <a:pt x="52620" y="15040"/>
                    </a:lnTo>
                    <a:lnTo>
                      <a:pt x="52948" y="15021"/>
                    </a:lnTo>
                    <a:lnTo>
                      <a:pt x="53277" y="14963"/>
                    </a:lnTo>
                    <a:lnTo>
                      <a:pt x="53606" y="14885"/>
                    </a:lnTo>
                    <a:lnTo>
                      <a:pt x="53934" y="14789"/>
                    </a:lnTo>
                    <a:lnTo>
                      <a:pt x="54244" y="14673"/>
                    </a:lnTo>
                    <a:lnTo>
                      <a:pt x="54534" y="14537"/>
                    </a:lnTo>
                    <a:lnTo>
                      <a:pt x="54823" y="14363"/>
                    </a:lnTo>
                    <a:lnTo>
                      <a:pt x="55094" y="14170"/>
                    </a:lnTo>
                    <a:lnTo>
                      <a:pt x="55365" y="13958"/>
                    </a:lnTo>
                    <a:lnTo>
                      <a:pt x="55597" y="13726"/>
                    </a:lnTo>
                    <a:lnTo>
                      <a:pt x="55829" y="13474"/>
                    </a:lnTo>
                    <a:lnTo>
                      <a:pt x="56022" y="13204"/>
                    </a:lnTo>
                    <a:lnTo>
                      <a:pt x="56215" y="12894"/>
                    </a:lnTo>
                    <a:lnTo>
                      <a:pt x="56389" y="12585"/>
                    </a:lnTo>
                    <a:lnTo>
                      <a:pt x="56525" y="12237"/>
                    </a:lnTo>
                    <a:lnTo>
                      <a:pt x="56660" y="11908"/>
                    </a:lnTo>
                    <a:lnTo>
                      <a:pt x="56892" y="11212"/>
                    </a:lnTo>
                    <a:lnTo>
                      <a:pt x="57105" y="10517"/>
                    </a:lnTo>
                    <a:lnTo>
                      <a:pt x="57317" y="9782"/>
                    </a:lnTo>
                    <a:lnTo>
                      <a:pt x="57433" y="9395"/>
                    </a:lnTo>
                    <a:lnTo>
                      <a:pt x="57569" y="8989"/>
                    </a:lnTo>
                    <a:lnTo>
                      <a:pt x="57742" y="8622"/>
                    </a:lnTo>
                    <a:lnTo>
                      <a:pt x="57820" y="8448"/>
                    </a:lnTo>
                    <a:lnTo>
                      <a:pt x="57936" y="8274"/>
                    </a:lnTo>
                    <a:lnTo>
                      <a:pt x="58052" y="8119"/>
                    </a:lnTo>
                    <a:lnTo>
                      <a:pt x="58168" y="7965"/>
                    </a:lnTo>
                    <a:lnTo>
                      <a:pt x="58322" y="7849"/>
                    </a:lnTo>
                    <a:lnTo>
                      <a:pt x="58477" y="7733"/>
                    </a:lnTo>
                    <a:lnTo>
                      <a:pt x="58651" y="7656"/>
                    </a:lnTo>
                    <a:lnTo>
                      <a:pt x="58844" y="7598"/>
                    </a:lnTo>
                    <a:lnTo>
                      <a:pt x="59038" y="7559"/>
                    </a:lnTo>
                    <a:lnTo>
                      <a:pt x="59250" y="7559"/>
                    </a:lnTo>
                    <a:lnTo>
                      <a:pt x="59444" y="7598"/>
                    </a:lnTo>
                    <a:lnTo>
                      <a:pt x="59637" y="7656"/>
                    </a:lnTo>
                    <a:lnTo>
                      <a:pt x="59830" y="7733"/>
                    </a:lnTo>
                    <a:lnTo>
                      <a:pt x="60024" y="7830"/>
                    </a:lnTo>
                    <a:lnTo>
                      <a:pt x="60217" y="7946"/>
                    </a:lnTo>
                    <a:lnTo>
                      <a:pt x="60391" y="8081"/>
                    </a:lnTo>
                    <a:lnTo>
                      <a:pt x="60565" y="8216"/>
                    </a:lnTo>
                    <a:lnTo>
                      <a:pt x="60739" y="8351"/>
                    </a:lnTo>
                    <a:lnTo>
                      <a:pt x="61029" y="8661"/>
                    </a:lnTo>
                    <a:lnTo>
                      <a:pt x="61261" y="8951"/>
                    </a:lnTo>
                    <a:lnTo>
                      <a:pt x="61686" y="9550"/>
                    </a:lnTo>
                    <a:lnTo>
                      <a:pt x="62092" y="10169"/>
                    </a:lnTo>
                    <a:lnTo>
                      <a:pt x="62285" y="10459"/>
                    </a:lnTo>
                    <a:lnTo>
                      <a:pt x="62517" y="10749"/>
                    </a:lnTo>
                    <a:lnTo>
                      <a:pt x="62749" y="11019"/>
                    </a:lnTo>
                    <a:lnTo>
                      <a:pt x="63001" y="11290"/>
                    </a:lnTo>
                    <a:lnTo>
                      <a:pt x="63252" y="11502"/>
                    </a:lnTo>
                    <a:lnTo>
                      <a:pt x="63522" y="11676"/>
                    </a:lnTo>
                    <a:lnTo>
                      <a:pt x="63793" y="11831"/>
                    </a:lnTo>
                    <a:lnTo>
                      <a:pt x="64064" y="11928"/>
                    </a:lnTo>
                    <a:lnTo>
                      <a:pt x="64334" y="12005"/>
                    </a:lnTo>
                    <a:lnTo>
                      <a:pt x="64624" y="12044"/>
                    </a:lnTo>
                    <a:lnTo>
                      <a:pt x="64895" y="12024"/>
                    </a:lnTo>
                    <a:lnTo>
                      <a:pt x="65166" y="11986"/>
                    </a:lnTo>
                    <a:lnTo>
                      <a:pt x="65417" y="11928"/>
                    </a:lnTo>
                    <a:lnTo>
                      <a:pt x="65668" y="11812"/>
                    </a:lnTo>
                    <a:lnTo>
                      <a:pt x="65920" y="11676"/>
                    </a:lnTo>
                    <a:lnTo>
                      <a:pt x="66132" y="11483"/>
                    </a:lnTo>
                    <a:lnTo>
                      <a:pt x="66345" y="11290"/>
                    </a:lnTo>
                    <a:lnTo>
                      <a:pt x="66519" y="11039"/>
                    </a:lnTo>
                    <a:lnTo>
                      <a:pt x="66673" y="10768"/>
                    </a:lnTo>
                    <a:lnTo>
                      <a:pt x="66809" y="10459"/>
                    </a:lnTo>
                    <a:lnTo>
                      <a:pt x="66867" y="10265"/>
                    </a:lnTo>
                    <a:lnTo>
                      <a:pt x="66925" y="10033"/>
                    </a:lnTo>
                    <a:lnTo>
                      <a:pt x="67041" y="9453"/>
                    </a:lnTo>
                    <a:lnTo>
                      <a:pt x="67176" y="8796"/>
                    </a:lnTo>
                    <a:lnTo>
                      <a:pt x="67253" y="8467"/>
                    </a:lnTo>
                    <a:lnTo>
                      <a:pt x="67350" y="8139"/>
                    </a:lnTo>
                    <a:lnTo>
                      <a:pt x="67466" y="7810"/>
                    </a:lnTo>
                    <a:lnTo>
                      <a:pt x="67601" y="7520"/>
                    </a:lnTo>
                    <a:lnTo>
                      <a:pt x="67737" y="7269"/>
                    </a:lnTo>
                    <a:lnTo>
                      <a:pt x="67833" y="7153"/>
                    </a:lnTo>
                    <a:lnTo>
                      <a:pt x="67911" y="7056"/>
                    </a:lnTo>
                    <a:lnTo>
                      <a:pt x="68007" y="6979"/>
                    </a:lnTo>
                    <a:lnTo>
                      <a:pt x="68104" y="6902"/>
                    </a:lnTo>
                    <a:lnTo>
                      <a:pt x="68220" y="6844"/>
                    </a:lnTo>
                    <a:lnTo>
                      <a:pt x="68336" y="6805"/>
                    </a:lnTo>
                    <a:lnTo>
                      <a:pt x="68452" y="6786"/>
                    </a:lnTo>
                    <a:lnTo>
                      <a:pt x="68587" y="6786"/>
                    </a:lnTo>
                    <a:lnTo>
                      <a:pt x="68723" y="6805"/>
                    </a:lnTo>
                    <a:lnTo>
                      <a:pt x="68877" y="6863"/>
                    </a:lnTo>
                    <a:lnTo>
                      <a:pt x="69013" y="6921"/>
                    </a:lnTo>
                    <a:lnTo>
                      <a:pt x="69148" y="7018"/>
                    </a:lnTo>
                    <a:lnTo>
                      <a:pt x="69264" y="7134"/>
                    </a:lnTo>
                    <a:lnTo>
                      <a:pt x="69380" y="7250"/>
                    </a:lnTo>
                    <a:lnTo>
                      <a:pt x="69476" y="7404"/>
                    </a:lnTo>
                    <a:lnTo>
                      <a:pt x="69573" y="7559"/>
                    </a:lnTo>
                    <a:lnTo>
                      <a:pt x="69747" y="7907"/>
                    </a:lnTo>
                    <a:lnTo>
                      <a:pt x="69882" y="8293"/>
                    </a:lnTo>
                    <a:lnTo>
                      <a:pt x="69998" y="8641"/>
                    </a:lnTo>
                    <a:lnTo>
                      <a:pt x="70192" y="9279"/>
                    </a:lnTo>
                    <a:lnTo>
                      <a:pt x="70443" y="10111"/>
                    </a:lnTo>
                    <a:lnTo>
                      <a:pt x="70714" y="10961"/>
                    </a:lnTo>
                    <a:lnTo>
                      <a:pt x="70849" y="11386"/>
                    </a:lnTo>
                    <a:lnTo>
                      <a:pt x="71023" y="11812"/>
                    </a:lnTo>
                    <a:lnTo>
                      <a:pt x="71197" y="12218"/>
                    </a:lnTo>
                    <a:lnTo>
                      <a:pt x="71390" y="12604"/>
                    </a:lnTo>
                    <a:lnTo>
                      <a:pt x="71545" y="12894"/>
                    </a:lnTo>
                    <a:lnTo>
                      <a:pt x="71738" y="13184"/>
                    </a:lnTo>
                    <a:lnTo>
                      <a:pt x="71970" y="13436"/>
                    </a:lnTo>
                    <a:lnTo>
                      <a:pt x="72202" y="13668"/>
                    </a:lnTo>
                    <a:lnTo>
                      <a:pt x="72337" y="13764"/>
                    </a:lnTo>
                    <a:lnTo>
                      <a:pt x="72492" y="13842"/>
                    </a:lnTo>
                    <a:lnTo>
                      <a:pt x="72627" y="13919"/>
                    </a:lnTo>
                    <a:lnTo>
                      <a:pt x="72782" y="13977"/>
                    </a:lnTo>
                    <a:lnTo>
                      <a:pt x="72937" y="14016"/>
                    </a:lnTo>
                    <a:lnTo>
                      <a:pt x="73111" y="14054"/>
                    </a:lnTo>
                    <a:lnTo>
                      <a:pt x="73459" y="14054"/>
                    </a:lnTo>
                    <a:lnTo>
                      <a:pt x="73710" y="14016"/>
                    </a:lnTo>
                    <a:lnTo>
                      <a:pt x="73961" y="13958"/>
                    </a:lnTo>
                    <a:lnTo>
                      <a:pt x="74213" y="13861"/>
                    </a:lnTo>
                    <a:lnTo>
                      <a:pt x="74464" y="13745"/>
                    </a:lnTo>
                    <a:lnTo>
                      <a:pt x="74696" y="13610"/>
                    </a:lnTo>
                    <a:lnTo>
                      <a:pt x="74928" y="13455"/>
                    </a:lnTo>
                    <a:lnTo>
                      <a:pt x="75160" y="13281"/>
                    </a:lnTo>
                    <a:lnTo>
                      <a:pt x="75372" y="13107"/>
                    </a:lnTo>
                    <a:lnTo>
                      <a:pt x="75585" y="12914"/>
                    </a:lnTo>
                    <a:lnTo>
                      <a:pt x="75798" y="12701"/>
                    </a:lnTo>
                    <a:lnTo>
                      <a:pt x="75972" y="12488"/>
                    </a:lnTo>
                    <a:lnTo>
                      <a:pt x="76165" y="12276"/>
                    </a:lnTo>
                    <a:lnTo>
                      <a:pt x="76474" y="11850"/>
                    </a:lnTo>
                    <a:lnTo>
                      <a:pt x="76745" y="11425"/>
                    </a:lnTo>
                    <a:lnTo>
                      <a:pt x="76938" y="11077"/>
                    </a:lnTo>
                    <a:lnTo>
                      <a:pt x="77093" y="10729"/>
                    </a:lnTo>
                    <a:lnTo>
                      <a:pt x="77228" y="10381"/>
                    </a:lnTo>
                    <a:lnTo>
                      <a:pt x="77325" y="10033"/>
                    </a:lnTo>
                    <a:lnTo>
                      <a:pt x="77402" y="9685"/>
                    </a:lnTo>
                    <a:lnTo>
                      <a:pt x="77441" y="9318"/>
                    </a:lnTo>
                    <a:lnTo>
                      <a:pt x="77422" y="8951"/>
                    </a:lnTo>
                    <a:lnTo>
                      <a:pt x="77364" y="8564"/>
                    </a:lnTo>
                    <a:lnTo>
                      <a:pt x="77228" y="7907"/>
                    </a:lnTo>
                    <a:lnTo>
                      <a:pt x="77151" y="7482"/>
                    </a:lnTo>
                    <a:lnTo>
                      <a:pt x="77132" y="7269"/>
                    </a:lnTo>
                    <a:lnTo>
                      <a:pt x="77112" y="7056"/>
                    </a:lnTo>
                    <a:lnTo>
                      <a:pt x="77112" y="6844"/>
                    </a:lnTo>
                    <a:lnTo>
                      <a:pt x="77151" y="6670"/>
                    </a:lnTo>
                    <a:lnTo>
                      <a:pt x="77190" y="6515"/>
                    </a:lnTo>
                    <a:lnTo>
                      <a:pt x="77267" y="6399"/>
                    </a:lnTo>
                    <a:lnTo>
                      <a:pt x="77325" y="6360"/>
                    </a:lnTo>
                    <a:lnTo>
                      <a:pt x="77364" y="6322"/>
                    </a:lnTo>
                    <a:lnTo>
                      <a:pt x="77441" y="6302"/>
                    </a:lnTo>
                    <a:lnTo>
                      <a:pt x="77596" y="6302"/>
                    </a:lnTo>
                    <a:lnTo>
                      <a:pt x="77692" y="6322"/>
                    </a:lnTo>
                    <a:lnTo>
                      <a:pt x="77924" y="6418"/>
                    </a:lnTo>
                    <a:lnTo>
                      <a:pt x="78156" y="6554"/>
                    </a:lnTo>
                    <a:lnTo>
                      <a:pt x="78369" y="6728"/>
                    </a:lnTo>
                    <a:lnTo>
                      <a:pt x="78581" y="6902"/>
                    </a:lnTo>
                    <a:lnTo>
                      <a:pt x="78775" y="7134"/>
                    </a:lnTo>
                    <a:lnTo>
                      <a:pt x="78968" y="7366"/>
                    </a:lnTo>
                    <a:lnTo>
                      <a:pt x="79142" y="7617"/>
                    </a:lnTo>
                    <a:lnTo>
                      <a:pt x="79316" y="7868"/>
                    </a:lnTo>
                    <a:lnTo>
                      <a:pt x="79471" y="8139"/>
                    </a:lnTo>
                    <a:lnTo>
                      <a:pt x="79741" y="8699"/>
                    </a:lnTo>
                    <a:lnTo>
                      <a:pt x="80012" y="9279"/>
                    </a:lnTo>
                    <a:lnTo>
                      <a:pt x="80476" y="10304"/>
                    </a:lnTo>
                    <a:lnTo>
                      <a:pt x="80727" y="10845"/>
                    </a:lnTo>
                    <a:lnTo>
                      <a:pt x="81017" y="11386"/>
                    </a:lnTo>
                    <a:lnTo>
                      <a:pt x="81326" y="11928"/>
                    </a:lnTo>
                    <a:lnTo>
                      <a:pt x="81655" y="12450"/>
                    </a:lnTo>
                    <a:lnTo>
                      <a:pt x="82022" y="12972"/>
                    </a:lnTo>
                    <a:lnTo>
                      <a:pt x="82216" y="13204"/>
                    </a:lnTo>
                    <a:lnTo>
                      <a:pt x="82428" y="13436"/>
                    </a:lnTo>
                    <a:lnTo>
                      <a:pt x="82641" y="13668"/>
                    </a:lnTo>
                    <a:lnTo>
                      <a:pt x="82854" y="13861"/>
                    </a:lnTo>
                    <a:lnTo>
                      <a:pt x="83086" y="14073"/>
                    </a:lnTo>
                    <a:lnTo>
                      <a:pt x="83318" y="14247"/>
                    </a:lnTo>
                    <a:lnTo>
                      <a:pt x="83472" y="14344"/>
                    </a:lnTo>
                    <a:lnTo>
                      <a:pt x="83627" y="14441"/>
                    </a:lnTo>
                    <a:lnTo>
                      <a:pt x="83762" y="14499"/>
                    </a:lnTo>
                    <a:lnTo>
                      <a:pt x="83917" y="14557"/>
                    </a:lnTo>
                    <a:lnTo>
                      <a:pt x="84052" y="14595"/>
                    </a:lnTo>
                    <a:lnTo>
                      <a:pt x="84168" y="14615"/>
                    </a:lnTo>
                    <a:lnTo>
                      <a:pt x="84303" y="14634"/>
                    </a:lnTo>
                    <a:lnTo>
                      <a:pt x="84419" y="14634"/>
                    </a:lnTo>
                    <a:lnTo>
                      <a:pt x="84555" y="14615"/>
                    </a:lnTo>
                    <a:lnTo>
                      <a:pt x="84671" y="14576"/>
                    </a:lnTo>
                    <a:lnTo>
                      <a:pt x="84767" y="14537"/>
                    </a:lnTo>
                    <a:lnTo>
                      <a:pt x="84883" y="14479"/>
                    </a:lnTo>
                    <a:lnTo>
                      <a:pt x="85077" y="14344"/>
                    </a:lnTo>
                    <a:lnTo>
                      <a:pt x="85270" y="14189"/>
                    </a:lnTo>
                    <a:lnTo>
                      <a:pt x="85444" y="13977"/>
                    </a:lnTo>
                    <a:lnTo>
                      <a:pt x="85599" y="13745"/>
                    </a:lnTo>
                    <a:lnTo>
                      <a:pt x="85734" y="13494"/>
                    </a:lnTo>
                    <a:lnTo>
                      <a:pt x="85850" y="13242"/>
                    </a:lnTo>
                    <a:lnTo>
                      <a:pt x="85966" y="12952"/>
                    </a:lnTo>
                    <a:lnTo>
                      <a:pt x="86063" y="12682"/>
                    </a:lnTo>
                    <a:lnTo>
                      <a:pt x="86140" y="12392"/>
                    </a:lnTo>
                    <a:lnTo>
                      <a:pt x="86198" y="12121"/>
                    </a:lnTo>
                    <a:lnTo>
                      <a:pt x="86256" y="11792"/>
                    </a:lnTo>
                    <a:lnTo>
                      <a:pt x="86295" y="11464"/>
                    </a:lnTo>
                    <a:lnTo>
                      <a:pt x="86314" y="11135"/>
                    </a:lnTo>
                    <a:lnTo>
                      <a:pt x="86295" y="10807"/>
                    </a:lnTo>
                    <a:lnTo>
                      <a:pt x="86275" y="10497"/>
                    </a:lnTo>
                    <a:lnTo>
                      <a:pt x="86237" y="10169"/>
                    </a:lnTo>
                    <a:lnTo>
                      <a:pt x="86121" y="9531"/>
                    </a:lnTo>
                    <a:lnTo>
                      <a:pt x="86024" y="8951"/>
                    </a:lnTo>
                    <a:lnTo>
                      <a:pt x="85966" y="8583"/>
                    </a:lnTo>
                    <a:lnTo>
                      <a:pt x="85947" y="8216"/>
                    </a:lnTo>
                    <a:lnTo>
                      <a:pt x="85947" y="8023"/>
                    </a:lnTo>
                    <a:lnTo>
                      <a:pt x="85947" y="7849"/>
                    </a:lnTo>
                    <a:lnTo>
                      <a:pt x="85985" y="7675"/>
                    </a:lnTo>
                    <a:lnTo>
                      <a:pt x="86024" y="7520"/>
                    </a:lnTo>
                    <a:lnTo>
                      <a:pt x="86082" y="7385"/>
                    </a:lnTo>
                    <a:lnTo>
                      <a:pt x="86140" y="7269"/>
                    </a:lnTo>
                    <a:lnTo>
                      <a:pt x="86237" y="7172"/>
                    </a:lnTo>
                    <a:lnTo>
                      <a:pt x="86372" y="7114"/>
                    </a:lnTo>
                    <a:lnTo>
                      <a:pt x="86488" y="7095"/>
                    </a:lnTo>
                    <a:lnTo>
                      <a:pt x="86623" y="7095"/>
                    </a:lnTo>
                    <a:lnTo>
                      <a:pt x="86758" y="7134"/>
                    </a:lnTo>
                    <a:lnTo>
                      <a:pt x="86894" y="7192"/>
                    </a:lnTo>
                    <a:lnTo>
                      <a:pt x="87029" y="7269"/>
                    </a:lnTo>
                    <a:lnTo>
                      <a:pt x="87184" y="7366"/>
                    </a:lnTo>
                    <a:lnTo>
                      <a:pt x="87474" y="7578"/>
                    </a:lnTo>
                    <a:lnTo>
                      <a:pt x="87764" y="7830"/>
                    </a:lnTo>
                    <a:lnTo>
                      <a:pt x="88015" y="8081"/>
                    </a:lnTo>
                    <a:lnTo>
                      <a:pt x="88382" y="8467"/>
                    </a:lnTo>
                    <a:lnTo>
                      <a:pt x="88614" y="8719"/>
                    </a:lnTo>
                    <a:lnTo>
                      <a:pt x="88846" y="8970"/>
                    </a:lnTo>
                    <a:lnTo>
                      <a:pt x="89078" y="9241"/>
                    </a:lnTo>
                    <a:lnTo>
                      <a:pt x="89310" y="9492"/>
                    </a:lnTo>
                    <a:lnTo>
                      <a:pt x="89561" y="9743"/>
                    </a:lnTo>
                    <a:lnTo>
                      <a:pt x="89832" y="9956"/>
                    </a:lnTo>
                    <a:lnTo>
                      <a:pt x="89967" y="10033"/>
                    </a:lnTo>
                    <a:lnTo>
                      <a:pt x="90122" y="10130"/>
                    </a:lnTo>
                    <a:lnTo>
                      <a:pt x="90277" y="10188"/>
                    </a:lnTo>
                    <a:lnTo>
                      <a:pt x="90431" y="10246"/>
                    </a:lnTo>
                    <a:lnTo>
                      <a:pt x="90605" y="10304"/>
                    </a:lnTo>
                    <a:lnTo>
                      <a:pt x="90779" y="10323"/>
                    </a:lnTo>
                    <a:lnTo>
                      <a:pt x="91089" y="10323"/>
                    </a:lnTo>
                    <a:lnTo>
                      <a:pt x="91224" y="10285"/>
                    </a:lnTo>
                    <a:lnTo>
                      <a:pt x="91340" y="10227"/>
                    </a:lnTo>
                    <a:lnTo>
                      <a:pt x="91456" y="10169"/>
                    </a:lnTo>
                    <a:lnTo>
                      <a:pt x="91572" y="10091"/>
                    </a:lnTo>
                    <a:lnTo>
                      <a:pt x="91669" y="9995"/>
                    </a:lnTo>
                    <a:lnTo>
                      <a:pt x="91746" y="9898"/>
                    </a:lnTo>
                    <a:lnTo>
                      <a:pt x="91823" y="9782"/>
                    </a:lnTo>
                    <a:lnTo>
                      <a:pt x="91901" y="9666"/>
                    </a:lnTo>
                    <a:lnTo>
                      <a:pt x="92017" y="9376"/>
                    </a:lnTo>
                    <a:lnTo>
                      <a:pt x="92094" y="9086"/>
                    </a:lnTo>
                    <a:lnTo>
                      <a:pt x="92152" y="8757"/>
                    </a:lnTo>
                    <a:lnTo>
                      <a:pt x="92190" y="8429"/>
                    </a:lnTo>
                    <a:lnTo>
                      <a:pt x="92229" y="8081"/>
                    </a:lnTo>
                    <a:lnTo>
                      <a:pt x="92229" y="7752"/>
                    </a:lnTo>
                    <a:lnTo>
                      <a:pt x="92210" y="7424"/>
                    </a:lnTo>
                    <a:lnTo>
                      <a:pt x="92190" y="7134"/>
                    </a:lnTo>
                    <a:lnTo>
                      <a:pt x="92132" y="6631"/>
                    </a:lnTo>
                    <a:lnTo>
                      <a:pt x="92075" y="6186"/>
                    </a:lnTo>
                    <a:lnTo>
                      <a:pt x="92067" y="6139"/>
                    </a:lnTo>
                    <a:lnTo>
                      <a:pt x="92067" y="6139"/>
                    </a:lnTo>
                    <a:lnTo>
                      <a:pt x="92229" y="6109"/>
                    </a:lnTo>
                    <a:lnTo>
                      <a:pt x="92577" y="6090"/>
                    </a:lnTo>
                    <a:lnTo>
                      <a:pt x="92944" y="6032"/>
                    </a:lnTo>
                    <a:lnTo>
                      <a:pt x="93292" y="5974"/>
                    </a:lnTo>
                    <a:lnTo>
                      <a:pt x="93660" y="5877"/>
                    </a:lnTo>
                    <a:lnTo>
                      <a:pt x="94027" y="5761"/>
                    </a:lnTo>
                    <a:lnTo>
                      <a:pt x="94356" y="5626"/>
                    </a:lnTo>
                    <a:lnTo>
                      <a:pt x="94665" y="5432"/>
                    </a:lnTo>
                    <a:lnTo>
                      <a:pt x="94820" y="5336"/>
                    </a:lnTo>
                    <a:lnTo>
                      <a:pt x="94955" y="5239"/>
                    </a:lnTo>
                    <a:lnTo>
                      <a:pt x="95090" y="5084"/>
                    </a:lnTo>
                    <a:lnTo>
                      <a:pt x="95225" y="4949"/>
                    </a:lnTo>
                    <a:lnTo>
                      <a:pt x="95322" y="4795"/>
                    </a:lnTo>
                    <a:lnTo>
                      <a:pt x="95419" y="4640"/>
                    </a:lnTo>
                    <a:lnTo>
                      <a:pt x="95496" y="4485"/>
                    </a:lnTo>
                    <a:lnTo>
                      <a:pt x="95554" y="4311"/>
                    </a:lnTo>
                    <a:lnTo>
                      <a:pt x="95593" y="4137"/>
                    </a:lnTo>
                    <a:lnTo>
                      <a:pt x="95631" y="3963"/>
                    </a:lnTo>
                    <a:lnTo>
                      <a:pt x="95631" y="3789"/>
                    </a:lnTo>
                    <a:lnTo>
                      <a:pt x="95631" y="3615"/>
                    </a:lnTo>
                    <a:lnTo>
                      <a:pt x="95631" y="3422"/>
                    </a:lnTo>
                    <a:lnTo>
                      <a:pt x="95612" y="3248"/>
                    </a:lnTo>
                    <a:lnTo>
                      <a:pt x="95515" y="2881"/>
                    </a:lnTo>
                    <a:lnTo>
                      <a:pt x="95399" y="2513"/>
                    </a:lnTo>
                    <a:lnTo>
                      <a:pt x="95245" y="2146"/>
                    </a:lnTo>
                    <a:lnTo>
                      <a:pt x="95051" y="1798"/>
                    </a:lnTo>
                    <a:lnTo>
                      <a:pt x="94839" y="1450"/>
                    </a:lnTo>
                    <a:lnTo>
                      <a:pt x="94607" y="1141"/>
                    </a:lnTo>
                    <a:lnTo>
                      <a:pt x="94375" y="832"/>
                    </a:lnTo>
                    <a:lnTo>
                      <a:pt x="94124" y="561"/>
                    </a:lnTo>
                    <a:lnTo>
                      <a:pt x="93872" y="329"/>
                    </a:lnTo>
                    <a:lnTo>
                      <a:pt x="93621" y="116"/>
                    </a:lnTo>
                    <a:lnTo>
                      <a:pt x="93524" y="58"/>
                    </a:lnTo>
                    <a:lnTo>
                      <a:pt x="93428" y="20"/>
                    </a:lnTo>
                    <a:lnTo>
                      <a:pt x="93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950500" y="-3343850"/>
                <a:ext cx="2415925" cy="389550"/>
              </a:xfrm>
              <a:custGeom>
                <a:rect b="b" l="l" r="r" t="t"/>
                <a:pathLst>
                  <a:path extrusionOk="0" h="15582" w="96637">
                    <a:moveTo>
                      <a:pt x="1508" y="0"/>
                    </a:moveTo>
                    <a:lnTo>
                      <a:pt x="1431" y="20"/>
                    </a:lnTo>
                    <a:lnTo>
                      <a:pt x="1334" y="58"/>
                    </a:lnTo>
                    <a:lnTo>
                      <a:pt x="1276" y="116"/>
                    </a:lnTo>
                    <a:lnTo>
                      <a:pt x="1199" y="174"/>
                    </a:lnTo>
                    <a:lnTo>
                      <a:pt x="1160" y="252"/>
                    </a:lnTo>
                    <a:lnTo>
                      <a:pt x="1122" y="368"/>
                    </a:lnTo>
                    <a:lnTo>
                      <a:pt x="890" y="1296"/>
                    </a:lnTo>
                    <a:lnTo>
                      <a:pt x="638" y="2243"/>
                    </a:lnTo>
                    <a:lnTo>
                      <a:pt x="387" y="3209"/>
                    </a:lnTo>
                    <a:lnTo>
                      <a:pt x="291" y="3693"/>
                    </a:lnTo>
                    <a:lnTo>
                      <a:pt x="194" y="4176"/>
                    </a:lnTo>
                    <a:lnTo>
                      <a:pt x="117" y="4678"/>
                    </a:lnTo>
                    <a:lnTo>
                      <a:pt x="39" y="5162"/>
                    </a:lnTo>
                    <a:lnTo>
                      <a:pt x="20" y="5645"/>
                    </a:lnTo>
                    <a:lnTo>
                      <a:pt x="1" y="6128"/>
                    </a:lnTo>
                    <a:lnTo>
                      <a:pt x="20" y="6612"/>
                    </a:lnTo>
                    <a:lnTo>
                      <a:pt x="78" y="7095"/>
                    </a:lnTo>
                    <a:lnTo>
                      <a:pt x="155" y="7578"/>
                    </a:lnTo>
                    <a:lnTo>
                      <a:pt x="291" y="8042"/>
                    </a:lnTo>
                    <a:lnTo>
                      <a:pt x="368" y="8255"/>
                    </a:lnTo>
                    <a:lnTo>
                      <a:pt x="445" y="8467"/>
                    </a:lnTo>
                    <a:lnTo>
                      <a:pt x="638" y="8854"/>
                    </a:lnTo>
                    <a:lnTo>
                      <a:pt x="890" y="9221"/>
                    </a:lnTo>
                    <a:lnTo>
                      <a:pt x="1160" y="9569"/>
                    </a:lnTo>
                    <a:lnTo>
                      <a:pt x="1450" y="9879"/>
                    </a:lnTo>
                    <a:lnTo>
                      <a:pt x="1779" y="10169"/>
                    </a:lnTo>
                    <a:lnTo>
                      <a:pt x="2146" y="10420"/>
                    </a:lnTo>
                    <a:lnTo>
                      <a:pt x="2533" y="10652"/>
                    </a:lnTo>
                    <a:lnTo>
                      <a:pt x="3171" y="10961"/>
                    </a:lnTo>
                    <a:lnTo>
                      <a:pt x="3809" y="11270"/>
                    </a:lnTo>
                    <a:lnTo>
                      <a:pt x="4485" y="11541"/>
                    </a:lnTo>
                    <a:lnTo>
                      <a:pt x="5143" y="11812"/>
                    </a:lnTo>
                    <a:lnTo>
                      <a:pt x="5839" y="12044"/>
                    </a:lnTo>
                    <a:lnTo>
                      <a:pt x="6515" y="12276"/>
                    </a:lnTo>
                    <a:lnTo>
                      <a:pt x="7192" y="12488"/>
                    </a:lnTo>
                    <a:lnTo>
                      <a:pt x="7888" y="12682"/>
                    </a:lnTo>
                    <a:lnTo>
                      <a:pt x="8622" y="12894"/>
                    </a:lnTo>
                    <a:lnTo>
                      <a:pt x="9376" y="13088"/>
                    </a:lnTo>
                    <a:lnTo>
                      <a:pt x="10130" y="13262"/>
                    </a:lnTo>
                    <a:lnTo>
                      <a:pt x="10884" y="13436"/>
                    </a:lnTo>
                    <a:lnTo>
                      <a:pt x="11638" y="13590"/>
                    </a:lnTo>
                    <a:lnTo>
                      <a:pt x="12392" y="13725"/>
                    </a:lnTo>
                    <a:lnTo>
                      <a:pt x="13919" y="13996"/>
                    </a:lnTo>
                    <a:lnTo>
                      <a:pt x="15446" y="14209"/>
                    </a:lnTo>
                    <a:lnTo>
                      <a:pt x="16973" y="14402"/>
                    </a:lnTo>
                    <a:lnTo>
                      <a:pt x="18500" y="14557"/>
                    </a:lnTo>
                    <a:lnTo>
                      <a:pt x="20047" y="14692"/>
                    </a:lnTo>
                    <a:lnTo>
                      <a:pt x="23314" y="14943"/>
                    </a:lnTo>
                    <a:lnTo>
                      <a:pt x="26581" y="15175"/>
                    </a:lnTo>
                    <a:lnTo>
                      <a:pt x="29848" y="15349"/>
                    </a:lnTo>
                    <a:lnTo>
                      <a:pt x="31491" y="15427"/>
                    </a:lnTo>
                    <a:lnTo>
                      <a:pt x="33134" y="15504"/>
                    </a:lnTo>
                    <a:lnTo>
                      <a:pt x="34797" y="15543"/>
                    </a:lnTo>
                    <a:lnTo>
                      <a:pt x="36478" y="15581"/>
                    </a:lnTo>
                    <a:lnTo>
                      <a:pt x="39842" y="15581"/>
                    </a:lnTo>
                    <a:lnTo>
                      <a:pt x="41524" y="15562"/>
                    </a:lnTo>
                    <a:lnTo>
                      <a:pt x="43186" y="15543"/>
                    </a:lnTo>
                    <a:lnTo>
                      <a:pt x="46550" y="15465"/>
                    </a:lnTo>
                    <a:lnTo>
                      <a:pt x="53258" y="15253"/>
                    </a:lnTo>
                    <a:lnTo>
                      <a:pt x="56602" y="15156"/>
                    </a:lnTo>
                    <a:lnTo>
                      <a:pt x="59966" y="15079"/>
                    </a:lnTo>
                    <a:lnTo>
                      <a:pt x="61589" y="15059"/>
                    </a:lnTo>
                    <a:lnTo>
                      <a:pt x="63213" y="15001"/>
                    </a:lnTo>
                    <a:lnTo>
                      <a:pt x="64837" y="14943"/>
                    </a:lnTo>
                    <a:lnTo>
                      <a:pt x="66461" y="14847"/>
                    </a:lnTo>
                    <a:lnTo>
                      <a:pt x="68065" y="14750"/>
                    </a:lnTo>
                    <a:lnTo>
                      <a:pt x="69689" y="14615"/>
                    </a:lnTo>
                    <a:lnTo>
                      <a:pt x="71313" y="14479"/>
                    </a:lnTo>
                    <a:lnTo>
                      <a:pt x="72917" y="14305"/>
                    </a:lnTo>
                    <a:lnTo>
                      <a:pt x="73710" y="14228"/>
                    </a:lnTo>
                    <a:lnTo>
                      <a:pt x="74503" y="14151"/>
                    </a:lnTo>
                    <a:lnTo>
                      <a:pt x="76088" y="14054"/>
                    </a:lnTo>
                    <a:lnTo>
                      <a:pt x="77692" y="13957"/>
                    </a:lnTo>
                    <a:lnTo>
                      <a:pt x="79277" y="13899"/>
                    </a:lnTo>
                    <a:lnTo>
                      <a:pt x="80863" y="13822"/>
                    </a:lnTo>
                    <a:lnTo>
                      <a:pt x="82448" y="13725"/>
                    </a:lnTo>
                    <a:lnTo>
                      <a:pt x="84033" y="13590"/>
                    </a:lnTo>
                    <a:lnTo>
                      <a:pt x="84825" y="13513"/>
                    </a:lnTo>
                    <a:lnTo>
                      <a:pt x="85618" y="13416"/>
                    </a:lnTo>
                    <a:lnTo>
                      <a:pt x="86894" y="13242"/>
                    </a:lnTo>
                    <a:lnTo>
                      <a:pt x="87532" y="13126"/>
                    </a:lnTo>
                    <a:lnTo>
                      <a:pt x="88170" y="13010"/>
                    </a:lnTo>
                    <a:lnTo>
                      <a:pt x="88808" y="12856"/>
                    </a:lnTo>
                    <a:lnTo>
                      <a:pt x="89426" y="12682"/>
                    </a:lnTo>
                    <a:lnTo>
                      <a:pt x="90025" y="12450"/>
                    </a:lnTo>
                    <a:lnTo>
                      <a:pt x="90335" y="12334"/>
                    </a:lnTo>
                    <a:lnTo>
                      <a:pt x="90625" y="12198"/>
                    </a:lnTo>
                    <a:lnTo>
                      <a:pt x="91166" y="11928"/>
                    </a:lnTo>
                    <a:lnTo>
                      <a:pt x="91688" y="11618"/>
                    </a:lnTo>
                    <a:lnTo>
                      <a:pt x="92191" y="11290"/>
                    </a:lnTo>
                    <a:lnTo>
                      <a:pt x="92674" y="10922"/>
                    </a:lnTo>
                    <a:lnTo>
                      <a:pt x="93157" y="10555"/>
                    </a:lnTo>
                    <a:lnTo>
                      <a:pt x="93621" y="10149"/>
                    </a:lnTo>
                    <a:lnTo>
                      <a:pt x="94046" y="9743"/>
                    </a:lnTo>
                    <a:lnTo>
                      <a:pt x="94472" y="9299"/>
                    </a:lnTo>
                    <a:lnTo>
                      <a:pt x="94839" y="8873"/>
                    </a:lnTo>
                    <a:lnTo>
                      <a:pt x="95187" y="8429"/>
                    </a:lnTo>
                    <a:lnTo>
                      <a:pt x="95496" y="7965"/>
                    </a:lnTo>
                    <a:lnTo>
                      <a:pt x="95786" y="7482"/>
                    </a:lnTo>
                    <a:lnTo>
                      <a:pt x="96018" y="6998"/>
                    </a:lnTo>
                    <a:lnTo>
                      <a:pt x="96231" y="6496"/>
                    </a:lnTo>
                    <a:lnTo>
                      <a:pt x="96405" y="5993"/>
                    </a:lnTo>
                    <a:lnTo>
                      <a:pt x="96540" y="5471"/>
                    </a:lnTo>
                    <a:lnTo>
                      <a:pt x="96579" y="5200"/>
                    </a:lnTo>
                    <a:lnTo>
                      <a:pt x="96617" y="4949"/>
                    </a:lnTo>
                    <a:lnTo>
                      <a:pt x="96637" y="4678"/>
                    </a:lnTo>
                    <a:lnTo>
                      <a:pt x="96637" y="4427"/>
                    </a:lnTo>
                    <a:lnTo>
                      <a:pt x="96637" y="4157"/>
                    </a:lnTo>
                    <a:lnTo>
                      <a:pt x="96617" y="3905"/>
                    </a:lnTo>
                    <a:lnTo>
                      <a:pt x="96598" y="3635"/>
                    </a:lnTo>
                    <a:lnTo>
                      <a:pt x="96540" y="3383"/>
                    </a:lnTo>
                    <a:lnTo>
                      <a:pt x="96482" y="3113"/>
                    </a:lnTo>
                    <a:lnTo>
                      <a:pt x="96405" y="2861"/>
                    </a:lnTo>
                    <a:lnTo>
                      <a:pt x="96308" y="2610"/>
                    </a:lnTo>
                    <a:lnTo>
                      <a:pt x="96211" y="2339"/>
                    </a:lnTo>
                    <a:lnTo>
                      <a:pt x="96076" y="2088"/>
                    </a:lnTo>
                    <a:lnTo>
                      <a:pt x="95941" y="1837"/>
                    </a:lnTo>
                    <a:lnTo>
                      <a:pt x="95786" y="1586"/>
                    </a:lnTo>
                    <a:lnTo>
                      <a:pt x="95593" y="1334"/>
                    </a:lnTo>
                    <a:lnTo>
                      <a:pt x="95535" y="1257"/>
                    </a:lnTo>
                    <a:lnTo>
                      <a:pt x="95438" y="1199"/>
                    </a:lnTo>
                    <a:lnTo>
                      <a:pt x="95361" y="1160"/>
                    </a:lnTo>
                    <a:lnTo>
                      <a:pt x="95264" y="1141"/>
                    </a:lnTo>
                    <a:lnTo>
                      <a:pt x="95168" y="1141"/>
                    </a:lnTo>
                    <a:lnTo>
                      <a:pt x="95071" y="1160"/>
                    </a:lnTo>
                    <a:lnTo>
                      <a:pt x="94994" y="1180"/>
                    </a:lnTo>
                    <a:lnTo>
                      <a:pt x="94916" y="1218"/>
                    </a:lnTo>
                    <a:lnTo>
                      <a:pt x="94839" y="1276"/>
                    </a:lnTo>
                    <a:lnTo>
                      <a:pt x="94781" y="1334"/>
                    </a:lnTo>
                    <a:lnTo>
                      <a:pt x="94723" y="1412"/>
                    </a:lnTo>
                    <a:lnTo>
                      <a:pt x="94704" y="1489"/>
                    </a:lnTo>
                    <a:lnTo>
                      <a:pt x="94684" y="1586"/>
                    </a:lnTo>
                    <a:lnTo>
                      <a:pt x="94684" y="1663"/>
                    </a:lnTo>
                    <a:lnTo>
                      <a:pt x="94723" y="1759"/>
                    </a:lnTo>
                    <a:lnTo>
                      <a:pt x="94781" y="1856"/>
                    </a:lnTo>
                    <a:lnTo>
                      <a:pt x="94955" y="2088"/>
                    </a:lnTo>
                    <a:lnTo>
                      <a:pt x="95090" y="2320"/>
                    </a:lnTo>
                    <a:lnTo>
                      <a:pt x="95226" y="2571"/>
                    </a:lnTo>
                    <a:lnTo>
                      <a:pt x="95342" y="2803"/>
                    </a:lnTo>
                    <a:lnTo>
                      <a:pt x="95438" y="3055"/>
                    </a:lnTo>
                    <a:lnTo>
                      <a:pt x="95515" y="3287"/>
                    </a:lnTo>
                    <a:lnTo>
                      <a:pt x="95573" y="3538"/>
                    </a:lnTo>
                    <a:lnTo>
                      <a:pt x="95631" y="3789"/>
                    </a:lnTo>
                    <a:lnTo>
                      <a:pt x="95651" y="4021"/>
                    </a:lnTo>
                    <a:lnTo>
                      <a:pt x="95670" y="4273"/>
                    </a:lnTo>
                    <a:lnTo>
                      <a:pt x="95670" y="4505"/>
                    </a:lnTo>
                    <a:lnTo>
                      <a:pt x="95670" y="4756"/>
                    </a:lnTo>
                    <a:lnTo>
                      <a:pt x="95631" y="5007"/>
                    </a:lnTo>
                    <a:lnTo>
                      <a:pt x="95593" y="5239"/>
                    </a:lnTo>
                    <a:lnTo>
                      <a:pt x="95554" y="5471"/>
                    </a:lnTo>
                    <a:lnTo>
                      <a:pt x="95477" y="5722"/>
                    </a:lnTo>
                    <a:lnTo>
                      <a:pt x="95322" y="6186"/>
                    </a:lnTo>
                    <a:lnTo>
                      <a:pt x="95129" y="6650"/>
                    </a:lnTo>
                    <a:lnTo>
                      <a:pt x="94878" y="7114"/>
                    </a:lnTo>
                    <a:lnTo>
                      <a:pt x="94607" y="7540"/>
                    </a:lnTo>
                    <a:lnTo>
                      <a:pt x="94298" y="7984"/>
                    </a:lnTo>
                    <a:lnTo>
                      <a:pt x="93969" y="8390"/>
                    </a:lnTo>
                    <a:lnTo>
                      <a:pt x="93621" y="8777"/>
                    </a:lnTo>
                    <a:lnTo>
                      <a:pt x="93254" y="9163"/>
                    </a:lnTo>
                    <a:lnTo>
                      <a:pt x="92886" y="9511"/>
                    </a:lnTo>
                    <a:lnTo>
                      <a:pt x="92519" y="9821"/>
                    </a:lnTo>
                    <a:lnTo>
                      <a:pt x="92113" y="10149"/>
                    </a:lnTo>
                    <a:lnTo>
                      <a:pt x="91707" y="10439"/>
                    </a:lnTo>
                    <a:lnTo>
                      <a:pt x="91301" y="10710"/>
                    </a:lnTo>
                    <a:lnTo>
                      <a:pt x="90857" y="10980"/>
                    </a:lnTo>
                    <a:lnTo>
                      <a:pt x="90431" y="11212"/>
                    </a:lnTo>
                    <a:lnTo>
                      <a:pt x="89967" y="11444"/>
                    </a:lnTo>
                    <a:lnTo>
                      <a:pt x="89697" y="11560"/>
                    </a:lnTo>
                    <a:lnTo>
                      <a:pt x="89407" y="11676"/>
                    </a:lnTo>
                    <a:lnTo>
                      <a:pt x="88846" y="11850"/>
                    </a:lnTo>
                    <a:lnTo>
                      <a:pt x="88247" y="12005"/>
                    </a:lnTo>
                    <a:lnTo>
                      <a:pt x="87648" y="12140"/>
                    </a:lnTo>
                    <a:lnTo>
                      <a:pt x="87048" y="12256"/>
                    </a:lnTo>
                    <a:lnTo>
                      <a:pt x="86430" y="12334"/>
                    </a:lnTo>
                    <a:lnTo>
                      <a:pt x="85231" y="12488"/>
                    </a:lnTo>
                    <a:lnTo>
                      <a:pt x="84497" y="12566"/>
                    </a:lnTo>
                    <a:lnTo>
                      <a:pt x="83762" y="12643"/>
                    </a:lnTo>
                    <a:lnTo>
                      <a:pt x="82274" y="12759"/>
                    </a:lnTo>
                    <a:lnTo>
                      <a:pt x="80805" y="12856"/>
                    </a:lnTo>
                    <a:lnTo>
                      <a:pt x="79316" y="12914"/>
                    </a:lnTo>
                    <a:lnTo>
                      <a:pt x="76358" y="13068"/>
                    </a:lnTo>
                    <a:lnTo>
                      <a:pt x="74870" y="13165"/>
                    </a:lnTo>
                    <a:lnTo>
                      <a:pt x="73401" y="13281"/>
                    </a:lnTo>
                    <a:lnTo>
                      <a:pt x="70482" y="13571"/>
                    </a:lnTo>
                    <a:lnTo>
                      <a:pt x="69032" y="13687"/>
                    </a:lnTo>
                    <a:lnTo>
                      <a:pt x="67563" y="13803"/>
                    </a:lnTo>
                    <a:lnTo>
                      <a:pt x="66113" y="13899"/>
                    </a:lnTo>
                    <a:lnTo>
                      <a:pt x="64644" y="13996"/>
                    </a:lnTo>
                    <a:lnTo>
                      <a:pt x="63194" y="14054"/>
                    </a:lnTo>
                    <a:lnTo>
                      <a:pt x="61725" y="14093"/>
                    </a:lnTo>
                    <a:lnTo>
                      <a:pt x="55655" y="14189"/>
                    </a:lnTo>
                    <a:lnTo>
                      <a:pt x="54147" y="14209"/>
                    </a:lnTo>
                    <a:lnTo>
                      <a:pt x="52620" y="14247"/>
                    </a:lnTo>
                    <a:lnTo>
                      <a:pt x="51112" y="14305"/>
                    </a:lnTo>
                    <a:lnTo>
                      <a:pt x="49604" y="14383"/>
                    </a:lnTo>
                    <a:lnTo>
                      <a:pt x="48019" y="14460"/>
                    </a:lnTo>
                    <a:lnTo>
                      <a:pt x="46453" y="14537"/>
                    </a:lnTo>
                    <a:lnTo>
                      <a:pt x="44887" y="14576"/>
                    </a:lnTo>
                    <a:lnTo>
                      <a:pt x="43322" y="14615"/>
                    </a:lnTo>
                    <a:lnTo>
                      <a:pt x="41736" y="14653"/>
                    </a:lnTo>
                    <a:lnTo>
                      <a:pt x="38605" y="14653"/>
                    </a:lnTo>
                    <a:lnTo>
                      <a:pt x="37039" y="14634"/>
                    </a:lnTo>
                    <a:lnTo>
                      <a:pt x="35454" y="14595"/>
                    </a:lnTo>
                    <a:lnTo>
                      <a:pt x="33888" y="14557"/>
                    </a:lnTo>
                    <a:lnTo>
                      <a:pt x="32322" y="14499"/>
                    </a:lnTo>
                    <a:lnTo>
                      <a:pt x="30756" y="14421"/>
                    </a:lnTo>
                    <a:lnTo>
                      <a:pt x="27605" y="14247"/>
                    </a:lnTo>
                    <a:lnTo>
                      <a:pt x="24474" y="14035"/>
                    </a:lnTo>
                    <a:lnTo>
                      <a:pt x="21593" y="13822"/>
                    </a:lnTo>
                    <a:lnTo>
                      <a:pt x="20144" y="13706"/>
                    </a:lnTo>
                    <a:lnTo>
                      <a:pt x="18713" y="13590"/>
                    </a:lnTo>
                    <a:lnTo>
                      <a:pt x="17263" y="13436"/>
                    </a:lnTo>
                    <a:lnTo>
                      <a:pt x="15833" y="13281"/>
                    </a:lnTo>
                    <a:lnTo>
                      <a:pt x="14402" y="13088"/>
                    </a:lnTo>
                    <a:lnTo>
                      <a:pt x="12972" y="12856"/>
                    </a:lnTo>
                    <a:lnTo>
                      <a:pt x="12179" y="12701"/>
                    </a:lnTo>
                    <a:lnTo>
                      <a:pt x="11406" y="12566"/>
                    </a:lnTo>
                    <a:lnTo>
                      <a:pt x="10633" y="12392"/>
                    </a:lnTo>
                    <a:lnTo>
                      <a:pt x="9859" y="12218"/>
                    </a:lnTo>
                    <a:lnTo>
                      <a:pt x="9086" y="12024"/>
                    </a:lnTo>
                    <a:lnTo>
                      <a:pt x="8313" y="11812"/>
                    </a:lnTo>
                    <a:lnTo>
                      <a:pt x="7559" y="11599"/>
                    </a:lnTo>
                    <a:lnTo>
                      <a:pt x="6805" y="11348"/>
                    </a:lnTo>
                    <a:lnTo>
                      <a:pt x="5452" y="10922"/>
                    </a:lnTo>
                    <a:lnTo>
                      <a:pt x="4737" y="10671"/>
                    </a:lnTo>
                    <a:lnTo>
                      <a:pt x="4021" y="10381"/>
                    </a:lnTo>
                    <a:lnTo>
                      <a:pt x="3673" y="10227"/>
                    </a:lnTo>
                    <a:lnTo>
                      <a:pt x="3345" y="10053"/>
                    </a:lnTo>
                    <a:lnTo>
                      <a:pt x="3016" y="9879"/>
                    </a:lnTo>
                    <a:lnTo>
                      <a:pt x="2707" y="9666"/>
                    </a:lnTo>
                    <a:lnTo>
                      <a:pt x="2417" y="9453"/>
                    </a:lnTo>
                    <a:lnTo>
                      <a:pt x="2146" y="9221"/>
                    </a:lnTo>
                    <a:lnTo>
                      <a:pt x="1895" y="8970"/>
                    </a:lnTo>
                    <a:lnTo>
                      <a:pt x="1682" y="8699"/>
                    </a:lnTo>
                    <a:lnTo>
                      <a:pt x="1547" y="8487"/>
                    </a:lnTo>
                    <a:lnTo>
                      <a:pt x="1412" y="8274"/>
                    </a:lnTo>
                    <a:lnTo>
                      <a:pt x="1315" y="8042"/>
                    </a:lnTo>
                    <a:lnTo>
                      <a:pt x="1218" y="7810"/>
                    </a:lnTo>
                    <a:lnTo>
                      <a:pt x="1141" y="7559"/>
                    </a:lnTo>
                    <a:lnTo>
                      <a:pt x="1064" y="7327"/>
                    </a:lnTo>
                    <a:lnTo>
                      <a:pt x="1025" y="7076"/>
                    </a:lnTo>
                    <a:lnTo>
                      <a:pt x="986" y="6824"/>
                    </a:lnTo>
                    <a:lnTo>
                      <a:pt x="948" y="6554"/>
                    </a:lnTo>
                    <a:lnTo>
                      <a:pt x="928" y="6302"/>
                    </a:lnTo>
                    <a:lnTo>
                      <a:pt x="948" y="5780"/>
                    </a:lnTo>
                    <a:lnTo>
                      <a:pt x="986" y="5239"/>
                    </a:lnTo>
                    <a:lnTo>
                      <a:pt x="1044" y="4698"/>
                    </a:lnTo>
                    <a:lnTo>
                      <a:pt x="1141" y="4157"/>
                    </a:lnTo>
                    <a:lnTo>
                      <a:pt x="1257" y="3615"/>
                    </a:lnTo>
                    <a:lnTo>
                      <a:pt x="1392" y="3074"/>
                    </a:lnTo>
                    <a:lnTo>
                      <a:pt x="1528" y="2552"/>
                    </a:lnTo>
                    <a:lnTo>
                      <a:pt x="1818" y="1528"/>
                    </a:lnTo>
                    <a:lnTo>
                      <a:pt x="2050" y="580"/>
                    </a:lnTo>
                    <a:lnTo>
                      <a:pt x="2069" y="484"/>
                    </a:lnTo>
                    <a:lnTo>
                      <a:pt x="2069" y="368"/>
                    </a:lnTo>
                    <a:lnTo>
                      <a:pt x="2030" y="290"/>
                    </a:lnTo>
                    <a:lnTo>
                      <a:pt x="1992" y="213"/>
                    </a:lnTo>
                    <a:lnTo>
                      <a:pt x="1934" y="136"/>
                    </a:lnTo>
                    <a:lnTo>
                      <a:pt x="1856" y="97"/>
                    </a:lnTo>
                    <a:lnTo>
                      <a:pt x="1779" y="39"/>
                    </a:lnTo>
                    <a:lnTo>
                      <a:pt x="1702" y="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1077125" y="-3145225"/>
                <a:ext cx="99575" cy="55125"/>
              </a:xfrm>
              <a:custGeom>
                <a:rect b="b" l="l" r="r" t="t"/>
                <a:pathLst>
                  <a:path extrusionOk="0" h="2205" w="3983">
                    <a:moveTo>
                      <a:pt x="406" y="0"/>
                    </a:moveTo>
                    <a:lnTo>
                      <a:pt x="329" y="20"/>
                    </a:lnTo>
                    <a:lnTo>
                      <a:pt x="232" y="58"/>
                    </a:lnTo>
                    <a:lnTo>
                      <a:pt x="155" y="116"/>
                    </a:lnTo>
                    <a:lnTo>
                      <a:pt x="97" y="194"/>
                    </a:lnTo>
                    <a:lnTo>
                      <a:pt x="58" y="271"/>
                    </a:lnTo>
                    <a:lnTo>
                      <a:pt x="20" y="368"/>
                    </a:lnTo>
                    <a:lnTo>
                      <a:pt x="0" y="464"/>
                    </a:lnTo>
                    <a:lnTo>
                      <a:pt x="0" y="561"/>
                    </a:lnTo>
                    <a:lnTo>
                      <a:pt x="20" y="638"/>
                    </a:lnTo>
                    <a:lnTo>
                      <a:pt x="78" y="735"/>
                    </a:lnTo>
                    <a:lnTo>
                      <a:pt x="232" y="928"/>
                    </a:lnTo>
                    <a:lnTo>
                      <a:pt x="406" y="1102"/>
                    </a:lnTo>
                    <a:lnTo>
                      <a:pt x="580" y="1276"/>
                    </a:lnTo>
                    <a:lnTo>
                      <a:pt x="774" y="1412"/>
                    </a:lnTo>
                    <a:lnTo>
                      <a:pt x="967" y="1547"/>
                    </a:lnTo>
                    <a:lnTo>
                      <a:pt x="1180" y="1682"/>
                    </a:lnTo>
                    <a:lnTo>
                      <a:pt x="1392" y="1779"/>
                    </a:lnTo>
                    <a:lnTo>
                      <a:pt x="1624" y="1876"/>
                    </a:lnTo>
                    <a:lnTo>
                      <a:pt x="1837" y="1953"/>
                    </a:lnTo>
                    <a:lnTo>
                      <a:pt x="2069" y="2030"/>
                    </a:lnTo>
                    <a:lnTo>
                      <a:pt x="2301" y="2088"/>
                    </a:lnTo>
                    <a:lnTo>
                      <a:pt x="2552" y="2127"/>
                    </a:lnTo>
                    <a:lnTo>
                      <a:pt x="3035" y="2185"/>
                    </a:lnTo>
                    <a:lnTo>
                      <a:pt x="3519" y="2204"/>
                    </a:lnTo>
                    <a:lnTo>
                      <a:pt x="3615" y="2185"/>
                    </a:lnTo>
                    <a:lnTo>
                      <a:pt x="3712" y="2146"/>
                    </a:lnTo>
                    <a:lnTo>
                      <a:pt x="3789" y="2108"/>
                    </a:lnTo>
                    <a:lnTo>
                      <a:pt x="3867" y="2030"/>
                    </a:lnTo>
                    <a:lnTo>
                      <a:pt x="3925" y="1972"/>
                    </a:lnTo>
                    <a:lnTo>
                      <a:pt x="3963" y="1876"/>
                    </a:lnTo>
                    <a:lnTo>
                      <a:pt x="3983" y="1779"/>
                    </a:lnTo>
                    <a:lnTo>
                      <a:pt x="3983" y="1702"/>
                    </a:lnTo>
                    <a:lnTo>
                      <a:pt x="3983" y="1605"/>
                    </a:lnTo>
                    <a:lnTo>
                      <a:pt x="3944" y="1508"/>
                    </a:lnTo>
                    <a:lnTo>
                      <a:pt x="3905" y="1431"/>
                    </a:lnTo>
                    <a:lnTo>
                      <a:pt x="3828" y="1354"/>
                    </a:lnTo>
                    <a:lnTo>
                      <a:pt x="3751" y="1296"/>
                    </a:lnTo>
                    <a:lnTo>
                      <a:pt x="3673" y="1257"/>
                    </a:lnTo>
                    <a:lnTo>
                      <a:pt x="3577" y="1238"/>
                    </a:lnTo>
                    <a:lnTo>
                      <a:pt x="3480" y="1238"/>
                    </a:lnTo>
                    <a:lnTo>
                      <a:pt x="3113" y="1218"/>
                    </a:lnTo>
                    <a:lnTo>
                      <a:pt x="2939" y="1218"/>
                    </a:lnTo>
                    <a:lnTo>
                      <a:pt x="2900" y="1199"/>
                    </a:lnTo>
                    <a:lnTo>
                      <a:pt x="2803" y="1199"/>
                    </a:lnTo>
                    <a:lnTo>
                      <a:pt x="2397" y="1122"/>
                    </a:lnTo>
                    <a:lnTo>
                      <a:pt x="2011" y="1006"/>
                    </a:lnTo>
                    <a:lnTo>
                      <a:pt x="1933" y="967"/>
                    </a:lnTo>
                    <a:lnTo>
                      <a:pt x="1914" y="967"/>
                    </a:lnTo>
                    <a:lnTo>
                      <a:pt x="1740" y="890"/>
                    </a:lnTo>
                    <a:lnTo>
                      <a:pt x="1566" y="793"/>
                    </a:lnTo>
                    <a:lnTo>
                      <a:pt x="1392" y="696"/>
                    </a:lnTo>
                    <a:lnTo>
                      <a:pt x="1315" y="638"/>
                    </a:lnTo>
                    <a:lnTo>
                      <a:pt x="1295" y="619"/>
                    </a:lnTo>
                    <a:lnTo>
                      <a:pt x="1141" y="484"/>
                    </a:lnTo>
                    <a:lnTo>
                      <a:pt x="1006" y="348"/>
                    </a:lnTo>
                    <a:lnTo>
                      <a:pt x="890" y="213"/>
                    </a:lnTo>
                    <a:lnTo>
                      <a:pt x="832" y="155"/>
                    </a:lnTo>
                    <a:lnTo>
                      <a:pt x="754" y="97"/>
                    </a:lnTo>
                    <a:lnTo>
                      <a:pt x="677" y="3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1299900" y="-3127350"/>
                <a:ext cx="118450" cy="75900"/>
              </a:xfrm>
              <a:custGeom>
                <a:rect b="b" l="l" r="r" t="t"/>
                <a:pathLst>
                  <a:path extrusionOk="0" h="3036" w="4738">
                    <a:moveTo>
                      <a:pt x="4176" y="1"/>
                    </a:moveTo>
                    <a:lnTo>
                      <a:pt x="4080" y="20"/>
                    </a:lnTo>
                    <a:lnTo>
                      <a:pt x="4002" y="59"/>
                    </a:lnTo>
                    <a:lnTo>
                      <a:pt x="3925" y="117"/>
                    </a:lnTo>
                    <a:lnTo>
                      <a:pt x="3848" y="194"/>
                    </a:lnTo>
                    <a:lnTo>
                      <a:pt x="3809" y="271"/>
                    </a:lnTo>
                    <a:lnTo>
                      <a:pt x="3790" y="368"/>
                    </a:lnTo>
                    <a:lnTo>
                      <a:pt x="3713" y="697"/>
                    </a:lnTo>
                    <a:lnTo>
                      <a:pt x="3635" y="1006"/>
                    </a:lnTo>
                    <a:lnTo>
                      <a:pt x="3616" y="1064"/>
                    </a:lnTo>
                    <a:lnTo>
                      <a:pt x="3539" y="1199"/>
                    </a:lnTo>
                    <a:lnTo>
                      <a:pt x="3403" y="1451"/>
                    </a:lnTo>
                    <a:lnTo>
                      <a:pt x="3365" y="1489"/>
                    </a:lnTo>
                    <a:lnTo>
                      <a:pt x="3287" y="1586"/>
                    </a:lnTo>
                    <a:lnTo>
                      <a:pt x="3113" y="1760"/>
                    </a:lnTo>
                    <a:lnTo>
                      <a:pt x="3104" y="1779"/>
                    </a:lnTo>
                    <a:lnTo>
                      <a:pt x="3075" y="1779"/>
                    </a:lnTo>
                    <a:lnTo>
                      <a:pt x="2978" y="1857"/>
                    </a:lnTo>
                    <a:lnTo>
                      <a:pt x="2881" y="1915"/>
                    </a:lnTo>
                    <a:lnTo>
                      <a:pt x="2823" y="1953"/>
                    </a:lnTo>
                    <a:lnTo>
                      <a:pt x="2823" y="1953"/>
                    </a:lnTo>
                    <a:lnTo>
                      <a:pt x="2843" y="1934"/>
                    </a:lnTo>
                    <a:lnTo>
                      <a:pt x="2649" y="2011"/>
                    </a:lnTo>
                    <a:lnTo>
                      <a:pt x="2533" y="2050"/>
                    </a:lnTo>
                    <a:lnTo>
                      <a:pt x="2514" y="2050"/>
                    </a:lnTo>
                    <a:lnTo>
                      <a:pt x="2282" y="2069"/>
                    </a:lnTo>
                    <a:lnTo>
                      <a:pt x="2224" y="2069"/>
                    </a:lnTo>
                    <a:lnTo>
                      <a:pt x="2147" y="2050"/>
                    </a:lnTo>
                    <a:lnTo>
                      <a:pt x="1934" y="1992"/>
                    </a:lnTo>
                    <a:lnTo>
                      <a:pt x="1876" y="1972"/>
                    </a:lnTo>
                    <a:lnTo>
                      <a:pt x="1876" y="1972"/>
                    </a:lnTo>
                    <a:lnTo>
                      <a:pt x="1915" y="1992"/>
                    </a:lnTo>
                    <a:lnTo>
                      <a:pt x="1799" y="1934"/>
                    </a:lnTo>
                    <a:lnTo>
                      <a:pt x="1702" y="1876"/>
                    </a:lnTo>
                    <a:lnTo>
                      <a:pt x="1625" y="1837"/>
                    </a:lnTo>
                    <a:lnTo>
                      <a:pt x="1586" y="1799"/>
                    </a:lnTo>
                    <a:lnTo>
                      <a:pt x="1489" y="1702"/>
                    </a:lnTo>
                    <a:lnTo>
                      <a:pt x="1373" y="1605"/>
                    </a:lnTo>
                    <a:lnTo>
                      <a:pt x="1335" y="1547"/>
                    </a:lnTo>
                    <a:lnTo>
                      <a:pt x="1161" y="1277"/>
                    </a:lnTo>
                    <a:lnTo>
                      <a:pt x="1122" y="1199"/>
                    </a:lnTo>
                    <a:lnTo>
                      <a:pt x="1103" y="1161"/>
                    </a:lnTo>
                    <a:lnTo>
                      <a:pt x="1083" y="1141"/>
                    </a:lnTo>
                    <a:lnTo>
                      <a:pt x="1045" y="1025"/>
                    </a:lnTo>
                    <a:lnTo>
                      <a:pt x="987" y="832"/>
                    </a:lnTo>
                    <a:lnTo>
                      <a:pt x="929" y="639"/>
                    </a:lnTo>
                    <a:lnTo>
                      <a:pt x="890" y="542"/>
                    </a:lnTo>
                    <a:lnTo>
                      <a:pt x="852" y="465"/>
                    </a:lnTo>
                    <a:lnTo>
                      <a:pt x="774" y="407"/>
                    </a:lnTo>
                    <a:lnTo>
                      <a:pt x="697" y="349"/>
                    </a:lnTo>
                    <a:lnTo>
                      <a:pt x="600" y="329"/>
                    </a:lnTo>
                    <a:lnTo>
                      <a:pt x="523" y="310"/>
                    </a:lnTo>
                    <a:lnTo>
                      <a:pt x="426" y="310"/>
                    </a:lnTo>
                    <a:lnTo>
                      <a:pt x="330" y="329"/>
                    </a:lnTo>
                    <a:lnTo>
                      <a:pt x="233" y="368"/>
                    </a:lnTo>
                    <a:lnTo>
                      <a:pt x="156" y="407"/>
                    </a:lnTo>
                    <a:lnTo>
                      <a:pt x="98" y="484"/>
                    </a:lnTo>
                    <a:lnTo>
                      <a:pt x="40" y="561"/>
                    </a:lnTo>
                    <a:lnTo>
                      <a:pt x="20" y="639"/>
                    </a:lnTo>
                    <a:lnTo>
                      <a:pt x="1" y="735"/>
                    </a:lnTo>
                    <a:lnTo>
                      <a:pt x="1" y="832"/>
                    </a:lnTo>
                    <a:lnTo>
                      <a:pt x="1" y="929"/>
                    </a:lnTo>
                    <a:lnTo>
                      <a:pt x="117" y="1277"/>
                    </a:lnTo>
                    <a:lnTo>
                      <a:pt x="252" y="1605"/>
                    </a:lnTo>
                    <a:lnTo>
                      <a:pt x="426" y="1915"/>
                    </a:lnTo>
                    <a:lnTo>
                      <a:pt x="639" y="2204"/>
                    </a:lnTo>
                    <a:lnTo>
                      <a:pt x="755" y="2340"/>
                    </a:lnTo>
                    <a:lnTo>
                      <a:pt x="871" y="2456"/>
                    </a:lnTo>
                    <a:lnTo>
                      <a:pt x="1006" y="2572"/>
                    </a:lnTo>
                    <a:lnTo>
                      <a:pt x="1161" y="2668"/>
                    </a:lnTo>
                    <a:lnTo>
                      <a:pt x="1296" y="2765"/>
                    </a:lnTo>
                    <a:lnTo>
                      <a:pt x="1470" y="2842"/>
                    </a:lnTo>
                    <a:lnTo>
                      <a:pt x="1625" y="2920"/>
                    </a:lnTo>
                    <a:lnTo>
                      <a:pt x="1818" y="2958"/>
                    </a:lnTo>
                    <a:lnTo>
                      <a:pt x="1973" y="2997"/>
                    </a:lnTo>
                    <a:lnTo>
                      <a:pt x="2127" y="3016"/>
                    </a:lnTo>
                    <a:lnTo>
                      <a:pt x="2282" y="3036"/>
                    </a:lnTo>
                    <a:lnTo>
                      <a:pt x="2437" y="3016"/>
                    </a:lnTo>
                    <a:lnTo>
                      <a:pt x="2746" y="2978"/>
                    </a:lnTo>
                    <a:lnTo>
                      <a:pt x="3055" y="2900"/>
                    </a:lnTo>
                    <a:lnTo>
                      <a:pt x="3345" y="2765"/>
                    </a:lnTo>
                    <a:lnTo>
                      <a:pt x="3597" y="2610"/>
                    </a:lnTo>
                    <a:lnTo>
                      <a:pt x="3848" y="2398"/>
                    </a:lnTo>
                    <a:lnTo>
                      <a:pt x="4060" y="2166"/>
                    </a:lnTo>
                    <a:lnTo>
                      <a:pt x="4196" y="1992"/>
                    </a:lnTo>
                    <a:lnTo>
                      <a:pt x="4312" y="1818"/>
                    </a:lnTo>
                    <a:lnTo>
                      <a:pt x="4408" y="1625"/>
                    </a:lnTo>
                    <a:lnTo>
                      <a:pt x="4505" y="1431"/>
                    </a:lnTo>
                    <a:lnTo>
                      <a:pt x="4582" y="1219"/>
                    </a:lnTo>
                    <a:lnTo>
                      <a:pt x="4640" y="1006"/>
                    </a:lnTo>
                    <a:lnTo>
                      <a:pt x="4679" y="793"/>
                    </a:lnTo>
                    <a:lnTo>
                      <a:pt x="4718" y="581"/>
                    </a:lnTo>
                    <a:lnTo>
                      <a:pt x="4737" y="484"/>
                    </a:lnTo>
                    <a:lnTo>
                      <a:pt x="4718" y="387"/>
                    </a:lnTo>
                    <a:lnTo>
                      <a:pt x="4698" y="310"/>
                    </a:lnTo>
                    <a:lnTo>
                      <a:pt x="4660" y="213"/>
                    </a:lnTo>
                    <a:lnTo>
                      <a:pt x="4602" y="155"/>
                    </a:lnTo>
                    <a:lnTo>
                      <a:pt x="4544" y="78"/>
                    </a:lnTo>
                    <a:lnTo>
                      <a:pt x="4447" y="3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1653175" y="-3166500"/>
                <a:ext cx="63350" cy="102975"/>
              </a:xfrm>
              <a:custGeom>
                <a:rect b="b" l="l" r="r" t="t"/>
                <a:pathLst>
                  <a:path extrusionOk="0" h="4119" w="2534">
                    <a:moveTo>
                      <a:pt x="832" y="1"/>
                    </a:moveTo>
                    <a:lnTo>
                      <a:pt x="755" y="20"/>
                    </a:lnTo>
                    <a:lnTo>
                      <a:pt x="658" y="78"/>
                    </a:lnTo>
                    <a:lnTo>
                      <a:pt x="600" y="136"/>
                    </a:lnTo>
                    <a:lnTo>
                      <a:pt x="388" y="407"/>
                    </a:lnTo>
                    <a:lnTo>
                      <a:pt x="214" y="697"/>
                    </a:lnTo>
                    <a:lnTo>
                      <a:pt x="156" y="851"/>
                    </a:lnTo>
                    <a:lnTo>
                      <a:pt x="98" y="1025"/>
                    </a:lnTo>
                    <a:lnTo>
                      <a:pt x="40" y="1180"/>
                    </a:lnTo>
                    <a:lnTo>
                      <a:pt x="20" y="1354"/>
                    </a:lnTo>
                    <a:lnTo>
                      <a:pt x="1" y="1644"/>
                    </a:lnTo>
                    <a:lnTo>
                      <a:pt x="20" y="1934"/>
                    </a:lnTo>
                    <a:lnTo>
                      <a:pt x="78" y="2205"/>
                    </a:lnTo>
                    <a:lnTo>
                      <a:pt x="175" y="2475"/>
                    </a:lnTo>
                    <a:lnTo>
                      <a:pt x="310" y="2746"/>
                    </a:lnTo>
                    <a:lnTo>
                      <a:pt x="465" y="2978"/>
                    </a:lnTo>
                    <a:lnTo>
                      <a:pt x="639" y="3210"/>
                    </a:lnTo>
                    <a:lnTo>
                      <a:pt x="852" y="3423"/>
                    </a:lnTo>
                    <a:lnTo>
                      <a:pt x="1084" y="3616"/>
                    </a:lnTo>
                    <a:lnTo>
                      <a:pt x="1315" y="3790"/>
                    </a:lnTo>
                    <a:lnTo>
                      <a:pt x="1567" y="3944"/>
                    </a:lnTo>
                    <a:lnTo>
                      <a:pt x="1818" y="4060"/>
                    </a:lnTo>
                    <a:lnTo>
                      <a:pt x="1915" y="4099"/>
                    </a:lnTo>
                    <a:lnTo>
                      <a:pt x="2011" y="4118"/>
                    </a:lnTo>
                    <a:lnTo>
                      <a:pt x="2108" y="4118"/>
                    </a:lnTo>
                    <a:lnTo>
                      <a:pt x="2205" y="4099"/>
                    </a:lnTo>
                    <a:lnTo>
                      <a:pt x="2282" y="4080"/>
                    </a:lnTo>
                    <a:lnTo>
                      <a:pt x="2359" y="4022"/>
                    </a:lnTo>
                    <a:lnTo>
                      <a:pt x="2437" y="3964"/>
                    </a:lnTo>
                    <a:lnTo>
                      <a:pt x="2475" y="3867"/>
                    </a:lnTo>
                    <a:lnTo>
                      <a:pt x="2514" y="3790"/>
                    </a:lnTo>
                    <a:lnTo>
                      <a:pt x="2533" y="3693"/>
                    </a:lnTo>
                    <a:lnTo>
                      <a:pt x="2533" y="3596"/>
                    </a:lnTo>
                    <a:lnTo>
                      <a:pt x="2514" y="3500"/>
                    </a:lnTo>
                    <a:lnTo>
                      <a:pt x="2495" y="3423"/>
                    </a:lnTo>
                    <a:lnTo>
                      <a:pt x="2437" y="3345"/>
                    </a:lnTo>
                    <a:lnTo>
                      <a:pt x="2379" y="3268"/>
                    </a:lnTo>
                    <a:lnTo>
                      <a:pt x="2282" y="3229"/>
                    </a:lnTo>
                    <a:lnTo>
                      <a:pt x="2069" y="3113"/>
                    </a:lnTo>
                    <a:lnTo>
                      <a:pt x="1857" y="2997"/>
                    </a:lnTo>
                    <a:lnTo>
                      <a:pt x="1779" y="2920"/>
                    </a:lnTo>
                    <a:lnTo>
                      <a:pt x="1721" y="2881"/>
                    </a:lnTo>
                    <a:lnTo>
                      <a:pt x="1741" y="2920"/>
                    </a:lnTo>
                    <a:lnTo>
                      <a:pt x="1586" y="2765"/>
                    </a:lnTo>
                    <a:lnTo>
                      <a:pt x="1412" y="2630"/>
                    </a:lnTo>
                    <a:lnTo>
                      <a:pt x="1335" y="2553"/>
                    </a:lnTo>
                    <a:lnTo>
                      <a:pt x="1277" y="2475"/>
                    </a:lnTo>
                    <a:lnTo>
                      <a:pt x="1238" y="2437"/>
                    </a:lnTo>
                    <a:lnTo>
                      <a:pt x="1180" y="2321"/>
                    </a:lnTo>
                    <a:lnTo>
                      <a:pt x="1064" y="2147"/>
                    </a:lnTo>
                    <a:lnTo>
                      <a:pt x="1084" y="2166"/>
                    </a:lnTo>
                    <a:lnTo>
                      <a:pt x="1064" y="2127"/>
                    </a:lnTo>
                    <a:lnTo>
                      <a:pt x="1026" y="2031"/>
                    </a:lnTo>
                    <a:lnTo>
                      <a:pt x="968" y="1837"/>
                    </a:lnTo>
                    <a:lnTo>
                      <a:pt x="968" y="1818"/>
                    </a:lnTo>
                    <a:lnTo>
                      <a:pt x="948" y="1702"/>
                    </a:lnTo>
                    <a:lnTo>
                      <a:pt x="948" y="1605"/>
                    </a:lnTo>
                    <a:lnTo>
                      <a:pt x="948" y="1567"/>
                    </a:lnTo>
                    <a:lnTo>
                      <a:pt x="948" y="1528"/>
                    </a:lnTo>
                    <a:lnTo>
                      <a:pt x="968" y="1470"/>
                    </a:lnTo>
                    <a:lnTo>
                      <a:pt x="1006" y="1354"/>
                    </a:lnTo>
                    <a:lnTo>
                      <a:pt x="1026" y="1238"/>
                    </a:lnTo>
                    <a:lnTo>
                      <a:pt x="1026" y="1296"/>
                    </a:lnTo>
                    <a:lnTo>
                      <a:pt x="1045" y="1219"/>
                    </a:lnTo>
                    <a:lnTo>
                      <a:pt x="1161" y="1006"/>
                    </a:lnTo>
                    <a:lnTo>
                      <a:pt x="1219" y="909"/>
                    </a:lnTo>
                    <a:lnTo>
                      <a:pt x="1238" y="871"/>
                    </a:lnTo>
                    <a:lnTo>
                      <a:pt x="1296" y="813"/>
                    </a:lnTo>
                    <a:lnTo>
                      <a:pt x="1354" y="735"/>
                    </a:lnTo>
                    <a:lnTo>
                      <a:pt x="1393" y="639"/>
                    </a:lnTo>
                    <a:lnTo>
                      <a:pt x="1412" y="542"/>
                    </a:lnTo>
                    <a:lnTo>
                      <a:pt x="1431" y="465"/>
                    </a:lnTo>
                    <a:lnTo>
                      <a:pt x="1412" y="368"/>
                    </a:lnTo>
                    <a:lnTo>
                      <a:pt x="1393" y="272"/>
                    </a:lnTo>
                    <a:lnTo>
                      <a:pt x="1354" y="194"/>
                    </a:lnTo>
                    <a:lnTo>
                      <a:pt x="1277" y="117"/>
                    </a:lnTo>
                    <a:lnTo>
                      <a:pt x="1200" y="59"/>
                    </a:lnTo>
                    <a:lnTo>
                      <a:pt x="1122" y="20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2024350" y="-3167450"/>
                <a:ext cx="116500" cy="94250"/>
              </a:xfrm>
              <a:custGeom>
                <a:rect b="b" l="l" r="r" t="t"/>
                <a:pathLst>
                  <a:path extrusionOk="0" h="3770" w="4660">
                    <a:moveTo>
                      <a:pt x="638" y="0"/>
                    </a:moveTo>
                    <a:lnTo>
                      <a:pt x="542" y="20"/>
                    </a:lnTo>
                    <a:lnTo>
                      <a:pt x="445" y="39"/>
                    </a:lnTo>
                    <a:lnTo>
                      <a:pt x="368" y="97"/>
                    </a:lnTo>
                    <a:lnTo>
                      <a:pt x="290" y="155"/>
                    </a:lnTo>
                    <a:lnTo>
                      <a:pt x="252" y="252"/>
                    </a:lnTo>
                    <a:lnTo>
                      <a:pt x="136" y="599"/>
                    </a:lnTo>
                    <a:lnTo>
                      <a:pt x="39" y="947"/>
                    </a:lnTo>
                    <a:lnTo>
                      <a:pt x="0" y="1295"/>
                    </a:lnTo>
                    <a:lnTo>
                      <a:pt x="0" y="1469"/>
                    </a:lnTo>
                    <a:lnTo>
                      <a:pt x="0" y="1643"/>
                    </a:lnTo>
                    <a:lnTo>
                      <a:pt x="20" y="1798"/>
                    </a:lnTo>
                    <a:lnTo>
                      <a:pt x="58" y="1972"/>
                    </a:lnTo>
                    <a:lnTo>
                      <a:pt x="97" y="2146"/>
                    </a:lnTo>
                    <a:lnTo>
                      <a:pt x="155" y="2301"/>
                    </a:lnTo>
                    <a:lnTo>
                      <a:pt x="232" y="2455"/>
                    </a:lnTo>
                    <a:lnTo>
                      <a:pt x="310" y="2610"/>
                    </a:lnTo>
                    <a:lnTo>
                      <a:pt x="426" y="2765"/>
                    </a:lnTo>
                    <a:lnTo>
                      <a:pt x="542" y="2919"/>
                    </a:lnTo>
                    <a:lnTo>
                      <a:pt x="658" y="3016"/>
                    </a:lnTo>
                    <a:lnTo>
                      <a:pt x="773" y="3132"/>
                    </a:lnTo>
                    <a:lnTo>
                      <a:pt x="1025" y="3306"/>
                    </a:lnTo>
                    <a:lnTo>
                      <a:pt x="1295" y="3461"/>
                    </a:lnTo>
                    <a:lnTo>
                      <a:pt x="1605" y="3576"/>
                    </a:lnTo>
                    <a:lnTo>
                      <a:pt x="1914" y="3673"/>
                    </a:lnTo>
                    <a:lnTo>
                      <a:pt x="2223" y="3731"/>
                    </a:lnTo>
                    <a:lnTo>
                      <a:pt x="2533" y="3750"/>
                    </a:lnTo>
                    <a:lnTo>
                      <a:pt x="2842" y="3770"/>
                    </a:lnTo>
                    <a:lnTo>
                      <a:pt x="3229" y="3750"/>
                    </a:lnTo>
                    <a:lnTo>
                      <a:pt x="3596" y="3692"/>
                    </a:lnTo>
                    <a:lnTo>
                      <a:pt x="3963" y="3596"/>
                    </a:lnTo>
                    <a:lnTo>
                      <a:pt x="4330" y="3480"/>
                    </a:lnTo>
                    <a:lnTo>
                      <a:pt x="4408" y="3441"/>
                    </a:lnTo>
                    <a:lnTo>
                      <a:pt x="4485" y="3383"/>
                    </a:lnTo>
                    <a:lnTo>
                      <a:pt x="4543" y="3325"/>
                    </a:lnTo>
                    <a:lnTo>
                      <a:pt x="4601" y="3248"/>
                    </a:lnTo>
                    <a:lnTo>
                      <a:pt x="4640" y="3151"/>
                    </a:lnTo>
                    <a:lnTo>
                      <a:pt x="4659" y="3074"/>
                    </a:lnTo>
                    <a:lnTo>
                      <a:pt x="4659" y="2977"/>
                    </a:lnTo>
                    <a:lnTo>
                      <a:pt x="4640" y="2881"/>
                    </a:lnTo>
                    <a:lnTo>
                      <a:pt x="4601" y="2784"/>
                    </a:lnTo>
                    <a:lnTo>
                      <a:pt x="4543" y="2707"/>
                    </a:lnTo>
                    <a:lnTo>
                      <a:pt x="4485" y="2649"/>
                    </a:lnTo>
                    <a:lnTo>
                      <a:pt x="4408" y="2591"/>
                    </a:lnTo>
                    <a:lnTo>
                      <a:pt x="4311" y="2552"/>
                    </a:lnTo>
                    <a:lnTo>
                      <a:pt x="4214" y="2533"/>
                    </a:lnTo>
                    <a:lnTo>
                      <a:pt x="4137" y="2533"/>
                    </a:lnTo>
                    <a:lnTo>
                      <a:pt x="4040" y="2552"/>
                    </a:lnTo>
                    <a:lnTo>
                      <a:pt x="3770" y="2649"/>
                    </a:lnTo>
                    <a:lnTo>
                      <a:pt x="3499" y="2726"/>
                    </a:lnTo>
                    <a:lnTo>
                      <a:pt x="3364" y="2745"/>
                    </a:lnTo>
                    <a:lnTo>
                      <a:pt x="3325" y="2765"/>
                    </a:lnTo>
                    <a:lnTo>
                      <a:pt x="3055" y="2784"/>
                    </a:lnTo>
                    <a:lnTo>
                      <a:pt x="2765" y="2803"/>
                    </a:lnTo>
                    <a:lnTo>
                      <a:pt x="2494" y="2784"/>
                    </a:lnTo>
                    <a:lnTo>
                      <a:pt x="2455" y="2784"/>
                    </a:lnTo>
                    <a:lnTo>
                      <a:pt x="2339" y="2765"/>
                    </a:lnTo>
                    <a:lnTo>
                      <a:pt x="2069" y="2707"/>
                    </a:lnTo>
                    <a:lnTo>
                      <a:pt x="1837" y="2629"/>
                    </a:lnTo>
                    <a:lnTo>
                      <a:pt x="1837" y="2629"/>
                    </a:lnTo>
                    <a:lnTo>
                      <a:pt x="1875" y="2649"/>
                    </a:lnTo>
                    <a:lnTo>
                      <a:pt x="1817" y="2629"/>
                    </a:lnTo>
                    <a:lnTo>
                      <a:pt x="1701" y="2571"/>
                    </a:lnTo>
                    <a:lnTo>
                      <a:pt x="1489" y="2455"/>
                    </a:lnTo>
                    <a:lnTo>
                      <a:pt x="1431" y="2417"/>
                    </a:lnTo>
                    <a:lnTo>
                      <a:pt x="1373" y="2378"/>
                    </a:lnTo>
                    <a:lnTo>
                      <a:pt x="1218" y="2223"/>
                    </a:lnTo>
                    <a:lnTo>
                      <a:pt x="1199" y="2204"/>
                    </a:lnTo>
                    <a:lnTo>
                      <a:pt x="1121" y="2088"/>
                    </a:lnTo>
                    <a:lnTo>
                      <a:pt x="1063" y="2011"/>
                    </a:lnTo>
                    <a:lnTo>
                      <a:pt x="1044" y="1953"/>
                    </a:lnTo>
                    <a:lnTo>
                      <a:pt x="1063" y="1991"/>
                    </a:lnTo>
                    <a:lnTo>
                      <a:pt x="986" y="1759"/>
                    </a:lnTo>
                    <a:lnTo>
                      <a:pt x="967" y="1682"/>
                    </a:lnTo>
                    <a:lnTo>
                      <a:pt x="964" y="1679"/>
                    </a:lnTo>
                    <a:lnTo>
                      <a:pt x="947" y="1566"/>
                    </a:lnTo>
                    <a:lnTo>
                      <a:pt x="947" y="1276"/>
                    </a:lnTo>
                    <a:lnTo>
                      <a:pt x="967" y="1199"/>
                    </a:lnTo>
                    <a:lnTo>
                      <a:pt x="1005" y="1005"/>
                    </a:lnTo>
                    <a:lnTo>
                      <a:pt x="1044" y="831"/>
                    </a:lnTo>
                    <a:lnTo>
                      <a:pt x="1083" y="773"/>
                    </a:lnTo>
                    <a:lnTo>
                      <a:pt x="1102" y="715"/>
                    </a:lnTo>
                    <a:lnTo>
                      <a:pt x="1121" y="619"/>
                    </a:lnTo>
                    <a:lnTo>
                      <a:pt x="1141" y="522"/>
                    </a:lnTo>
                    <a:lnTo>
                      <a:pt x="1141" y="426"/>
                    </a:lnTo>
                    <a:lnTo>
                      <a:pt x="1121" y="348"/>
                    </a:lnTo>
                    <a:lnTo>
                      <a:pt x="1102" y="252"/>
                    </a:lnTo>
                    <a:lnTo>
                      <a:pt x="1044" y="174"/>
                    </a:lnTo>
                    <a:lnTo>
                      <a:pt x="986" y="116"/>
                    </a:lnTo>
                    <a:lnTo>
                      <a:pt x="909" y="58"/>
                    </a:lnTo>
                    <a:lnTo>
                      <a:pt x="812" y="20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2405650" y="-3115750"/>
                <a:ext cx="108750" cy="55600"/>
              </a:xfrm>
              <a:custGeom>
                <a:rect b="b" l="l" r="r" t="t"/>
                <a:pathLst>
                  <a:path extrusionOk="0" h="2224" w="4350">
                    <a:moveTo>
                      <a:pt x="3809" y="1"/>
                    </a:moveTo>
                    <a:lnTo>
                      <a:pt x="3731" y="20"/>
                    </a:lnTo>
                    <a:lnTo>
                      <a:pt x="3654" y="59"/>
                    </a:lnTo>
                    <a:lnTo>
                      <a:pt x="3577" y="97"/>
                    </a:lnTo>
                    <a:lnTo>
                      <a:pt x="3499" y="175"/>
                    </a:lnTo>
                    <a:lnTo>
                      <a:pt x="3441" y="252"/>
                    </a:lnTo>
                    <a:lnTo>
                      <a:pt x="3422" y="271"/>
                    </a:lnTo>
                    <a:lnTo>
                      <a:pt x="3345" y="368"/>
                    </a:lnTo>
                    <a:lnTo>
                      <a:pt x="3171" y="561"/>
                    </a:lnTo>
                    <a:lnTo>
                      <a:pt x="2997" y="735"/>
                    </a:lnTo>
                    <a:lnTo>
                      <a:pt x="2919" y="793"/>
                    </a:lnTo>
                    <a:lnTo>
                      <a:pt x="2881" y="832"/>
                    </a:lnTo>
                    <a:lnTo>
                      <a:pt x="2668" y="967"/>
                    </a:lnTo>
                    <a:lnTo>
                      <a:pt x="2456" y="1103"/>
                    </a:lnTo>
                    <a:lnTo>
                      <a:pt x="2378" y="1122"/>
                    </a:lnTo>
                    <a:lnTo>
                      <a:pt x="2417" y="1122"/>
                    </a:lnTo>
                    <a:lnTo>
                      <a:pt x="2320" y="1161"/>
                    </a:lnTo>
                    <a:lnTo>
                      <a:pt x="2088" y="1219"/>
                    </a:lnTo>
                    <a:lnTo>
                      <a:pt x="1992" y="1257"/>
                    </a:lnTo>
                    <a:lnTo>
                      <a:pt x="2030" y="1238"/>
                    </a:lnTo>
                    <a:lnTo>
                      <a:pt x="2030" y="1238"/>
                    </a:lnTo>
                    <a:lnTo>
                      <a:pt x="1972" y="1257"/>
                    </a:lnTo>
                    <a:lnTo>
                      <a:pt x="1721" y="1257"/>
                    </a:lnTo>
                    <a:lnTo>
                      <a:pt x="1605" y="1238"/>
                    </a:lnTo>
                    <a:lnTo>
                      <a:pt x="1528" y="1219"/>
                    </a:lnTo>
                    <a:lnTo>
                      <a:pt x="1508" y="1199"/>
                    </a:lnTo>
                    <a:lnTo>
                      <a:pt x="1354" y="1122"/>
                    </a:lnTo>
                    <a:lnTo>
                      <a:pt x="1296" y="1064"/>
                    </a:lnTo>
                    <a:lnTo>
                      <a:pt x="1199" y="987"/>
                    </a:lnTo>
                    <a:lnTo>
                      <a:pt x="1160" y="929"/>
                    </a:lnTo>
                    <a:lnTo>
                      <a:pt x="1083" y="813"/>
                    </a:lnTo>
                    <a:lnTo>
                      <a:pt x="948" y="600"/>
                    </a:lnTo>
                    <a:lnTo>
                      <a:pt x="909" y="523"/>
                    </a:lnTo>
                    <a:lnTo>
                      <a:pt x="851" y="445"/>
                    </a:lnTo>
                    <a:lnTo>
                      <a:pt x="793" y="368"/>
                    </a:lnTo>
                    <a:lnTo>
                      <a:pt x="716" y="329"/>
                    </a:lnTo>
                    <a:lnTo>
                      <a:pt x="638" y="291"/>
                    </a:lnTo>
                    <a:lnTo>
                      <a:pt x="542" y="271"/>
                    </a:lnTo>
                    <a:lnTo>
                      <a:pt x="445" y="271"/>
                    </a:lnTo>
                    <a:lnTo>
                      <a:pt x="348" y="291"/>
                    </a:lnTo>
                    <a:lnTo>
                      <a:pt x="271" y="329"/>
                    </a:lnTo>
                    <a:lnTo>
                      <a:pt x="194" y="368"/>
                    </a:lnTo>
                    <a:lnTo>
                      <a:pt x="116" y="445"/>
                    </a:lnTo>
                    <a:lnTo>
                      <a:pt x="58" y="523"/>
                    </a:lnTo>
                    <a:lnTo>
                      <a:pt x="20" y="619"/>
                    </a:lnTo>
                    <a:lnTo>
                      <a:pt x="0" y="697"/>
                    </a:lnTo>
                    <a:lnTo>
                      <a:pt x="0" y="793"/>
                    </a:lnTo>
                    <a:lnTo>
                      <a:pt x="39" y="890"/>
                    </a:lnTo>
                    <a:lnTo>
                      <a:pt x="213" y="1219"/>
                    </a:lnTo>
                    <a:lnTo>
                      <a:pt x="310" y="1393"/>
                    </a:lnTo>
                    <a:lnTo>
                      <a:pt x="406" y="1547"/>
                    </a:lnTo>
                    <a:lnTo>
                      <a:pt x="542" y="1682"/>
                    </a:lnTo>
                    <a:lnTo>
                      <a:pt x="677" y="1818"/>
                    </a:lnTo>
                    <a:lnTo>
                      <a:pt x="832" y="1934"/>
                    </a:lnTo>
                    <a:lnTo>
                      <a:pt x="986" y="2030"/>
                    </a:lnTo>
                    <a:lnTo>
                      <a:pt x="1141" y="2088"/>
                    </a:lnTo>
                    <a:lnTo>
                      <a:pt x="1296" y="2146"/>
                    </a:lnTo>
                    <a:lnTo>
                      <a:pt x="1450" y="2185"/>
                    </a:lnTo>
                    <a:lnTo>
                      <a:pt x="1605" y="2204"/>
                    </a:lnTo>
                    <a:lnTo>
                      <a:pt x="1779" y="2224"/>
                    </a:lnTo>
                    <a:lnTo>
                      <a:pt x="1934" y="2224"/>
                    </a:lnTo>
                    <a:lnTo>
                      <a:pt x="2088" y="2204"/>
                    </a:lnTo>
                    <a:lnTo>
                      <a:pt x="2262" y="2185"/>
                    </a:lnTo>
                    <a:lnTo>
                      <a:pt x="2572" y="2088"/>
                    </a:lnTo>
                    <a:lnTo>
                      <a:pt x="2861" y="1972"/>
                    </a:lnTo>
                    <a:lnTo>
                      <a:pt x="3151" y="1818"/>
                    </a:lnTo>
                    <a:lnTo>
                      <a:pt x="3403" y="1644"/>
                    </a:lnTo>
                    <a:lnTo>
                      <a:pt x="3654" y="1431"/>
                    </a:lnTo>
                    <a:lnTo>
                      <a:pt x="3886" y="1199"/>
                    </a:lnTo>
                    <a:lnTo>
                      <a:pt x="4099" y="967"/>
                    </a:lnTo>
                    <a:lnTo>
                      <a:pt x="4292" y="716"/>
                    </a:lnTo>
                    <a:lnTo>
                      <a:pt x="4331" y="619"/>
                    </a:lnTo>
                    <a:lnTo>
                      <a:pt x="4350" y="542"/>
                    </a:lnTo>
                    <a:lnTo>
                      <a:pt x="4350" y="445"/>
                    </a:lnTo>
                    <a:lnTo>
                      <a:pt x="4331" y="349"/>
                    </a:lnTo>
                    <a:lnTo>
                      <a:pt x="4292" y="252"/>
                    </a:lnTo>
                    <a:lnTo>
                      <a:pt x="4234" y="175"/>
                    </a:lnTo>
                    <a:lnTo>
                      <a:pt x="4176" y="97"/>
                    </a:lnTo>
                    <a:lnTo>
                      <a:pt x="4099" y="59"/>
                    </a:lnTo>
                    <a:lnTo>
                      <a:pt x="4002" y="20"/>
                    </a:lnTo>
                    <a:lnTo>
                      <a:pt x="39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2592675" y="-3120575"/>
                <a:ext cx="85075" cy="54150"/>
              </a:xfrm>
              <a:custGeom>
                <a:rect b="b" l="l" r="r" t="t"/>
                <a:pathLst>
                  <a:path extrusionOk="0" h="2166" w="3403">
                    <a:moveTo>
                      <a:pt x="2146" y="1109"/>
                    </a:moveTo>
                    <a:lnTo>
                      <a:pt x="2127" y="1122"/>
                    </a:lnTo>
                    <a:lnTo>
                      <a:pt x="2108" y="1122"/>
                    </a:lnTo>
                    <a:lnTo>
                      <a:pt x="2146" y="1109"/>
                    </a:lnTo>
                    <a:close/>
                    <a:moveTo>
                      <a:pt x="2900" y="0"/>
                    </a:moveTo>
                    <a:lnTo>
                      <a:pt x="2804" y="20"/>
                    </a:lnTo>
                    <a:lnTo>
                      <a:pt x="2707" y="39"/>
                    </a:lnTo>
                    <a:lnTo>
                      <a:pt x="2630" y="97"/>
                    </a:lnTo>
                    <a:lnTo>
                      <a:pt x="2572" y="155"/>
                    </a:lnTo>
                    <a:lnTo>
                      <a:pt x="2514" y="232"/>
                    </a:lnTo>
                    <a:lnTo>
                      <a:pt x="2456" y="310"/>
                    </a:lnTo>
                    <a:lnTo>
                      <a:pt x="2436" y="406"/>
                    </a:lnTo>
                    <a:lnTo>
                      <a:pt x="2436" y="503"/>
                    </a:lnTo>
                    <a:lnTo>
                      <a:pt x="2436" y="638"/>
                    </a:lnTo>
                    <a:lnTo>
                      <a:pt x="2417" y="735"/>
                    </a:lnTo>
                    <a:lnTo>
                      <a:pt x="2378" y="870"/>
                    </a:lnTo>
                    <a:lnTo>
                      <a:pt x="2359" y="909"/>
                    </a:lnTo>
                    <a:lnTo>
                      <a:pt x="2359" y="928"/>
                    </a:lnTo>
                    <a:lnTo>
                      <a:pt x="2262" y="1025"/>
                    </a:lnTo>
                    <a:lnTo>
                      <a:pt x="2243" y="1044"/>
                    </a:lnTo>
                    <a:lnTo>
                      <a:pt x="2150" y="1106"/>
                    </a:lnTo>
                    <a:lnTo>
                      <a:pt x="2088" y="1122"/>
                    </a:lnTo>
                    <a:lnTo>
                      <a:pt x="1953" y="1160"/>
                    </a:lnTo>
                    <a:lnTo>
                      <a:pt x="1876" y="1180"/>
                    </a:lnTo>
                    <a:lnTo>
                      <a:pt x="1914" y="1180"/>
                    </a:lnTo>
                    <a:lnTo>
                      <a:pt x="1760" y="1199"/>
                    </a:lnTo>
                    <a:lnTo>
                      <a:pt x="1624" y="1180"/>
                    </a:lnTo>
                    <a:lnTo>
                      <a:pt x="1566" y="1180"/>
                    </a:lnTo>
                    <a:lnTo>
                      <a:pt x="1412" y="1160"/>
                    </a:lnTo>
                    <a:lnTo>
                      <a:pt x="1276" y="1122"/>
                    </a:lnTo>
                    <a:lnTo>
                      <a:pt x="1180" y="1083"/>
                    </a:lnTo>
                    <a:lnTo>
                      <a:pt x="1199" y="1102"/>
                    </a:lnTo>
                    <a:lnTo>
                      <a:pt x="1044" y="1025"/>
                    </a:lnTo>
                    <a:lnTo>
                      <a:pt x="890" y="928"/>
                    </a:lnTo>
                    <a:lnTo>
                      <a:pt x="909" y="948"/>
                    </a:lnTo>
                    <a:lnTo>
                      <a:pt x="909" y="948"/>
                    </a:lnTo>
                    <a:lnTo>
                      <a:pt x="832" y="890"/>
                    </a:lnTo>
                    <a:lnTo>
                      <a:pt x="735" y="832"/>
                    </a:lnTo>
                    <a:lnTo>
                      <a:pt x="658" y="793"/>
                    </a:lnTo>
                    <a:lnTo>
                      <a:pt x="561" y="774"/>
                    </a:lnTo>
                    <a:lnTo>
                      <a:pt x="484" y="754"/>
                    </a:lnTo>
                    <a:lnTo>
                      <a:pt x="387" y="754"/>
                    </a:lnTo>
                    <a:lnTo>
                      <a:pt x="291" y="793"/>
                    </a:lnTo>
                    <a:lnTo>
                      <a:pt x="213" y="832"/>
                    </a:lnTo>
                    <a:lnTo>
                      <a:pt x="136" y="909"/>
                    </a:lnTo>
                    <a:lnTo>
                      <a:pt x="78" y="986"/>
                    </a:lnTo>
                    <a:lnTo>
                      <a:pt x="39" y="1064"/>
                    </a:lnTo>
                    <a:lnTo>
                      <a:pt x="20" y="1160"/>
                    </a:lnTo>
                    <a:lnTo>
                      <a:pt x="1" y="1257"/>
                    </a:lnTo>
                    <a:lnTo>
                      <a:pt x="20" y="1334"/>
                    </a:lnTo>
                    <a:lnTo>
                      <a:pt x="39" y="1431"/>
                    </a:lnTo>
                    <a:lnTo>
                      <a:pt x="97" y="1508"/>
                    </a:lnTo>
                    <a:lnTo>
                      <a:pt x="155" y="1586"/>
                    </a:lnTo>
                    <a:lnTo>
                      <a:pt x="329" y="1721"/>
                    </a:lnTo>
                    <a:lnTo>
                      <a:pt x="503" y="1837"/>
                    </a:lnTo>
                    <a:lnTo>
                      <a:pt x="697" y="1933"/>
                    </a:lnTo>
                    <a:lnTo>
                      <a:pt x="909" y="2011"/>
                    </a:lnTo>
                    <a:lnTo>
                      <a:pt x="1102" y="2069"/>
                    </a:lnTo>
                    <a:lnTo>
                      <a:pt x="1315" y="2127"/>
                    </a:lnTo>
                    <a:lnTo>
                      <a:pt x="1528" y="2146"/>
                    </a:lnTo>
                    <a:lnTo>
                      <a:pt x="1740" y="2165"/>
                    </a:lnTo>
                    <a:lnTo>
                      <a:pt x="1953" y="2146"/>
                    </a:lnTo>
                    <a:lnTo>
                      <a:pt x="2166" y="2107"/>
                    </a:lnTo>
                    <a:lnTo>
                      <a:pt x="2359" y="2049"/>
                    </a:lnTo>
                    <a:lnTo>
                      <a:pt x="2552" y="1972"/>
                    </a:lnTo>
                    <a:lnTo>
                      <a:pt x="2726" y="1875"/>
                    </a:lnTo>
                    <a:lnTo>
                      <a:pt x="2900" y="1740"/>
                    </a:lnTo>
                    <a:lnTo>
                      <a:pt x="3036" y="1605"/>
                    </a:lnTo>
                    <a:lnTo>
                      <a:pt x="3171" y="1431"/>
                    </a:lnTo>
                    <a:lnTo>
                      <a:pt x="3229" y="1315"/>
                    </a:lnTo>
                    <a:lnTo>
                      <a:pt x="3287" y="1199"/>
                    </a:lnTo>
                    <a:lnTo>
                      <a:pt x="3364" y="967"/>
                    </a:lnTo>
                    <a:lnTo>
                      <a:pt x="3403" y="716"/>
                    </a:lnTo>
                    <a:lnTo>
                      <a:pt x="3403" y="464"/>
                    </a:lnTo>
                    <a:lnTo>
                      <a:pt x="3384" y="368"/>
                    </a:lnTo>
                    <a:lnTo>
                      <a:pt x="3345" y="271"/>
                    </a:lnTo>
                    <a:lnTo>
                      <a:pt x="3306" y="194"/>
                    </a:lnTo>
                    <a:lnTo>
                      <a:pt x="3248" y="116"/>
                    </a:lnTo>
                    <a:lnTo>
                      <a:pt x="3171" y="58"/>
                    </a:lnTo>
                    <a:lnTo>
                      <a:pt x="3094" y="20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2914550" y="-3162150"/>
                <a:ext cx="58000" cy="78325"/>
              </a:xfrm>
              <a:custGeom>
                <a:rect b="b" l="l" r="r" t="t"/>
                <a:pathLst>
                  <a:path extrusionOk="0" h="3133" w="2320">
                    <a:moveTo>
                      <a:pt x="406" y="1"/>
                    </a:moveTo>
                    <a:lnTo>
                      <a:pt x="329" y="20"/>
                    </a:lnTo>
                    <a:lnTo>
                      <a:pt x="232" y="78"/>
                    </a:lnTo>
                    <a:lnTo>
                      <a:pt x="174" y="136"/>
                    </a:lnTo>
                    <a:lnTo>
                      <a:pt x="97" y="194"/>
                    </a:lnTo>
                    <a:lnTo>
                      <a:pt x="39" y="291"/>
                    </a:lnTo>
                    <a:lnTo>
                      <a:pt x="19" y="368"/>
                    </a:lnTo>
                    <a:lnTo>
                      <a:pt x="0" y="619"/>
                    </a:lnTo>
                    <a:lnTo>
                      <a:pt x="0" y="851"/>
                    </a:lnTo>
                    <a:lnTo>
                      <a:pt x="19" y="1103"/>
                    </a:lnTo>
                    <a:lnTo>
                      <a:pt x="77" y="1335"/>
                    </a:lnTo>
                    <a:lnTo>
                      <a:pt x="135" y="1528"/>
                    </a:lnTo>
                    <a:lnTo>
                      <a:pt x="193" y="1721"/>
                    </a:lnTo>
                    <a:lnTo>
                      <a:pt x="290" y="1895"/>
                    </a:lnTo>
                    <a:lnTo>
                      <a:pt x="387" y="2069"/>
                    </a:lnTo>
                    <a:lnTo>
                      <a:pt x="503" y="2243"/>
                    </a:lnTo>
                    <a:lnTo>
                      <a:pt x="638" y="2398"/>
                    </a:lnTo>
                    <a:lnTo>
                      <a:pt x="773" y="2533"/>
                    </a:lnTo>
                    <a:lnTo>
                      <a:pt x="928" y="2669"/>
                    </a:lnTo>
                    <a:lnTo>
                      <a:pt x="1083" y="2785"/>
                    </a:lnTo>
                    <a:lnTo>
                      <a:pt x="1257" y="2901"/>
                    </a:lnTo>
                    <a:lnTo>
                      <a:pt x="1431" y="2997"/>
                    </a:lnTo>
                    <a:lnTo>
                      <a:pt x="1605" y="3075"/>
                    </a:lnTo>
                    <a:lnTo>
                      <a:pt x="1701" y="3113"/>
                    </a:lnTo>
                    <a:lnTo>
                      <a:pt x="1798" y="3133"/>
                    </a:lnTo>
                    <a:lnTo>
                      <a:pt x="1875" y="3133"/>
                    </a:lnTo>
                    <a:lnTo>
                      <a:pt x="1972" y="3113"/>
                    </a:lnTo>
                    <a:lnTo>
                      <a:pt x="2069" y="3075"/>
                    </a:lnTo>
                    <a:lnTo>
                      <a:pt x="2146" y="3017"/>
                    </a:lnTo>
                    <a:lnTo>
                      <a:pt x="2204" y="2959"/>
                    </a:lnTo>
                    <a:lnTo>
                      <a:pt x="2262" y="2881"/>
                    </a:lnTo>
                    <a:lnTo>
                      <a:pt x="2301" y="2804"/>
                    </a:lnTo>
                    <a:lnTo>
                      <a:pt x="2320" y="2707"/>
                    </a:lnTo>
                    <a:lnTo>
                      <a:pt x="2320" y="2611"/>
                    </a:lnTo>
                    <a:lnTo>
                      <a:pt x="2301" y="2514"/>
                    </a:lnTo>
                    <a:lnTo>
                      <a:pt x="2262" y="2417"/>
                    </a:lnTo>
                    <a:lnTo>
                      <a:pt x="2204" y="2340"/>
                    </a:lnTo>
                    <a:lnTo>
                      <a:pt x="2146" y="2282"/>
                    </a:lnTo>
                    <a:lnTo>
                      <a:pt x="2069" y="2224"/>
                    </a:lnTo>
                    <a:lnTo>
                      <a:pt x="1914" y="2166"/>
                    </a:lnTo>
                    <a:lnTo>
                      <a:pt x="1779" y="2089"/>
                    </a:lnTo>
                    <a:lnTo>
                      <a:pt x="1624" y="1992"/>
                    </a:lnTo>
                    <a:lnTo>
                      <a:pt x="1566" y="1953"/>
                    </a:lnTo>
                    <a:lnTo>
                      <a:pt x="1605" y="1973"/>
                    </a:lnTo>
                    <a:lnTo>
                      <a:pt x="1469" y="1876"/>
                    </a:lnTo>
                    <a:lnTo>
                      <a:pt x="1353" y="1760"/>
                    </a:lnTo>
                    <a:lnTo>
                      <a:pt x="1315" y="1702"/>
                    </a:lnTo>
                    <a:lnTo>
                      <a:pt x="1218" y="1586"/>
                    </a:lnTo>
                    <a:lnTo>
                      <a:pt x="1141" y="1451"/>
                    </a:lnTo>
                    <a:lnTo>
                      <a:pt x="1102" y="1373"/>
                    </a:lnTo>
                    <a:lnTo>
                      <a:pt x="1102" y="1393"/>
                    </a:lnTo>
                    <a:lnTo>
                      <a:pt x="1063" y="1238"/>
                    </a:lnTo>
                    <a:lnTo>
                      <a:pt x="1005" y="1083"/>
                    </a:lnTo>
                    <a:lnTo>
                      <a:pt x="986" y="1006"/>
                    </a:lnTo>
                    <a:lnTo>
                      <a:pt x="986" y="1045"/>
                    </a:lnTo>
                    <a:lnTo>
                      <a:pt x="967" y="851"/>
                    </a:lnTo>
                    <a:lnTo>
                      <a:pt x="967" y="677"/>
                    </a:lnTo>
                    <a:lnTo>
                      <a:pt x="967" y="600"/>
                    </a:lnTo>
                    <a:lnTo>
                      <a:pt x="967" y="503"/>
                    </a:lnTo>
                    <a:lnTo>
                      <a:pt x="967" y="407"/>
                    </a:lnTo>
                    <a:lnTo>
                      <a:pt x="947" y="310"/>
                    </a:lnTo>
                    <a:lnTo>
                      <a:pt x="909" y="233"/>
                    </a:lnTo>
                    <a:lnTo>
                      <a:pt x="851" y="156"/>
                    </a:lnTo>
                    <a:lnTo>
                      <a:pt x="773" y="98"/>
                    </a:lnTo>
                    <a:lnTo>
                      <a:pt x="696" y="40"/>
                    </a:lnTo>
                    <a:lnTo>
                      <a:pt x="599" y="20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3173575" y="-3164075"/>
                <a:ext cx="45450" cy="80250"/>
              </a:xfrm>
              <a:custGeom>
                <a:rect b="b" l="l" r="r" t="t"/>
                <a:pathLst>
                  <a:path extrusionOk="0" h="3210" w="1818">
                    <a:moveTo>
                      <a:pt x="600" y="2108"/>
                    </a:moveTo>
                    <a:lnTo>
                      <a:pt x="581" y="2127"/>
                    </a:lnTo>
                    <a:lnTo>
                      <a:pt x="561" y="2127"/>
                    </a:lnTo>
                    <a:lnTo>
                      <a:pt x="600" y="2108"/>
                    </a:lnTo>
                    <a:close/>
                    <a:moveTo>
                      <a:pt x="1083" y="1"/>
                    </a:moveTo>
                    <a:lnTo>
                      <a:pt x="986" y="20"/>
                    </a:lnTo>
                    <a:lnTo>
                      <a:pt x="909" y="59"/>
                    </a:lnTo>
                    <a:lnTo>
                      <a:pt x="832" y="117"/>
                    </a:lnTo>
                    <a:lnTo>
                      <a:pt x="774" y="194"/>
                    </a:lnTo>
                    <a:lnTo>
                      <a:pt x="716" y="271"/>
                    </a:lnTo>
                    <a:lnTo>
                      <a:pt x="677" y="349"/>
                    </a:lnTo>
                    <a:lnTo>
                      <a:pt x="658" y="445"/>
                    </a:lnTo>
                    <a:lnTo>
                      <a:pt x="658" y="542"/>
                    </a:lnTo>
                    <a:lnTo>
                      <a:pt x="677" y="638"/>
                    </a:lnTo>
                    <a:lnTo>
                      <a:pt x="774" y="928"/>
                    </a:lnTo>
                    <a:lnTo>
                      <a:pt x="851" y="1238"/>
                    </a:lnTo>
                    <a:lnTo>
                      <a:pt x="832" y="1199"/>
                    </a:lnTo>
                    <a:lnTo>
                      <a:pt x="851" y="1296"/>
                    </a:lnTo>
                    <a:lnTo>
                      <a:pt x="851" y="1450"/>
                    </a:lnTo>
                    <a:lnTo>
                      <a:pt x="851" y="1586"/>
                    </a:lnTo>
                    <a:lnTo>
                      <a:pt x="851" y="1624"/>
                    </a:lnTo>
                    <a:lnTo>
                      <a:pt x="832" y="1760"/>
                    </a:lnTo>
                    <a:lnTo>
                      <a:pt x="793" y="1837"/>
                    </a:lnTo>
                    <a:lnTo>
                      <a:pt x="755" y="1914"/>
                    </a:lnTo>
                    <a:lnTo>
                      <a:pt x="716" y="1972"/>
                    </a:lnTo>
                    <a:lnTo>
                      <a:pt x="697" y="2011"/>
                    </a:lnTo>
                    <a:lnTo>
                      <a:pt x="716" y="1992"/>
                    </a:lnTo>
                    <a:lnTo>
                      <a:pt x="735" y="1953"/>
                    </a:lnTo>
                    <a:lnTo>
                      <a:pt x="735" y="1972"/>
                    </a:lnTo>
                    <a:lnTo>
                      <a:pt x="639" y="2069"/>
                    </a:lnTo>
                    <a:lnTo>
                      <a:pt x="600" y="2108"/>
                    </a:lnTo>
                    <a:lnTo>
                      <a:pt x="581" y="2108"/>
                    </a:lnTo>
                    <a:lnTo>
                      <a:pt x="426" y="2204"/>
                    </a:lnTo>
                    <a:lnTo>
                      <a:pt x="368" y="2243"/>
                    </a:lnTo>
                    <a:lnTo>
                      <a:pt x="349" y="2262"/>
                    </a:lnTo>
                    <a:lnTo>
                      <a:pt x="252" y="2301"/>
                    </a:lnTo>
                    <a:lnTo>
                      <a:pt x="175" y="2359"/>
                    </a:lnTo>
                    <a:lnTo>
                      <a:pt x="117" y="2417"/>
                    </a:lnTo>
                    <a:lnTo>
                      <a:pt x="59" y="2494"/>
                    </a:lnTo>
                    <a:lnTo>
                      <a:pt x="20" y="2572"/>
                    </a:lnTo>
                    <a:lnTo>
                      <a:pt x="1" y="2668"/>
                    </a:lnTo>
                    <a:lnTo>
                      <a:pt x="1" y="2765"/>
                    </a:lnTo>
                    <a:lnTo>
                      <a:pt x="20" y="2862"/>
                    </a:lnTo>
                    <a:lnTo>
                      <a:pt x="59" y="2939"/>
                    </a:lnTo>
                    <a:lnTo>
                      <a:pt x="117" y="3016"/>
                    </a:lnTo>
                    <a:lnTo>
                      <a:pt x="175" y="3094"/>
                    </a:lnTo>
                    <a:lnTo>
                      <a:pt x="252" y="3152"/>
                    </a:lnTo>
                    <a:lnTo>
                      <a:pt x="349" y="3190"/>
                    </a:lnTo>
                    <a:lnTo>
                      <a:pt x="445" y="3210"/>
                    </a:lnTo>
                    <a:lnTo>
                      <a:pt x="523" y="3210"/>
                    </a:lnTo>
                    <a:lnTo>
                      <a:pt x="619" y="3171"/>
                    </a:lnTo>
                    <a:lnTo>
                      <a:pt x="832" y="3074"/>
                    </a:lnTo>
                    <a:lnTo>
                      <a:pt x="1025" y="2958"/>
                    </a:lnTo>
                    <a:lnTo>
                      <a:pt x="1199" y="2842"/>
                    </a:lnTo>
                    <a:lnTo>
                      <a:pt x="1373" y="2688"/>
                    </a:lnTo>
                    <a:lnTo>
                      <a:pt x="1508" y="2514"/>
                    </a:lnTo>
                    <a:lnTo>
                      <a:pt x="1624" y="2340"/>
                    </a:lnTo>
                    <a:lnTo>
                      <a:pt x="1721" y="2127"/>
                    </a:lnTo>
                    <a:lnTo>
                      <a:pt x="1779" y="1914"/>
                    </a:lnTo>
                    <a:lnTo>
                      <a:pt x="1818" y="1721"/>
                    </a:lnTo>
                    <a:lnTo>
                      <a:pt x="1818" y="1508"/>
                    </a:lnTo>
                    <a:lnTo>
                      <a:pt x="1818" y="1315"/>
                    </a:lnTo>
                    <a:lnTo>
                      <a:pt x="1798" y="1122"/>
                    </a:lnTo>
                    <a:lnTo>
                      <a:pt x="1760" y="928"/>
                    </a:lnTo>
                    <a:lnTo>
                      <a:pt x="1721" y="716"/>
                    </a:lnTo>
                    <a:lnTo>
                      <a:pt x="1605" y="349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31" y="117"/>
                    </a:lnTo>
                    <a:lnTo>
                      <a:pt x="1354" y="59"/>
                    </a:lnTo>
                    <a:lnTo>
                      <a:pt x="1276" y="2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784250" y="-3235125"/>
                <a:ext cx="2632925" cy="433525"/>
              </a:xfrm>
              <a:custGeom>
                <a:rect b="b" l="l" r="r" t="t"/>
                <a:pathLst>
                  <a:path extrusionOk="0" h="17341" w="105317">
                    <a:moveTo>
                      <a:pt x="7057" y="1"/>
                    </a:moveTo>
                    <a:lnTo>
                      <a:pt x="6477" y="59"/>
                    </a:lnTo>
                    <a:lnTo>
                      <a:pt x="5858" y="156"/>
                    </a:lnTo>
                    <a:lnTo>
                      <a:pt x="5259" y="291"/>
                    </a:lnTo>
                    <a:lnTo>
                      <a:pt x="4640" y="445"/>
                    </a:lnTo>
                    <a:lnTo>
                      <a:pt x="4041" y="658"/>
                    </a:lnTo>
                    <a:lnTo>
                      <a:pt x="3442" y="890"/>
                    </a:lnTo>
                    <a:lnTo>
                      <a:pt x="3171" y="1025"/>
                    </a:lnTo>
                    <a:lnTo>
                      <a:pt x="2881" y="1180"/>
                    </a:lnTo>
                    <a:lnTo>
                      <a:pt x="2610" y="1335"/>
                    </a:lnTo>
                    <a:lnTo>
                      <a:pt x="2359" y="1489"/>
                    </a:lnTo>
                    <a:lnTo>
                      <a:pt x="2088" y="1663"/>
                    </a:lnTo>
                    <a:lnTo>
                      <a:pt x="1856" y="1857"/>
                    </a:lnTo>
                    <a:lnTo>
                      <a:pt x="1624" y="2050"/>
                    </a:lnTo>
                    <a:lnTo>
                      <a:pt x="1393" y="2263"/>
                    </a:lnTo>
                    <a:lnTo>
                      <a:pt x="1180" y="2475"/>
                    </a:lnTo>
                    <a:lnTo>
                      <a:pt x="987" y="2707"/>
                    </a:lnTo>
                    <a:lnTo>
                      <a:pt x="813" y="2939"/>
                    </a:lnTo>
                    <a:lnTo>
                      <a:pt x="658" y="3191"/>
                    </a:lnTo>
                    <a:lnTo>
                      <a:pt x="503" y="3442"/>
                    </a:lnTo>
                    <a:lnTo>
                      <a:pt x="368" y="3712"/>
                    </a:lnTo>
                    <a:lnTo>
                      <a:pt x="252" y="4002"/>
                    </a:lnTo>
                    <a:lnTo>
                      <a:pt x="155" y="4292"/>
                    </a:lnTo>
                    <a:lnTo>
                      <a:pt x="97" y="4602"/>
                    </a:lnTo>
                    <a:lnTo>
                      <a:pt x="39" y="4911"/>
                    </a:lnTo>
                    <a:lnTo>
                      <a:pt x="1" y="5240"/>
                    </a:lnTo>
                    <a:lnTo>
                      <a:pt x="1" y="5588"/>
                    </a:lnTo>
                    <a:lnTo>
                      <a:pt x="20" y="5916"/>
                    </a:lnTo>
                    <a:lnTo>
                      <a:pt x="59" y="6245"/>
                    </a:lnTo>
                    <a:lnTo>
                      <a:pt x="97" y="6554"/>
                    </a:lnTo>
                    <a:lnTo>
                      <a:pt x="175" y="6883"/>
                    </a:lnTo>
                    <a:lnTo>
                      <a:pt x="252" y="7192"/>
                    </a:lnTo>
                    <a:lnTo>
                      <a:pt x="368" y="7482"/>
                    </a:lnTo>
                    <a:lnTo>
                      <a:pt x="484" y="7791"/>
                    </a:lnTo>
                    <a:lnTo>
                      <a:pt x="619" y="8081"/>
                    </a:lnTo>
                    <a:lnTo>
                      <a:pt x="774" y="8352"/>
                    </a:lnTo>
                    <a:lnTo>
                      <a:pt x="929" y="8642"/>
                    </a:lnTo>
                    <a:lnTo>
                      <a:pt x="1103" y="8913"/>
                    </a:lnTo>
                    <a:lnTo>
                      <a:pt x="1296" y="9164"/>
                    </a:lnTo>
                    <a:lnTo>
                      <a:pt x="1489" y="9434"/>
                    </a:lnTo>
                    <a:lnTo>
                      <a:pt x="1702" y="9686"/>
                    </a:lnTo>
                    <a:lnTo>
                      <a:pt x="2146" y="10169"/>
                    </a:lnTo>
                    <a:lnTo>
                      <a:pt x="2630" y="10633"/>
                    </a:lnTo>
                    <a:lnTo>
                      <a:pt x="3132" y="11058"/>
                    </a:lnTo>
                    <a:lnTo>
                      <a:pt x="3674" y="11464"/>
                    </a:lnTo>
                    <a:lnTo>
                      <a:pt x="4215" y="11832"/>
                    </a:lnTo>
                    <a:lnTo>
                      <a:pt x="4775" y="12180"/>
                    </a:lnTo>
                    <a:lnTo>
                      <a:pt x="5355" y="12489"/>
                    </a:lnTo>
                    <a:lnTo>
                      <a:pt x="5916" y="12779"/>
                    </a:lnTo>
                    <a:lnTo>
                      <a:pt x="6477" y="13030"/>
                    </a:lnTo>
                    <a:lnTo>
                      <a:pt x="7134" y="13301"/>
                    </a:lnTo>
                    <a:lnTo>
                      <a:pt x="7791" y="13533"/>
                    </a:lnTo>
                    <a:lnTo>
                      <a:pt x="8468" y="13765"/>
                    </a:lnTo>
                    <a:lnTo>
                      <a:pt x="9125" y="13977"/>
                    </a:lnTo>
                    <a:lnTo>
                      <a:pt x="9802" y="14171"/>
                    </a:lnTo>
                    <a:lnTo>
                      <a:pt x="10497" y="14345"/>
                    </a:lnTo>
                    <a:lnTo>
                      <a:pt x="11174" y="14499"/>
                    </a:lnTo>
                    <a:lnTo>
                      <a:pt x="11870" y="14654"/>
                    </a:lnTo>
                    <a:lnTo>
                      <a:pt x="12566" y="14789"/>
                    </a:lnTo>
                    <a:lnTo>
                      <a:pt x="13262" y="14905"/>
                    </a:lnTo>
                    <a:lnTo>
                      <a:pt x="14654" y="15118"/>
                    </a:lnTo>
                    <a:lnTo>
                      <a:pt x="16065" y="15292"/>
                    </a:lnTo>
                    <a:lnTo>
                      <a:pt x="17457" y="15446"/>
                    </a:lnTo>
                    <a:lnTo>
                      <a:pt x="19100" y="15601"/>
                    </a:lnTo>
                    <a:lnTo>
                      <a:pt x="20762" y="15736"/>
                    </a:lnTo>
                    <a:lnTo>
                      <a:pt x="24068" y="15988"/>
                    </a:lnTo>
                    <a:lnTo>
                      <a:pt x="27393" y="16258"/>
                    </a:lnTo>
                    <a:lnTo>
                      <a:pt x="29036" y="16394"/>
                    </a:lnTo>
                    <a:lnTo>
                      <a:pt x="30698" y="16548"/>
                    </a:lnTo>
                    <a:lnTo>
                      <a:pt x="32690" y="16722"/>
                    </a:lnTo>
                    <a:lnTo>
                      <a:pt x="34681" y="16877"/>
                    </a:lnTo>
                    <a:lnTo>
                      <a:pt x="36672" y="17012"/>
                    </a:lnTo>
                    <a:lnTo>
                      <a:pt x="38663" y="17109"/>
                    </a:lnTo>
                    <a:lnTo>
                      <a:pt x="40654" y="17206"/>
                    </a:lnTo>
                    <a:lnTo>
                      <a:pt x="42645" y="17264"/>
                    </a:lnTo>
                    <a:lnTo>
                      <a:pt x="44636" y="17302"/>
                    </a:lnTo>
                    <a:lnTo>
                      <a:pt x="46647" y="17341"/>
                    </a:lnTo>
                    <a:lnTo>
                      <a:pt x="50629" y="17341"/>
                    </a:lnTo>
                    <a:lnTo>
                      <a:pt x="52620" y="17302"/>
                    </a:lnTo>
                    <a:lnTo>
                      <a:pt x="54611" y="17264"/>
                    </a:lnTo>
                    <a:lnTo>
                      <a:pt x="56602" y="17186"/>
                    </a:lnTo>
                    <a:lnTo>
                      <a:pt x="58613" y="17109"/>
                    </a:lnTo>
                    <a:lnTo>
                      <a:pt x="60604" y="17012"/>
                    </a:lnTo>
                    <a:lnTo>
                      <a:pt x="62595" y="16916"/>
                    </a:lnTo>
                    <a:lnTo>
                      <a:pt x="66248" y="16684"/>
                    </a:lnTo>
                    <a:lnTo>
                      <a:pt x="69883" y="16452"/>
                    </a:lnTo>
                    <a:lnTo>
                      <a:pt x="73536" y="16162"/>
                    </a:lnTo>
                    <a:lnTo>
                      <a:pt x="77170" y="15852"/>
                    </a:lnTo>
                    <a:lnTo>
                      <a:pt x="78988" y="15678"/>
                    </a:lnTo>
                    <a:lnTo>
                      <a:pt x="80805" y="15485"/>
                    </a:lnTo>
                    <a:lnTo>
                      <a:pt x="82602" y="15272"/>
                    </a:lnTo>
                    <a:lnTo>
                      <a:pt x="84420" y="15060"/>
                    </a:lnTo>
                    <a:lnTo>
                      <a:pt x="86237" y="14828"/>
                    </a:lnTo>
                    <a:lnTo>
                      <a:pt x="88034" y="14577"/>
                    </a:lnTo>
                    <a:lnTo>
                      <a:pt x="89852" y="14306"/>
                    </a:lnTo>
                    <a:lnTo>
                      <a:pt x="91649" y="14016"/>
                    </a:lnTo>
                    <a:lnTo>
                      <a:pt x="93080" y="13765"/>
                    </a:lnTo>
                    <a:lnTo>
                      <a:pt x="93795" y="13629"/>
                    </a:lnTo>
                    <a:lnTo>
                      <a:pt x="94510" y="13475"/>
                    </a:lnTo>
                    <a:lnTo>
                      <a:pt x="95226" y="13320"/>
                    </a:lnTo>
                    <a:lnTo>
                      <a:pt x="95941" y="13146"/>
                    </a:lnTo>
                    <a:lnTo>
                      <a:pt x="96656" y="12953"/>
                    </a:lnTo>
                    <a:lnTo>
                      <a:pt x="97371" y="12721"/>
                    </a:lnTo>
                    <a:lnTo>
                      <a:pt x="98067" y="12489"/>
                    </a:lnTo>
                    <a:lnTo>
                      <a:pt x="98744" y="12238"/>
                    </a:lnTo>
                    <a:lnTo>
                      <a:pt x="99420" y="11948"/>
                    </a:lnTo>
                    <a:lnTo>
                      <a:pt x="100078" y="11619"/>
                    </a:lnTo>
                    <a:lnTo>
                      <a:pt x="100716" y="11271"/>
                    </a:lnTo>
                    <a:lnTo>
                      <a:pt x="101334" y="10904"/>
                    </a:lnTo>
                    <a:lnTo>
                      <a:pt x="101934" y="10478"/>
                    </a:lnTo>
                    <a:lnTo>
                      <a:pt x="102513" y="10034"/>
                    </a:lnTo>
                    <a:lnTo>
                      <a:pt x="102765" y="9802"/>
                    </a:lnTo>
                    <a:lnTo>
                      <a:pt x="103016" y="9570"/>
                    </a:lnTo>
                    <a:lnTo>
                      <a:pt x="103248" y="9338"/>
                    </a:lnTo>
                    <a:lnTo>
                      <a:pt x="103480" y="9087"/>
                    </a:lnTo>
                    <a:lnTo>
                      <a:pt x="103693" y="8816"/>
                    </a:lnTo>
                    <a:lnTo>
                      <a:pt x="103905" y="8545"/>
                    </a:lnTo>
                    <a:lnTo>
                      <a:pt x="104099" y="8255"/>
                    </a:lnTo>
                    <a:lnTo>
                      <a:pt x="104292" y="7985"/>
                    </a:lnTo>
                    <a:lnTo>
                      <a:pt x="104466" y="7695"/>
                    </a:lnTo>
                    <a:lnTo>
                      <a:pt x="104621" y="7385"/>
                    </a:lnTo>
                    <a:lnTo>
                      <a:pt x="104756" y="7095"/>
                    </a:lnTo>
                    <a:lnTo>
                      <a:pt x="104891" y="6786"/>
                    </a:lnTo>
                    <a:lnTo>
                      <a:pt x="105007" y="6477"/>
                    </a:lnTo>
                    <a:lnTo>
                      <a:pt x="105104" y="6168"/>
                    </a:lnTo>
                    <a:lnTo>
                      <a:pt x="105181" y="5858"/>
                    </a:lnTo>
                    <a:lnTo>
                      <a:pt x="105239" y="5530"/>
                    </a:lnTo>
                    <a:lnTo>
                      <a:pt x="105297" y="5220"/>
                    </a:lnTo>
                    <a:lnTo>
                      <a:pt x="105316" y="4911"/>
                    </a:lnTo>
                    <a:lnTo>
                      <a:pt x="105316" y="4602"/>
                    </a:lnTo>
                    <a:lnTo>
                      <a:pt x="105297" y="4292"/>
                    </a:lnTo>
                    <a:lnTo>
                      <a:pt x="105258" y="3983"/>
                    </a:lnTo>
                    <a:lnTo>
                      <a:pt x="105200" y="3693"/>
                    </a:lnTo>
                    <a:lnTo>
                      <a:pt x="105123" y="3384"/>
                    </a:lnTo>
                    <a:lnTo>
                      <a:pt x="105007" y="3094"/>
                    </a:lnTo>
                    <a:lnTo>
                      <a:pt x="104872" y="2823"/>
                    </a:lnTo>
                    <a:lnTo>
                      <a:pt x="104717" y="2533"/>
                    </a:lnTo>
                    <a:lnTo>
                      <a:pt x="104543" y="2263"/>
                    </a:lnTo>
                    <a:lnTo>
                      <a:pt x="104331" y="2011"/>
                    </a:lnTo>
                    <a:lnTo>
                      <a:pt x="104079" y="1760"/>
                    </a:lnTo>
                    <a:lnTo>
                      <a:pt x="103828" y="1509"/>
                    </a:lnTo>
                    <a:lnTo>
                      <a:pt x="103519" y="1277"/>
                    </a:lnTo>
                    <a:lnTo>
                      <a:pt x="103190" y="1064"/>
                    </a:lnTo>
                    <a:lnTo>
                      <a:pt x="103093" y="1006"/>
                    </a:lnTo>
                    <a:lnTo>
                      <a:pt x="103016" y="987"/>
                    </a:lnTo>
                    <a:lnTo>
                      <a:pt x="102919" y="987"/>
                    </a:lnTo>
                    <a:lnTo>
                      <a:pt x="102823" y="1006"/>
                    </a:lnTo>
                    <a:lnTo>
                      <a:pt x="102745" y="1045"/>
                    </a:lnTo>
                    <a:lnTo>
                      <a:pt x="102687" y="1103"/>
                    </a:lnTo>
                    <a:lnTo>
                      <a:pt x="102629" y="1161"/>
                    </a:lnTo>
                    <a:lnTo>
                      <a:pt x="102571" y="1238"/>
                    </a:lnTo>
                    <a:lnTo>
                      <a:pt x="102533" y="1315"/>
                    </a:lnTo>
                    <a:lnTo>
                      <a:pt x="102513" y="1412"/>
                    </a:lnTo>
                    <a:lnTo>
                      <a:pt x="102513" y="1509"/>
                    </a:lnTo>
                    <a:lnTo>
                      <a:pt x="102513" y="1586"/>
                    </a:lnTo>
                    <a:lnTo>
                      <a:pt x="102533" y="1683"/>
                    </a:lnTo>
                    <a:lnTo>
                      <a:pt x="102591" y="1760"/>
                    </a:lnTo>
                    <a:lnTo>
                      <a:pt x="102649" y="1837"/>
                    </a:lnTo>
                    <a:lnTo>
                      <a:pt x="102745" y="1915"/>
                    </a:lnTo>
                    <a:lnTo>
                      <a:pt x="103055" y="2127"/>
                    </a:lnTo>
                    <a:lnTo>
                      <a:pt x="103325" y="2359"/>
                    </a:lnTo>
                    <a:lnTo>
                      <a:pt x="103577" y="2591"/>
                    </a:lnTo>
                    <a:lnTo>
                      <a:pt x="103789" y="2843"/>
                    </a:lnTo>
                    <a:lnTo>
                      <a:pt x="103963" y="3094"/>
                    </a:lnTo>
                    <a:lnTo>
                      <a:pt x="104118" y="3345"/>
                    </a:lnTo>
                    <a:lnTo>
                      <a:pt x="104215" y="3616"/>
                    </a:lnTo>
                    <a:lnTo>
                      <a:pt x="104311" y="3886"/>
                    </a:lnTo>
                    <a:lnTo>
                      <a:pt x="104369" y="4176"/>
                    </a:lnTo>
                    <a:lnTo>
                      <a:pt x="104408" y="4466"/>
                    </a:lnTo>
                    <a:lnTo>
                      <a:pt x="104408" y="4737"/>
                    </a:lnTo>
                    <a:lnTo>
                      <a:pt x="104389" y="5027"/>
                    </a:lnTo>
                    <a:lnTo>
                      <a:pt x="104350" y="5317"/>
                    </a:lnTo>
                    <a:lnTo>
                      <a:pt x="104292" y="5607"/>
                    </a:lnTo>
                    <a:lnTo>
                      <a:pt x="104195" y="5916"/>
                    </a:lnTo>
                    <a:lnTo>
                      <a:pt x="104099" y="6206"/>
                    </a:lnTo>
                    <a:lnTo>
                      <a:pt x="103983" y="6477"/>
                    </a:lnTo>
                    <a:lnTo>
                      <a:pt x="103847" y="6767"/>
                    </a:lnTo>
                    <a:lnTo>
                      <a:pt x="103693" y="7057"/>
                    </a:lnTo>
                    <a:lnTo>
                      <a:pt x="103519" y="7327"/>
                    </a:lnTo>
                    <a:lnTo>
                      <a:pt x="103345" y="7617"/>
                    </a:lnTo>
                    <a:lnTo>
                      <a:pt x="103151" y="7869"/>
                    </a:lnTo>
                    <a:lnTo>
                      <a:pt x="102958" y="8139"/>
                    </a:lnTo>
                    <a:lnTo>
                      <a:pt x="102745" y="8391"/>
                    </a:lnTo>
                    <a:lnTo>
                      <a:pt x="102301" y="8874"/>
                    </a:lnTo>
                    <a:lnTo>
                      <a:pt x="101818" y="9318"/>
                    </a:lnTo>
                    <a:lnTo>
                      <a:pt x="101354" y="9705"/>
                    </a:lnTo>
                    <a:lnTo>
                      <a:pt x="100851" y="10053"/>
                    </a:lnTo>
                    <a:lnTo>
                      <a:pt x="100329" y="10382"/>
                    </a:lnTo>
                    <a:lnTo>
                      <a:pt x="99788" y="10672"/>
                    </a:lnTo>
                    <a:lnTo>
                      <a:pt x="99227" y="10962"/>
                    </a:lnTo>
                    <a:lnTo>
                      <a:pt x="98647" y="11213"/>
                    </a:lnTo>
                    <a:lnTo>
                      <a:pt x="98067" y="11445"/>
                    </a:lnTo>
                    <a:lnTo>
                      <a:pt x="97487" y="11677"/>
                    </a:lnTo>
                    <a:lnTo>
                      <a:pt x="96888" y="11870"/>
                    </a:lnTo>
                    <a:lnTo>
                      <a:pt x="96270" y="12044"/>
                    </a:lnTo>
                    <a:lnTo>
                      <a:pt x="95670" y="12218"/>
                    </a:lnTo>
                    <a:lnTo>
                      <a:pt x="95052" y="12373"/>
                    </a:lnTo>
                    <a:lnTo>
                      <a:pt x="93814" y="12643"/>
                    </a:lnTo>
                    <a:lnTo>
                      <a:pt x="92597" y="12875"/>
                    </a:lnTo>
                    <a:lnTo>
                      <a:pt x="91359" y="13088"/>
                    </a:lnTo>
                    <a:lnTo>
                      <a:pt x="89755" y="13339"/>
                    </a:lnTo>
                    <a:lnTo>
                      <a:pt x="88131" y="13571"/>
                    </a:lnTo>
                    <a:lnTo>
                      <a:pt x="86507" y="13803"/>
                    </a:lnTo>
                    <a:lnTo>
                      <a:pt x="84903" y="14016"/>
                    </a:lnTo>
                    <a:lnTo>
                      <a:pt x="83279" y="14209"/>
                    </a:lnTo>
                    <a:lnTo>
                      <a:pt x="81655" y="14383"/>
                    </a:lnTo>
                    <a:lnTo>
                      <a:pt x="78408" y="14731"/>
                    </a:lnTo>
                    <a:lnTo>
                      <a:pt x="75160" y="15021"/>
                    </a:lnTo>
                    <a:lnTo>
                      <a:pt x="71912" y="15292"/>
                    </a:lnTo>
                    <a:lnTo>
                      <a:pt x="68645" y="15543"/>
                    </a:lnTo>
                    <a:lnTo>
                      <a:pt x="65378" y="15775"/>
                    </a:lnTo>
                    <a:lnTo>
                      <a:pt x="63581" y="15891"/>
                    </a:lnTo>
                    <a:lnTo>
                      <a:pt x="61764" y="15988"/>
                    </a:lnTo>
                    <a:lnTo>
                      <a:pt x="59966" y="16084"/>
                    </a:lnTo>
                    <a:lnTo>
                      <a:pt x="58149" y="16162"/>
                    </a:lnTo>
                    <a:lnTo>
                      <a:pt x="56351" y="16220"/>
                    </a:lnTo>
                    <a:lnTo>
                      <a:pt x="54534" y="16278"/>
                    </a:lnTo>
                    <a:lnTo>
                      <a:pt x="52717" y="16316"/>
                    </a:lnTo>
                    <a:lnTo>
                      <a:pt x="50919" y="16355"/>
                    </a:lnTo>
                    <a:lnTo>
                      <a:pt x="47343" y="16394"/>
                    </a:lnTo>
                    <a:lnTo>
                      <a:pt x="45545" y="16394"/>
                    </a:lnTo>
                    <a:lnTo>
                      <a:pt x="43766" y="16374"/>
                    </a:lnTo>
                    <a:lnTo>
                      <a:pt x="41988" y="16336"/>
                    </a:lnTo>
                    <a:lnTo>
                      <a:pt x="40190" y="16297"/>
                    </a:lnTo>
                    <a:lnTo>
                      <a:pt x="38412" y="16200"/>
                    </a:lnTo>
                    <a:lnTo>
                      <a:pt x="36633" y="16104"/>
                    </a:lnTo>
                    <a:lnTo>
                      <a:pt x="34835" y="15949"/>
                    </a:lnTo>
                    <a:lnTo>
                      <a:pt x="33038" y="15794"/>
                    </a:lnTo>
                    <a:lnTo>
                      <a:pt x="29461" y="15466"/>
                    </a:lnTo>
                    <a:lnTo>
                      <a:pt x="25885" y="15137"/>
                    </a:lnTo>
                    <a:lnTo>
                      <a:pt x="24087" y="14983"/>
                    </a:lnTo>
                    <a:lnTo>
                      <a:pt x="22289" y="14867"/>
                    </a:lnTo>
                    <a:lnTo>
                      <a:pt x="19796" y="14693"/>
                    </a:lnTo>
                    <a:lnTo>
                      <a:pt x="18559" y="14596"/>
                    </a:lnTo>
                    <a:lnTo>
                      <a:pt x="17302" y="14461"/>
                    </a:lnTo>
                    <a:lnTo>
                      <a:pt x="16065" y="14325"/>
                    </a:lnTo>
                    <a:lnTo>
                      <a:pt x="14828" y="14171"/>
                    </a:lnTo>
                    <a:lnTo>
                      <a:pt x="13590" y="13977"/>
                    </a:lnTo>
                    <a:lnTo>
                      <a:pt x="12353" y="13745"/>
                    </a:lnTo>
                    <a:lnTo>
                      <a:pt x="11019" y="13475"/>
                    </a:lnTo>
                    <a:lnTo>
                      <a:pt x="10362" y="13301"/>
                    </a:lnTo>
                    <a:lnTo>
                      <a:pt x="9686" y="13127"/>
                    </a:lnTo>
                    <a:lnTo>
                      <a:pt x="9009" y="12953"/>
                    </a:lnTo>
                    <a:lnTo>
                      <a:pt x="8332" y="12740"/>
                    </a:lnTo>
                    <a:lnTo>
                      <a:pt x="7656" y="12489"/>
                    </a:lnTo>
                    <a:lnTo>
                      <a:pt x="6999" y="12238"/>
                    </a:lnTo>
                    <a:lnTo>
                      <a:pt x="6361" y="11967"/>
                    </a:lnTo>
                    <a:lnTo>
                      <a:pt x="5742" y="11658"/>
                    </a:lnTo>
                    <a:lnTo>
                      <a:pt x="5123" y="11310"/>
                    </a:lnTo>
                    <a:lnTo>
                      <a:pt x="4543" y="10942"/>
                    </a:lnTo>
                    <a:lnTo>
                      <a:pt x="3983" y="10536"/>
                    </a:lnTo>
                    <a:lnTo>
                      <a:pt x="3732" y="10324"/>
                    </a:lnTo>
                    <a:lnTo>
                      <a:pt x="3461" y="10092"/>
                    </a:lnTo>
                    <a:lnTo>
                      <a:pt x="3210" y="9860"/>
                    </a:lnTo>
                    <a:lnTo>
                      <a:pt x="2958" y="9608"/>
                    </a:lnTo>
                    <a:lnTo>
                      <a:pt x="2726" y="9357"/>
                    </a:lnTo>
                    <a:lnTo>
                      <a:pt x="2514" y="9106"/>
                    </a:lnTo>
                    <a:lnTo>
                      <a:pt x="2262" y="8797"/>
                    </a:lnTo>
                    <a:lnTo>
                      <a:pt x="2050" y="8487"/>
                    </a:lnTo>
                    <a:lnTo>
                      <a:pt x="1837" y="8159"/>
                    </a:lnTo>
                    <a:lnTo>
                      <a:pt x="1644" y="7811"/>
                    </a:lnTo>
                    <a:lnTo>
                      <a:pt x="1470" y="7463"/>
                    </a:lnTo>
                    <a:lnTo>
                      <a:pt x="1315" y="7115"/>
                    </a:lnTo>
                    <a:lnTo>
                      <a:pt x="1199" y="6747"/>
                    </a:lnTo>
                    <a:lnTo>
                      <a:pt x="1103" y="6380"/>
                    </a:lnTo>
                    <a:lnTo>
                      <a:pt x="1025" y="6013"/>
                    </a:lnTo>
                    <a:lnTo>
                      <a:pt x="987" y="5646"/>
                    </a:lnTo>
                    <a:lnTo>
                      <a:pt x="987" y="5278"/>
                    </a:lnTo>
                    <a:lnTo>
                      <a:pt x="1025" y="4911"/>
                    </a:lnTo>
                    <a:lnTo>
                      <a:pt x="1103" y="4544"/>
                    </a:lnTo>
                    <a:lnTo>
                      <a:pt x="1238" y="4176"/>
                    </a:lnTo>
                    <a:lnTo>
                      <a:pt x="1412" y="3828"/>
                    </a:lnTo>
                    <a:lnTo>
                      <a:pt x="1508" y="3654"/>
                    </a:lnTo>
                    <a:lnTo>
                      <a:pt x="1624" y="3480"/>
                    </a:lnTo>
                    <a:lnTo>
                      <a:pt x="1856" y="3171"/>
                    </a:lnTo>
                    <a:lnTo>
                      <a:pt x="2127" y="2881"/>
                    </a:lnTo>
                    <a:lnTo>
                      <a:pt x="2417" y="2611"/>
                    </a:lnTo>
                    <a:lnTo>
                      <a:pt x="2707" y="2379"/>
                    </a:lnTo>
                    <a:lnTo>
                      <a:pt x="3036" y="2166"/>
                    </a:lnTo>
                    <a:lnTo>
                      <a:pt x="3364" y="1973"/>
                    </a:lnTo>
                    <a:lnTo>
                      <a:pt x="3712" y="1799"/>
                    </a:lnTo>
                    <a:lnTo>
                      <a:pt x="4080" y="1644"/>
                    </a:lnTo>
                    <a:lnTo>
                      <a:pt x="4447" y="1489"/>
                    </a:lnTo>
                    <a:lnTo>
                      <a:pt x="4814" y="1373"/>
                    </a:lnTo>
                    <a:lnTo>
                      <a:pt x="5201" y="1277"/>
                    </a:lnTo>
                    <a:lnTo>
                      <a:pt x="5568" y="1180"/>
                    </a:lnTo>
                    <a:lnTo>
                      <a:pt x="5955" y="1103"/>
                    </a:lnTo>
                    <a:lnTo>
                      <a:pt x="6341" y="1045"/>
                    </a:lnTo>
                    <a:lnTo>
                      <a:pt x="6728" y="1006"/>
                    </a:lnTo>
                    <a:lnTo>
                      <a:pt x="7095" y="967"/>
                    </a:lnTo>
                    <a:lnTo>
                      <a:pt x="7211" y="948"/>
                    </a:lnTo>
                    <a:lnTo>
                      <a:pt x="7308" y="909"/>
                    </a:lnTo>
                    <a:lnTo>
                      <a:pt x="7385" y="871"/>
                    </a:lnTo>
                    <a:lnTo>
                      <a:pt x="7443" y="793"/>
                    </a:lnTo>
                    <a:lnTo>
                      <a:pt x="7482" y="716"/>
                    </a:lnTo>
                    <a:lnTo>
                      <a:pt x="7520" y="639"/>
                    </a:lnTo>
                    <a:lnTo>
                      <a:pt x="7540" y="542"/>
                    </a:lnTo>
                    <a:lnTo>
                      <a:pt x="7540" y="465"/>
                    </a:lnTo>
                    <a:lnTo>
                      <a:pt x="7540" y="368"/>
                    </a:lnTo>
                    <a:lnTo>
                      <a:pt x="7520" y="272"/>
                    </a:lnTo>
                    <a:lnTo>
                      <a:pt x="7482" y="194"/>
                    </a:lnTo>
                    <a:lnTo>
                      <a:pt x="7424" y="136"/>
                    </a:lnTo>
                    <a:lnTo>
                      <a:pt x="7346" y="78"/>
                    </a:lnTo>
                    <a:lnTo>
                      <a:pt x="7269" y="40"/>
                    </a:lnTo>
                    <a:lnTo>
                      <a:pt x="71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1486450" y="-2995900"/>
                <a:ext cx="306425" cy="122775"/>
              </a:xfrm>
              <a:custGeom>
                <a:rect b="b" l="l" r="r" t="t"/>
                <a:pathLst>
                  <a:path extrusionOk="0" h="4911" w="12257">
                    <a:moveTo>
                      <a:pt x="619" y="1"/>
                    </a:moveTo>
                    <a:lnTo>
                      <a:pt x="523" y="20"/>
                    </a:lnTo>
                    <a:lnTo>
                      <a:pt x="426" y="20"/>
                    </a:lnTo>
                    <a:lnTo>
                      <a:pt x="349" y="59"/>
                    </a:lnTo>
                    <a:lnTo>
                      <a:pt x="271" y="117"/>
                    </a:lnTo>
                    <a:lnTo>
                      <a:pt x="213" y="175"/>
                    </a:lnTo>
                    <a:lnTo>
                      <a:pt x="155" y="271"/>
                    </a:lnTo>
                    <a:lnTo>
                      <a:pt x="117" y="368"/>
                    </a:lnTo>
                    <a:lnTo>
                      <a:pt x="39" y="774"/>
                    </a:lnTo>
                    <a:lnTo>
                      <a:pt x="1" y="1161"/>
                    </a:lnTo>
                    <a:lnTo>
                      <a:pt x="20" y="1547"/>
                    </a:lnTo>
                    <a:lnTo>
                      <a:pt x="78" y="1895"/>
                    </a:lnTo>
                    <a:lnTo>
                      <a:pt x="194" y="2224"/>
                    </a:lnTo>
                    <a:lnTo>
                      <a:pt x="329" y="2553"/>
                    </a:lnTo>
                    <a:lnTo>
                      <a:pt x="503" y="2842"/>
                    </a:lnTo>
                    <a:lnTo>
                      <a:pt x="697" y="3132"/>
                    </a:lnTo>
                    <a:lnTo>
                      <a:pt x="929" y="3384"/>
                    </a:lnTo>
                    <a:lnTo>
                      <a:pt x="1199" y="3635"/>
                    </a:lnTo>
                    <a:lnTo>
                      <a:pt x="1489" y="3848"/>
                    </a:lnTo>
                    <a:lnTo>
                      <a:pt x="1799" y="4041"/>
                    </a:lnTo>
                    <a:lnTo>
                      <a:pt x="2127" y="4215"/>
                    </a:lnTo>
                    <a:lnTo>
                      <a:pt x="2475" y="4370"/>
                    </a:lnTo>
                    <a:lnTo>
                      <a:pt x="2823" y="4505"/>
                    </a:lnTo>
                    <a:lnTo>
                      <a:pt x="3210" y="4621"/>
                    </a:lnTo>
                    <a:lnTo>
                      <a:pt x="3616" y="4718"/>
                    </a:lnTo>
                    <a:lnTo>
                      <a:pt x="4041" y="4795"/>
                    </a:lnTo>
                    <a:lnTo>
                      <a:pt x="4466" y="4853"/>
                    </a:lnTo>
                    <a:lnTo>
                      <a:pt x="4892" y="4892"/>
                    </a:lnTo>
                    <a:lnTo>
                      <a:pt x="5317" y="4911"/>
                    </a:lnTo>
                    <a:lnTo>
                      <a:pt x="6206" y="4911"/>
                    </a:lnTo>
                    <a:lnTo>
                      <a:pt x="6631" y="4872"/>
                    </a:lnTo>
                    <a:lnTo>
                      <a:pt x="7076" y="4814"/>
                    </a:lnTo>
                    <a:lnTo>
                      <a:pt x="7501" y="4737"/>
                    </a:lnTo>
                    <a:lnTo>
                      <a:pt x="7926" y="4660"/>
                    </a:lnTo>
                    <a:lnTo>
                      <a:pt x="8352" y="4544"/>
                    </a:lnTo>
                    <a:lnTo>
                      <a:pt x="8758" y="4408"/>
                    </a:lnTo>
                    <a:lnTo>
                      <a:pt x="9164" y="4273"/>
                    </a:lnTo>
                    <a:lnTo>
                      <a:pt x="9550" y="4099"/>
                    </a:lnTo>
                    <a:lnTo>
                      <a:pt x="9937" y="3925"/>
                    </a:lnTo>
                    <a:lnTo>
                      <a:pt x="10324" y="3712"/>
                    </a:lnTo>
                    <a:lnTo>
                      <a:pt x="10691" y="3480"/>
                    </a:lnTo>
                    <a:lnTo>
                      <a:pt x="11019" y="3210"/>
                    </a:lnTo>
                    <a:lnTo>
                      <a:pt x="11329" y="2920"/>
                    </a:lnTo>
                    <a:lnTo>
                      <a:pt x="11619" y="2611"/>
                    </a:lnTo>
                    <a:lnTo>
                      <a:pt x="11735" y="2437"/>
                    </a:lnTo>
                    <a:lnTo>
                      <a:pt x="11851" y="2263"/>
                    </a:lnTo>
                    <a:lnTo>
                      <a:pt x="11967" y="2069"/>
                    </a:lnTo>
                    <a:lnTo>
                      <a:pt x="12063" y="1876"/>
                    </a:lnTo>
                    <a:lnTo>
                      <a:pt x="12160" y="1683"/>
                    </a:lnTo>
                    <a:lnTo>
                      <a:pt x="12237" y="1489"/>
                    </a:lnTo>
                    <a:lnTo>
                      <a:pt x="12257" y="1373"/>
                    </a:lnTo>
                    <a:lnTo>
                      <a:pt x="12257" y="1277"/>
                    </a:lnTo>
                    <a:lnTo>
                      <a:pt x="12237" y="1199"/>
                    </a:lnTo>
                    <a:lnTo>
                      <a:pt x="12199" y="1122"/>
                    </a:lnTo>
                    <a:lnTo>
                      <a:pt x="12141" y="1045"/>
                    </a:lnTo>
                    <a:lnTo>
                      <a:pt x="12083" y="1006"/>
                    </a:lnTo>
                    <a:lnTo>
                      <a:pt x="12005" y="967"/>
                    </a:lnTo>
                    <a:lnTo>
                      <a:pt x="11909" y="929"/>
                    </a:lnTo>
                    <a:lnTo>
                      <a:pt x="11638" y="929"/>
                    </a:lnTo>
                    <a:lnTo>
                      <a:pt x="11561" y="967"/>
                    </a:lnTo>
                    <a:lnTo>
                      <a:pt x="11464" y="1006"/>
                    </a:lnTo>
                    <a:lnTo>
                      <a:pt x="11406" y="1083"/>
                    </a:lnTo>
                    <a:lnTo>
                      <a:pt x="11348" y="1161"/>
                    </a:lnTo>
                    <a:lnTo>
                      <a:pt x="11290" y="1257"/>
                    </a:lnTo>
                    <a:lnTo>
                      <a:pt x="11174" y="1567"/>
                    </a:lnTo>
                    <a:lnTo>
                      <a:pt x="11000" y="1837"/>
                    </a:lnTo>
                    <a:lnTo>
                      <a:pt x="10826" y="2089"/>
                    </a:lnTo>
                    <a:lnTo>
                      <a:pt x="10594" y="2340"/>
                    </a:lnTo>
                    <a:lnTo>
                      <a:pt x="10362" y="2553"/>
                    </a:lnTo>
                    <a:lnTo>
                      <a:pt x="10092" y="2746"/>
                    </a:lnTo>
                    <a:lnTo>
                      <a:pt x="9821" y="2920"/>
                    </a:lnTo>
                    <a:lnTo>
                      <a:pt x="9512" y="3094"/>
                    </a:lnTo>
                    <a:lnTo>
                      <a:pt x="9202" y="3229"/>
                    </a:lnTo>
                    <a:lnTo>
                      <a:pt x="8893" y="3364"/>
                    </a:lnTo>
                    <a:lnTo>
                      <a:pt x="8564" y="3480"/>
                    </a:lnTo>
                    <a:lnTo>
                      <a:pt x="8255" y="3577"/>
                    </a:lnTo>
                    <a:lnTo>
                      <a:pt x="7926" y="3654"/>
                    </a:lnTo>
                    <a:lnTo>
                      <a:pt x="7598" y="3732"/>
                    </a:lnTo>
                    <a:lnTo>
                      <a:pt x="6999" y="3828"/>
                    </a:lnTo>
                    <a:lnTo>
                      <a:pt x="6341" y="3906"/>
                    </a:lnTo>
                    <a:lnTo>
                      <a:pt x="5645" y="3944"/>
                    </a:lnTo>
                    <a:lnTo>
                      <a:pt x="4930" y="3944"/>
                    </a:lnTo>
                    <a:lnTo>
                      <a:pt x="4582" y="3906"/>
                    </a:lnTo>
                    <a:lnTo>
                      <a:pt x="4234" y="3867"/>
                    </a:lnTo>
                    <a:lnTo>
                      <a:pt x="3867" y="3809"/>
                    </a:lnTo>
                    <a:lnTo>
                      <a:pt x="3519" y="3732"/>
                    </a:lnTo>
                    <a:lnTo>
                      <a:pt x="3190" y="3654"/>
                    </a:lnTo>
                    <a:lnTo>
                      <a:pt x="2862" y="3538"/>
                    </a:lnTo>
                    <a:lnTo>
                      <a:pt x="2552" y="3403"/>
                    </a:lnTo>
                    <a:lnTo>
                      <a:pt x="2243" y="3229"/>
                    </a:lnTo>
                    <a:lnTo>
                      <a:pt x="1953" y="3055"/>
                    </a:lnTo>
                    <a:lnTo>
                      <a:pt x="1702" y="2842"/>
                    </a:lnTo>
                    <a:lnTo>
                      <a:pt x="1470" y="2611"/>
                    </a:lnTo>
                    <a:lnTo>
                      <a:pt x="1277" y="2359"/>
                    </a:lnTo>
                    <a:lnTo>
                      <a:pt x="1141" y="2089"/>
                    </a:lnTo>
                    <a:lnTo>
                      <a:pt x="1045" y="1818"/>
                    </a:lnTo>
                    <a:lnTo>
                      <a:pt x="987" y="1528"/>
                    </a:lnTo>
                    <a:lnTo>
                      <a:pt x="967" y="1219"/>
                    </a:lnTo>
                    <a:lnTo>
                      <a:pt x="1006" y="909"/>
                    </a:lnTo>
                    <a:lnTo>
                      <a:pt x="1064" y="581"/>
                    </a:lnTo>
                    <a:lnTo>
                      <a:pt x="1083" y="484"/>
                    </a:lnTo>
                    <a:lnTo>
                      <a:pt x="1064" y="387"/>
                    </a:lnTo>
                    <a:lnTo>
                      <a:pt x="1045" y="291"/>
                    </a:lnTo>
                    <a:lnTo>
                      <a:pt x="987" y="213"/>
                    </a:lnTo>
                    <a:lnTo>
                      <a:pt x="929" y="155"/>
                    </a:lnTo>
                    <a:lnTo>
                      <a:pt x="871" y="97"/>
                    </a:lnTo>
                    <a:lnTo>
                      <a:pt x="793" y="59"/>
                    </a:lnTo>
                    <a:lnTo>
                      <a:pt x="697" y="20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2135025" y="-2986225"/>
                <a:ext cx="266300" cy="121325"/>
              </a:xfrm>
              <a:custGeom>
                <a:rect b="b" l="l" r="r" t="t"/>
                <a:pathLst>
                  <a:path extrusionOk="0" h="4853" w="10652">
                    <a:moveTo>
                      <a:pt x="10110" y="0"/>
                    </a:moveTo>
                    <a:lnTo>
                      <a:pt x="10014" y="20"/>
                    </a:lnTo>
                    <a:lnTo>
                      <a:pt x="9936" y="39"/>
                    </a:lnTo>
                    <a:lnTo>
                      <a:pt x="9859" y="97"/>
                    </a:lnTo>
                    <a:lnTo>
                      <a:pt x="9801" y="155"/>
                    </a:lnTo>
                    <a:lnTo>
                      <a:pt x="9743" y="252"/>
                    </a:lnTo>
                    <a:lnTo>
                      <a:pt x="9704" y="348"/>
                    </a:lnTo>
                    <a:lnTo>
                      <a:pt x="9608" y="638"/>
                    </a:lnTo>
                    <a:lnTo>
                      <a:pt x="9511" y="909"/>
                    </a:lnTo>
                    <a:lnTo>
                      <a:pt x="9356" y="1180"/>
                    </a:lnTo>
                    <a:lnTo>
                      <a:pt x="9202" y="1431"/>
                    </a:lnTo>
                    <a:lnTo>
                      <a:pt x="9028" y="1663"/>
                    </a:lnTo>
                    <a:lnTo>
                      <a:pt x="8834" y="1895"/>
                    </a:lnTo>
                    <a:lnTo>
                      <a:pt x="8622" y="2088"/>
                    </a:lnTo>
                    <a:lnTo>
                      <a:pt x="8390" y="2301"/>
                    </a:lnTo>
                    <a:lnTo>
                      <a:pt x="8138" y="2475"/>
                    </a:lnTo>
                    <a:lnTo>
                      <a:pt x="7887" y="2649"/>
                    </a:lnTo>
                    <a:lnTo>
                      <a:pt x="7636" y="2823"/>
                    </a:lnTo>
                    <a:lnTo>
                      <a:pt x="7365" y="2977"/>
                    </a:lnTo>
                    <a:lnTo>
                      <a:pt x="7095" y="3113"/>
                    </a:lnTo>
                    <a:lnTo>
                      <a:pt x="6824" y="3229"/>
                    </a:lnTo>
                    <a:lnTo>
                      <a:pt x="6283" y="3441"/>
                    </a:lnTo>
                    <a:lnTo>
                      <a:pt x="5761" y="3615"/>
                    </a:lnTo>
                    <a:lnTo>
                      <a:pt x="5200" y="3751"/>
                    </a:lnTo>
                    <a:lnTo>
                      <a:pt x="4910" y="3809"/>
                    </a:lnTo>
                    <a:lnTo>
                      <a:pt x="4601" y="3847"/>
                    </a:lnTo>
                    <a:lnTo>
                      <a:pt x="4311" y="3886"/>
                    </a:lnTo>
                    <a:lnTo>
                      <a:pt x="4002" y="3905"/>
                    </a:lnTo>
                    <a:lnTo>
                      <a:pt x="3712" y="3905"/>
                    </a:lnTo>
                    <a:lnTo>
                      <a:pt x="3422" y="3886"/>
                    </a:lnTo>
                    <a:lnTo>
                      <a:pt x="3132" y="3847"/>
                    </a:lnTo>
                    <a:lnTo>
                      <a:pt x="2842" y="3789"/>
                    </a:lnTo>
                    <a:lnTo>
                      <a:pt x="2571" y="3712"/>
                    </a:lnTo>
                    <a:lnTo>
                      <a:pt x="2300" y="3596"/>
                    </a:lnTo>
                    <a:lnTo>
                      <a:pt x="2049" y="3461"/>
                    </a:lnTo>
                    <a:lnTo>
                      <a:pt x="1817" y="3306"/>
                    </a:lnTo>
                    <a:lnTo>
                      <a:pt x="1682" y="3209"/>
                    </a:lnTo>
                    <a:lnTo>
                      <a:pt x="1566" y="3093"/>
                    </a:lnTo>
                    <a:lnTo>
                      <a:pt x="1469" y="2977"/>
                    </a:lnTo>
                    <a:lnTo>
                      <a:pt x="1373" y="2861"/>
                    </a:lnTo>
                    <a:lnTo>
                      <a:pt x="1218" y="2591"/>
                    </a:lnTo>
                    <a:lnTo>
                      <a:pt x="1121" y="2320"/>
                    </a:lnTo>
                    <a:lnTo>
                      <a:pt x="1025" y="2011"/>
                    </a:lnTo>
                    <a:lnTo>
                      <a:pt x="986" y="1721"/>
                    </a:lnTo>
                    <a:lnTo>
                      <a:pt x="967" y="1412"/>
                    </a:lnTo>
                    <a:lnTo>
                      <a:pt x="967" y="1083"/>
                    </a:lnTo>
                    <a:lnTo>
                      <a:pt x="967" y="986"/>
                    </a:lnTo>
                    <a:lnTo>
                      <a:pt x="947" y="890"/>
                    </a:lnTo>
                    <a:lnTo>
                      <a:pt x="889" y="812"/>
                    </a:lnTo>
                    <a:lnTo>
                      <a:pt x="831" y="754"/>
                    </a:lnTo>
                    <a:lnTo>
                      <a:pt x="773" y="696"/>
                    </a:lnTo>
                    <a:lnTo>
                      <a:pt x="696" y="658"/>
                    </a:lnTo>
                    <a:lnTo>
                      <a:pt x="599" y="638"/>
                    </a:lnTo>
                    <a:lnTo>
                      <a:pt x="522" y="638"/>
                    </a:lnTo>
                    <a:lnTo>
                      <a:pt x="425" y="658"/>
                    </a:lnTo>
                    <a:lnTo>
                      <a:pt x="329" y="677"/>
                    </a:lnTo>
                    <a:lnTo>
                      <a:pt x="251" y="716"/>
                    </a:lnTo>
                    <a:lnTo>
                      <a:pt x="174" y="774"/>
                    </a:lnTo>
                    <a:lnTo>
                      <a:pt x="116" y="832"/>
                    </a:lnTo>
                    <a:lnTo>
                      <a:pt x="58" y="928"/>
                    </a:lnTo>
                    <a:lnTo>
                      <a:pt x="19" y="1025"/>
                    </a:lnTo>
                    <a:lnTo>
                      <a:pt x="0" y="1122"/>
                    </a:lnTo>
                    <a:lnTo>
                      <a:pt x="0" y="1489"/>
                    </a:lnTo>
                    <a:lnTo>
                      <a:pt x="19" y="1837"/>
                    </a:lnTo>
                    <a:lnTo>
                      <a:pt x="77" y="2185"/>
                    </a:lnTo>
                    <a:lnTo>
                      <a:pt x="174" y="2533"/>
                    </a:lnTo>
                    <a:lnTo>
                      <a:pt x="290" y="2861"/>
                    </a:lnTo>
                    <a:lnTo>
                      <a:pt x="445" y="3171"/>
                    </a:lnTo>
                    <a:lnTo>
                      <a:pt x="638" y="3480"/>
                    </a:lnTo>
                    <a:lnTo>
                      <a:pt x="870" y="3751"/>
                    </a:lnTo>
                    <a:lnTo>
                      <a:pt x="1102" y="3963"/>
                    </a:lnTo>
                    <a:lnTo>
                      <a:pt x="1353" y="4157"/>
                    </a:lnTo>
                    <a:lnTo>
                      <a:pt x="1643" y="4331"/>
                    </a:lnTo>
                    <a:lnTo>
                      <a:pt x="1933" y="4466"/>
                    </a:lnTo>
                    <a:lnTo>
                      <a:pt x="2223" y="4582"/>
                    </a:lnTo>
                    <a:lnTo>
                      <a:pt x="2552" y="4679"/>
                    </a:lnTo>
                    <a:lnTo>
                      <a:pt x="2861" y="4756"/>
                    </a:lnTo>
                    <a:lnTo>
                      <a:pt x="3190" y="4795"/>
                    </a:lnTo>
                    <a:lnTo>
                      <a:pt x="3557" y="4833"/>
                    </a:lnTo>
                    <a:lnTo>
                      <a:pt x="3924" y="4853"/>
                    </a:lnTo>
                    <a:lnTo>
                      <a:pt x="4292" y="4833"/>
                    </a:lnTo>
                    <a:lnTo>
                      <a:pt x="4678" y="4814"/>
                    </a:lnTo>
                    <a:lnTo>
                      <a:pt x="5045" y="4756"/>
                    </a:lnTo>
                    <a:lnTo>
                      <a:pt x="5432" y="4698"/>
                    </a:lnTo>
                    <a:lnTo>
                      <a:pt x="5799" y="4621"/>
                    </a:lnTo>
                    <a:lnTo>
                      <a:pt x="6167" y="4524"/>
                    </a:lnTo>
                    <a:lnTo>
                      <a:pt x="6534" y="4408"/>
                    </a:lnTo>
                    <a:lnTo>
                      <a:pt x="6882" y="4273"/>
                    </a:lnTo>
                    <a:lnTo>
                      <a:pt x="7230" y="4118"/>
                    </a:lnTo>
                    <a:lnTo>
                      <a:pt x="7578" y="3944"/>
                    </a:lnTo>
                    <a:lnTo>
                      <a:pt x="7906" y="3770"/>
                    </a:lnTo>
                    <a:lnTo>
                      <a:pt x="8235" y="3577"/>
                    </a:lnTo>
                    <a:lnTo>
                      <a:pt x="8544" y="3364"/>
                    </a:lnTo>
                    <a:lnTo>
                      <a:pt x="8834" y="3151"/>
                    </a:lnTo>
                    <a:lnTo>
                      <a:pt x="9144" y="2900"/>
                    </a:lnTo>
                    <a:lnTo>
                      <a:pt x="9434" y="2610"/>
                    </a:lnTo>
                    <a:lnTo>
                      <a:pt x="9704" y="2320"/>
                    </a:lnTo>
                    <a:lnTo>
                      <a:pt x="9956" y="2011"/>
                    </a:lnTo>
                    <a:lnTo>
                      <a:pt x="10188" y="1682"/>
                    </a:lnTo>
                    <a:lnTo>
                      <a:pt x="10362" y="1334"/>
                    </a:lnTo>
                    <a:lnTo>
                      <a:pt x="10516" y="967"/>
                    </a:lnTo>
                    <a:lnTo>
                      <a:pt x="10652" y="580"/>
                    </a:lnTo>
                    <a:lnTo>
                      <a:pt x="10652" y="464"/>
                    </a:lnTo>
                    <a:lnTo>
                      <a:pt x="10652" y="368"/>
                    </a:lnTo>
                    <a:lnTo>
                      <a:pt x="10632" y="271"/>
                    </a:lnTo>
                    <a:lnTo>
                      <a:pt x="10574" y="194"/>
                    </a:lnTo>
                    <a:lnTo>
                      <a:pt x="10516" y="136"/>
                    </a:lnTo>
                    <a:lnTo>
                      <a:pt x="10458" y="78"/>
                    </a:lnTo>
                    <a:lnTo>
                      <a:pt x="10362" y="39"/>
                    </a:lnTo>
                    <a:lnTo>
                      <a:pt x="10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2671450" y="-3006050"/>
                <a:ext cx="337350" cy="113600"/>
              </a:xfrm>
              <a:custGeom>
                <a:rect b="b" l="l" r="r" t="t"/>
                <a:pathLst>
                  <a:path extrusionOk="0" h="4544" w="13494">
                    <a:moveTo>
                      <a:pt x="12856" y="1"/>
                    </a:moveTo>
                    <a:lnTo>
                      <a:pt x="12778" y="40"/>
                    </a:lnTo>
                    <a:lnTo>
                      <a:pt x="12701" y="98"/>
                    </a:lnTo>
                    <a:lnTo>
                      <a:pt x="12624" y="155"/>
                    </a:lnTo>
                    <a:lnTo>
                      <a:pt x="12566" y="233"/>
                    </a:lnTo>
                    <a:lnTo>
                      <a:pt x="12527" y="349"/>
                    </a:lnTo>
                    <a:lnTo>
                      <a:pt x="12450" y="561"/>
                    </a:lnTo>
                    <a:lnTo>
                      <a:pt x="12372" y="755"/>
                    </a:lnTo>
                    <a:lnTo>
                      <a:pt x="12276" y="967"/>
                    </a:lnTo>
                    <a:lnTo>
                      <a:pt x="12179" y="1141"/>
                    </a:lnTo>
                    <a:lnTo>
                      <a:pt x="12063" y="1335"/>
                    </a:lnTo>
                    <a:lnTo>
                      <a:pt x="11928" y="1509"/>
                    </a:lnTo>
                    <a:lnTo>
                      <a:pt x="11793" y="1663"/>
                    </a:lnTo>
                    <a:lnTo>
                      <a:pt x="11657" y="1818"/>
                    </a:lnTo>
                    <a:lnTo>
                      <a:pt x="11348" y="2108"/>
                    </a:lnTo>
                    <a:lnTo>
                      <a:pt x="11019" y="2379"/>
                    </a:lnTo>
                    <a:lnTo>
                      <a:pt x="10652" y="2611"/>
                    </a:lnTo>
                    <a:lnTo>
                      <a:pt x="10265" y="2804"/>
                    </a:lnTo>
                    <a:lnTo>
                      <a:pt x="9879" y="2978"/>
                    </a:lnTo>
                    <a:lnTo>
                      <a:pt x="9453" y="3132"/>
                    </a:lnTo>
                    <a:lnTo>
                      <a:pt x="9028" y="3268"/>
                    </a:lnTo>
                    <a:lnTo>
                      <a:pt x="8603" y="3364"/>
                    </a:lnTo>
                    <a:lnTo>
                      <a:pt x="8178" y="3442"/>
                    </a:lnTo>
                    <a:lnTo>
                      <a:pt x="7752" y="3500"/>
                    </a:lnTo>
                    <a:lnTo>
                      <a:pt x="7327" y="3519"/>
                    </a:lnTo>
                    <a:lnTo>
                      <a:pt x="6902" y="3538"/>
                    </a:lnTo>
                    <a:lnTo>
                      <a:pt x="6477" y="3538"/>
                    </a:lnTo>
                    <a:lnTo>
                      <a:pt x="6032" y="3519"/>
                    </a:lnTo>
                    <a:lnTo>
                      <a:pt x="5587" y="3461"/>
                    </a:lnTo>
                    <a:lnTo>
                      <a:pt x="5143" y="3403"/>
                    </a:lnTo>
                    <a:lnTo>
                      <a:pt x="4717" y="3306"/>
                    </a:lnTo>
                    <a:lnTo>
                      <a:pt x="4273" y="3190"/>
                    </a:lnTo>
                    <a:lnTo>
                      <a:pt x="3847" y="3055"/>
                    </a:lnTo>
                    <a:lnTo>
                      <a:pt x="3442" y="2881"/>
                    </a:lnTo>
                    <a:lnTo>
                      <a:pt x="3036" y="2688"/>
                    </a:lnTo>
                    <a:lnTo>
                      <a:pt x="2649" y="2475"/>
                    </a:lnTo>
                    <a:lnTo>
                      <a:pt x="2282" y="2243"/>
                    </a:lnTo>
                    <a:lnTo>
                      <a:pt x="1953" y="1953"/>
                    </a:lnTo>
                    <a:lnTo>
                      <a:pt x="1644" y="1663"/>
                    </a:lnTo>
                    <a:lnTo>
                      <a:pt x="1354" y="1335"/>
                    </a:lnTo>
                    <a:lnTo>
                      <a:pt x="1102" y="967"/>
                    </a:lnTo>
                    <a:lnTo>
                      <a:pt x="986" y="774"/>
                    </a:lnTo>
                    <a:lnTo>
                      <a:pt x="870" y="581"/>
                    </a:lnTo>
                    <a:lnTo>
                      <a:pt x="812" y="484"/>
                    </a:lnTo>
                    <a:lnTo>
                      <a:pt x="755" y="407"/>
                    </a:lnTo>
                    <a:lnTo>
                      <a:pt x="677" y="368"/>
                    </a:lnTo>
                    <a:lnTo>
                      <a:pt x="600" y="329"/>
                    </a:lnTo>
                    <a:lnTo>
                      <a:pt x="503" y="329"/>
                    </a:lnTo>
                    <a:lnTo>
                      <a:pt x="426" y="349"/>
                    </a:lnTo>
                    <a:lnTo>
                      <a:pt x="349" y="368"/>
                    </a:lnTo>
                    <a:lnTo>
                      <a:pt x="271" y="407"/>
                    </a:lnTo>
                    <a:lnTo>
                      <a:pt x="194" y="465"/>
                    </a:lnTo>
                    <a:lnTo>
                      <a:pt x="117" y="523"/>
                    </a:lnTo>
                    <a:lnTo>
                      <a:pt x="78" y="600"/>
                    </a:lnTo>
                    <a:lnTo>
                      <a:pt x="39" y="697"/>
                    </a:lnTo>
                    <a:lnTo>
                      <a:pt x="1" y="774"/>
                    </a:lnTo>
                    <a:lnTo>
                      <a:pt x="1" y="871"/>
                    </a:lnTo>
                    <a:lnTo>
                      <a:pt x="20" y="987"/>
                    </a:lnTo>
                    <a:lnTo>
                      <a:pt x="59" y="1083"/>
                    </a:lnTo>
                    <a:lnTo>
                      <a:pt x="252" y="1431"/>
                    </a:lnTo>
                    <a:lnTo>
                      <a:pt x="465" y="1760"/>
                    </a:lnTo>
                    <a:lnTo>
                      <a:pt x="697" y="2089"/>
                    </a:lnTo>
                    <a:lnTo>
                      <a:pt x="948" y="2379"/>
                    </a:lnTo>
                    <a:lnTo>
                      <a:pt x="1238" y="2649"/>
                    </a:lnTo>
                    <a:lnTo>
                      <a:pt x="1528" y="2901"/>
                    </a:lnTo>
                    <a:lnTo>
                      <a:pt x="1837" y="3132"/>
                    </a:lnTo>
                    <a:lnTo>
                      <a:pt x="2166" y="3364"/>
                    </a:lnTo>
                    <a:lnTo>
                      <a:pt x="2514" y="3558"/>
                    </a:lnTo>
                    <a:lnTo>
                      <a:pt x="2881" y="3732"/>
                    </a:lnTo>
                    <a:lnTo>
                      <a:pt x="3248" y="3906"/>
                    </a:lnTo>
                    <a:lnTo>
                      <a:pt x="3635" y="4041"/>
                    </a:lnTo>
                    <a:lnTo>
                      <a:pt x="4021" y="4176"/>
                    </a:lnTo>
                    <a:lnTo>
                      <a:pt x="4427" y="4273"/>
                    </a:lnTo>
                    <a:lnTo>
                      <a:pt x="4833" y="4370"/>
                    </a:lnTo>
                    <a:lnTo>
                      <a:pt x="5239" y="4428"/>
                    </a:lnTo>
                    <a:lnTo>
                      <a:pt x="5645" y="4486"/>
                    </a:lnTo>
                    <a:lnTo>
                      <a:pt x="6071" y="4524"/>
                    </a:lnTo>
                    <a:lnTo>
                      <a:pt x="6496" y="4544"/>
                    </a:lnTo>
                    <a:lnTo>
                      <a:pt x="6902" y="4544"/>
                    </a:lnTo>
                    <a:lnTo>
                      <a:pt x="7327" y="4524"/>
                    </a:lnTo>
                    <a:lnTo>
                      <a:pt x="7733" y="4505"/>
                    </a:lnTo>
                    <a:lnTo>
                      <a:pt x="8158" y="4447"/>
                    </a:lnTo>
                    <a:lnTo>
                      <a:pt x="8564" y="4370"/>
                    </a:lnTo>
                    <a:lnTo>
                      <a:pt x="8951" y="4292"/>
                    </a:lnTo>
                    <a:lnTo>
                      <a:pt x="9357" y="4196"/>
                    </a:lnTo>
                    <a:lnTo>
                      <a:pt x="9724" y="4080"/>
                    </a:lnTo>
                    <a:lnTo>
                      <a:pt x="10111" y="3944"/>
                    </a:lnTo>
                    <a:lnTo>
                      <a:pt x="10459" y="3790"/>
                    </a:lnTo>
                    <a:lnTo>
                      <a:pt x="10807" y="3616"/>
                    </a:lnTo>
                    <a:lnTo>
                      <a:pt x="11135" y="3442"/>
                    </a:lnTo>
                    <a:lnTo>
                      <a:pt x="11445" y="3248"/>
                    </a:lnTo>
                    <a:lnTo>
                      <a:pt x="11812" y="2978"/>
                    </a:lnTo>
                    <a:lnTo>
                      <a:pt x="12121" y="2707"/>
                    </a:lnTo>
                    <a:lnTo>
                      <a:pt x="12430" y="2398"/>
                    </a:lnTo>
                    <a:lnTo>
                      <a:pt x="12701" y="2069"/>
                    </a:lnTo>
                    <a:lnTo>
                      <a:pt x="12933" y="1721"/>
                    </a:lnTo>
                    <a:lnTo>
                      <a:pt x="13146" y="1354"/>
                    </a:lnTo>
                    <a:lnTo>
                      <a:pt x="13320" y="967"/>
                    </a:lnTo>
                    <a:lnTo>
                      <a:pt x="13474" y="561"/>
                    </a:lnTo>
                    <a:lnTo>
                      <a:pt x="13494" y="445"/>
                    </a:lnTo>
                    <a:lnTo>
                      <a:pt x="13494" y="349"/>
                    </a:lnTo>
                    <a:lnTo>
                      <a:pt x="13474" y="271"/>
                    </a:lnTo>
                    <a:lnTo>
                      <a:pt x="13416" y="194"/>
                    </a:lnTo>
                    <a:lnTo>
                      <a:pt x="13378" y="136"/>
                    </a:lnTo>
                    <a:lnTo>
                      <a:pt x="13300" y="78"/>
                    </a:lnTo>
                    <a:lnTo>
                      <a:pt x="13223" y="40"/>
                    </a:lnTo>
                    <a:lnTo>
                      <a:pt x="13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1041850" y="-3069350"/>
                <a:ext cx="201050" cy="130500"/>
              </a:xfrm>
              <a:custGeom>
                <a:rect b="b" l="l" r="r" t="t"/>
                <a:pathLst>
                  <a:path extrusionOk="0" h="5220" w="8042">
                    <a:moveTo>
                      <a:pt x="619" y="0"/>
                    </a:moveTo>
                    <a:lnTo>
                      <a:pt x="522" y="20"/>
                    </a:lnTo>
                    <a:lnTo>
                      <a:pt x="445" y="58"/>
                    </a:lnTo>
                    <a:lnTo>
                      <a:pt x="367" y="97"/>
                    </a:lnTo>
                    <a:lnTo>
                      <a:pt x="290" y="174"/>
                    </a:lnTo>
                    <a:lnTo>
                      <a:pt x="232" y="252"/>
                    </a:lnTo>
                    <a:lnTo>
                      <a:pt x="193" y="348"/>
                    </a:lnTo>
                    <a:lnTo>
                      <a:pt x="116" y="638"/>
                    </a:lnTo>
                    <a:lnTo>
                      <a:pt x="39" y="948"/>
                    </a:lnTo>
                    <a:lnTo>
                      <a:pt x="0" y="1238"/>
                    </a:lnTo>
                    <a:lnTo>
                      <a:pt x="0" y="1528"/>
                    </a:lnTo>
                    <a:lnTo>
                      <a:pt x="0" y="1818"/>
                    </a:lnTo>
                    <a:lnTo>
                      <a:pt x="19" y="2108"/>
                    </a:lnTo>
                    <a:lnTo>
                      <a:pt x="77" y="2398"/>
                    </a:lnTo>
                    <a:lnTo>
                      <a:pt x="155" y="2668"/>
                    </a:lnTo>
                    <a:lnTo>
                      <a:pt x="251" y="2939"/>
                    </a:lnTo>
                    <a:lnTo>
                      <a:pt x="367" y="3190"/>
                    </a:lnTo>
                    <a:lnTo>
                      <a:pt x="503" y="3441"/>
                    </a:lnTo>
                    <a:lnTo>
                      <a:pt x="657" y="3673"/>
                    </a:lnTo>
                    <a:lnTo>
                      <a:pt x="851" y="3905"/>
                    </a:lnTo>
                    <a:lnTo>
                      <a:pt x="1044" y="4118"/>
                    </a:lnTo>
                    <a:lnTo>
                      <a:pt x="1276" y="4311"/>
                    </a:lnTo>
                    <a:lnTo>
                      <a:pt x="1527" y="4505"/>
                    </a:lnTo>
                    <a:lnTo>
                      <a:pt x="1759" y="4659"/>
                    </a:lnTo>
                    <a:lnTo>
                      <a:pt x="2011" y="4795"/>
                    </a:lnTo>
                    <a:lnTo>
                      <a:pt x="2281" y="4911"/>
                    </a:lnTo>
                    <a:lnTo>
                      <a:pt x="2552" y="5007"/>
                    </a:lnTo>
                    <a:lnTo>
                      <a:pt x="2822" y="5085"/>
                    </a:lnTo>
                    <a:lnTo>
                      <a:pt x="3093" y="5143"/>
                    </a:lnTo>
                    <a:lnTo>
                      <a:pt x="3383" y="5181"/>
                    </a:lnTo>
                    <a:lnTo>
                      <a:pt x="3673" y="5220"/>
                    </a:lnTo>
                    <a:lnTo>
                      <a:pt x="4234" y="5220"/>
                    </a:lnTo>
                    <a:lnTo>
                      <a:pt x="4524" y="5201"/>
                    </a:lnTo>
                    <a:lnTo>
                      <a:pt x="4814" y="5162"/>
                    </a:lnTo>
                    <a:lnTo>
                      <a:pt x="5084" y="5104"/>
                    </a:lnTo>
                    <a:lnTo>
                      <a:pt x="5355" y="5027"/>
                    </a:lnTo>
                    <a:lnTo>
                      <a:pt x="5625" y="4949"/>
                    </a:lnTo>
                    <a:lnTo>
                      <a:pt x="5896" y="4833"/>
                    </a:lnTo>
                    <a:lnTo>
                      <a:pt x="6205" y="4679"/>
                    </a:lnTo>
                    <a:lnTo>
                      <a:pt x="6515" y="4505"/>
                    </a:lnTo>
                    <a:lnTo>
                      <a:pt x="6805" y="4292"/>
                    </a:lnTo>
                    <a:lnTo>
                      <a:pt x="7075" y="4079"/>
                    </a:lnTo>
                    <a:lnTo>
                      <a:pt x="7327" y="3828"/>
                    </a:lnTo>
                    <a:lnTo>
                      <a:pt x="7559" y="3557"/>
                    </a:lnTo>
                    <a:lnTo>
                      <a:pt x="7771" y="3267"/>
                    </a:lnTo>
                    <a:lnTo>
                      <a:pt x="7965" y="2958"/>
                    </a:lnTo>
                    <a:lnTo>
                      <a:pt x="8023" y="2861"/>
                    </a:lnTo>
                    <a:lnTo>
                      <a:pt x="8042" y="2765"/>
                    </a:lnTo>
                    <a:lnTo>
                      <a:pt x="8023" y="2668"/>
                    </a:lnTo>
                    <a:lnTo>
                      <a:pt x="8003" y="2591"/>
                    </a:lnTo>
                    <a:lnTo>
                      <a:pt x="7965" y="2514"/>
                    </a:lnTo>
                    <a:lnTo>
                      <a:pt x="7926" y="2436"/>
                    </a:lnTo>
                    <a:lnTo>
                      <a:pt x="7849" y="2378"/>
                    </a:lnTo>
                    <a:lnTo>
                      <a:pt x="7771" y="2320"/>
                    </a:lnTo>
                    <a:lnTo>
                      <a:pt x="7694" y="2301"/>
                    </a:lnTo>
                    <a:lnTo>
                      <a:pt x="7597" y="2262"/>
                    </a:lnTo>
                    <a:lnTo>
                      <a:pt x="7423" y="2262"/>
                    </a:lnTo>
                    <a:lnTo>
                      <a:pt x="7346" y="2301"/>
                    </a:lnTo>
                    <a:lnTo>
                      <a:pt x="7249" y="2340"/>
                    </a:lnTo>
                    <a:lnTo>
                      <a:pt x="7191" y="2417"/>
                    </a:lnTo>
                    <a:lnTo>
                      <a:pt x="7114" y="2494"/>
                    </a:lnTo>
                    <a:lnTo>
                      <a:pt x="6998" y="2707"/>
                    </a:lnTo>
                    <a:lnTo>
                      <a:pt x="6843" y="2900"/>
                    </a:lnTo>
                    <a:lnTo>
                      <a:pt x="6689" y="3093"/>
                    </a:lnTo>
                    <a:lnTo>
                      <a:pt x="6534" y="3267"/>
                    </a:lnTo>
                    <a:lnTo>
                      <a:pt x="6360" y="3422"/>
                    </a:lnTo>
                    <a:lnTo>
                      <a:pt x="6167" y="3557"/>
                    </a:lnTo>
                    <a:lnTo>
                      <a:pt x="5973" y="3693"/>
                    </a:lnTo>
                    <a:lnTo>
                      <a:pt x="5780" y="3809"/>
                    </a:lnTo>
                    <a:lnTo>
                      <a:pt x="5567" y="3925"/>
                    </a:lnTo>
                    <a:lnTo>
                      <a:pt x="5355" y="4021"/>
                    </a:lnTo>
                    <a:lnTo>
                      <a:pt x="5123" y="4099"/>
                    </a:lnTo>
                    <a:lnTo>
                      <a:pt x="4910" y="4157"/>
                    </a:lnTo>
                    <a:lnTo>
                      <a:pt x="4678" y="4195"/>
                    </a:lnTo>
                    <a:lnTo>
                      <a:pt x="4427" y="4234"/>
                    </a:lnTo>
                    <a:lnTo>
                      <a:pt x="4195" y="4253"/>
                    </a:lnTo>
                    <a:lnTo>
                      <a:pt x="3750" y="4253"/>
                    </a:lnTo>
                    <a:lnTo>
                      <a:pt x="3538" y="4234"/>
                    </a:lnTo>
                    <a:lnTo>
                      <a:pt x="3325" y="4195"/>
                    </a:lnTo>
                    <a:lnTo>
                      <a:pt x="3112" y="4157"/>
                    </a:lnTo>
                    <a:lnTo>
                      <a:pt x="2900" y="4099"/>
                    </a:lnTo>
                    <a:lnTo>
                      <a:pt x="2706" y="4021"/>
                    </a:lnTo>
                    <a:lnTo>
                      <a:pt x="2513" y="3944"/>
                    </a:lnTo>
                    <a:lnTo>
                      <a:pt x="2320" y="3847"/>
                    </a:lnTo>
                    <a:lnTo>
                      <a:pt x="2127" y="3751"/>
                    </a:lnTo>
                    <a:lnTo>
                      <a:pt x="1953" y="3635"/>
                    </a:lnTo>
                    <a:lnTo>
                      <a:pt x="1798" y="3499"/>
                    </a:lnTo>
                    <a:lnTo>
                      <a:pt x="1643" y="3364"/>
                    </a:lnTo>
                    <a:lnTo>
                      <a:pt x="1489" y="3209"/>
                    </a:lnTo>
                    <a:lnTo>
                      <a:pt x="1373" y="3035"/>
                    </a:lnTo>
                    <a:lnTo>
                      <a:pt x="1257" y="2861"/>
                    </a:lnTo>
                    <a:lnTo>
                      <a:pt x="1160" y="2668"/>
                    </a:lnTo>
                    <a:lnTo>
                      <a:pt x="1063" y="2417"/>
                    </a:lnTo>
                    <a:lnTo>
                      <a:pt x="986" y="2166"/>
                    </a:lnTo>
                    <a:lnTo>
                      <a:pt x="947" y="1895"/>
                    </a:lnTo>
                    <a:lnTo>
                      <a:pt x="947" y="1624"/>
                    </a:lnTo>
                    <a:lnTo>
                      <a:pt x="967" y="1373"/>
                    </a:lnTo>
                    <a:lnTo>
                      <a:pt x="1005" y="1102"/>
                    </a:lnTo>
                    <a:lnTo>
                      <a:pt x="1063" y="832"/>
                    </a:lnTo>
                    <a:lnTo>
                      <a:pt x="1141" y="561"/>
                    </a:lnTo>
                    <a:lnTo>
                      <a:pt x="1160" y="464"/>
                    </a:lnTo>
                    <a:lnTo>
                      <a:pt x="1160" y="368"/>
                    </a:lnTo>
                    <a:lnTo>
                      <a:pt x="1121" y="271"/>
                    </a:lnTo>
                    <a:lnTo>
                      <a:pt x="1083" y="194"/>
                    </a:lnTo>
                    <a:lnTo>
                      <a:pt x="1044" y="136"/>
                    </a:lnTo>
                    <a:lnTo>
                      <a:pt x="967" y="78"/>
                    </a:lnTo>
                    <a:lnTo>
                      <a:pt x="889" y="39"/>
                    </a:lnTo>
                    <a:lnTo>
                      <a:pt x="793" y="2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781850" y="-3138450"/>
                <a:ext cx="2653700" cy="613300"/>
              </a:xfrm>
              <a:custGeom>
                <a:rect b="b" l="l" r="r" t="t"/>
                <a:pathLst>
                  <a:path extrusionOk="0" h="24532" w="106148">
                    <a:moveTo>
                      <a:pt x="105007" y="0"/>
                    </a:moveTo>
                    <a:lnTo>
                      <a:pt x="104910" y="19"/>
                    </a:lnTo>
                    <a:lnTo>
                      <a:pt x="104833" y="58"/>
                    </a:lnTo>
                    <a:lnTo>
                      <a:pt x="104755" y="97"/>
                    </a:lnTo>
                    <a:lnTo>
                      <a:pt x="104678" y="155"/>
                    </a:lnTo>
                    <a:lnTo>
                      <a:pt x="104620" y="232"/>
                    </a:lnTo>
                    <a:lnTo>
                      <a:pt x="104581" y="309"/>
                    </a:lnTo>
                    <a:lnTo>
                      <a:pt x="104562" y="406"/>
                    </a:lnTo>
                    <a:lnTo>
                      <a:pt x="104562" y="503"/>
                    </a:lnTo>
                    <a:lnTo>
                      <a:pt x="104581" y="599"/>
                    </a:lnTo>
                    <a:lnTo>
                      <a:pt x="104775" y="1295"/>
                    </a:lnTo>
                    <a:lnTo>
                      <a:pt x="104929" y="1991"/>
                    </a:lnTo>
                    <a:lnTo>
                      <a:pt x="105045" y="2668"/>
                    </a:lnTo>
                    <a:lnTo>
                      <a:pt x="105122" y="3344"/>
                    </a:lnTo>
                    <a:lnTo>
                      <a:pt x="105180" y="4040"/>
                    </a:lnTo>
                    <a:lnTo>
                      <a:pt x="105180" y="4717"/>
                    </a:lnTo>
                    <a:lnTo>
                      <a:pt x="105142" y="5374"/>
                    </a:lnTo>
                    <a:lnTo>
                      <a:pt x="105065" y="6051"/>
                    </a:lnTo>
                    <a:lnTo>
                      <a:pt x="104949" y="6708"/>
                    </a:lnTo>
                    <a:lnTo>
                      <a:pt x="104794" y="7346"/>
                    </a:lnTo>
                    <a:lnTo>
                      <a:pt x="104581" y="7984"/>
                    </a:lnTo>
                    <a:lnTo>
                      <a:pt x="104330" y="8622"/>
                    </a:lnTo>
                    <a:lnTo>
                      <a:pt x="104040" y="9240"/>
                    </a:lnTo>
                    <a:lnTo>
                      <a:pt x="103866" y="9530"/>
                    </a:lnTo>
                    <a:lnTo>
                      <a:pt x="103692" y="9840"/>
                    </a:lnTo>
                    <a:lnTo>
                      <a:pt x="103518" y="10130"/>
                    </a:lnTo>
                    <a:lnTo>
                      <a:pt x="103305" y="10439"/>
                    </a:lnTo>
                    <a:lnTo>
                      <a:pt x="103112" y="10729"/>
                    </a:lnTo>
                    <a:lnTo>
                      <a:pt x="102880" y="11000"/>
                    </a:lnTo>
                    <a:lnTo>
                      <a:pt x="102493" y="11463"/>
                    </a:lnTo>
                    <a:lnTo>
                      <a:pt x="102107" y="11908"/>
                    </a:lnTo>
                    <a:lnTo>
                      <a:pt x="101701" y="12353"/>
                    </a:lnTo>
                    <a:lnTo>
                      <a:pt x="101276" y="12778"/>
                    </a:lnTo>
                    <a:lnTo>
                      <a:pt x="100831" y="13184"/>
                    </a:lnTo>
                    <a:lnTo>
                      <a:pt x="100386" y="13571"/>
                    </a:lnTo>
                    <a:lnTo>
                      <a:pt x="99942" y="13957"/>
                    </a:lnTo>
                    <a:lnTo>
                      <a:pt x="99458" y="14344"/>
                    </a:lnTo>
                    <a:lnTo>
                      <a:pt x="98975" y="14692"/>
                    </a:lnTo>
                    <a:lnTo>
                      <a:pt x="98492" y="15040"/>
                    </a:lnTo>
                    <a:lnTo>
                      <a:pt x="97989" y="15368"/>
                    </a:lnTo>
                    <a:lnTo>
                      <a:pt x="97487" y="15697"/>
                    </a:lnTo>
                    <a:lnTo>
                      <a:pt x="96965" y="15987"/>
                    </a:lnTo>
                    <a:lnTo>
                      <a:pt x="96443" y="16277"/>
                    </a:lnTo>
                    <a:lnTo>
                      <a:pt x="95921" y="16567"/>
                    </a:lnTo>
                    <a:lnTo>
                      <a:pt x="95399" y="16818"/>
                    </a:lnTo>
                    <a:lnTo>
                      <a:pt x="94761" y="17108"/>
                    </a:lnTo>
                    <a:lnTo>
                      <a:pt x="94142" y="17360"/>
                    </a:lnTo>
                    <a:lnTo>
                      <a:pt x="93505" y="17611"/>
                    </a:lnTo>
                    <a:lnTo>
                      <a:pt x="92867" y="17843"/>
                    </a:lnTo>
                    <a:lnTo>
                      <a:pt x="92229" y="18055"/>
                    </a:lnTo>
                    <a:lnTo>
                      <a:pt x="91571" y="18268"/>
                    </a:lnTo>
                    <a:lnTo>
                      <a:pt x="90914" y="18461"/>
                    </a:lnTo>
                    <a:lnTo>
                      <a:pt x="90257" y="18635"/>
                    </a:lnTo>
                    <a:lnTo>
                      <a:pt x="88942" y="18964"/>
                    </a:lnTo>
                    <a:lnTo>
                      <a:pt x="87609" y="19273"/>
                    </a:lnTo>
                    <a:lnTo>
                      <a:pt x="86275" y="19563"/>
                    </a:lnTo>
                    <a:lnTo>
                      <a:pt x="84941" y="19834"/>
                    </a:lnTo>
                    <a:lnTo>
                      <a:pt x="83278" y="20143"/>
                    </a:lnTo>
                    <a:lnTo>
                      <a:pt x="81616" y="20452"/>
                    </a:lnTo>
                    <a:lnTo>
                      <a:pt x="79934" y="20742"/>
                    </a:lnTo>
                    <a:lnTo>
                      <a:pt x="78252" y="20994"/>
                    </a:lnTo>
                    <a:lnTo>
                      <a:pt x="76551" y="21226"/>
                    </a:lnTo>
                    <a:lnTo>
                      <a:pt x="74869" y="21458"/>
                    </a:lnTo>
                    <a:lnTo>
                      <a:pt x="73188" y="21651"/>
                    </a:lnTo>
                    <a:lnTo>
                      <a:pt x="71486" y="21844"/>
                    </a:lnTo>
                    <a:lnTo>
                      <a:pt x="68065" y="22212"/>
                    </a:lnTo>
                    <a:lnTo>
                      <a:pt x="64624" y="22521"/>
                    </a:lnTo>
                    <a:lnTo>
                      <a:pt x="61183" y="22792"/>
                    </a:lnTo>
                    <a:lnTo>
                      <a:pt x="57723" y="23024"/>
                    </a:lnTo>
                    <a:lnTo>
                      <a:pt x="54282" y="23217"/>
                    </a:lnTo>
                    <a:lnTo>
                      <a:pt x="50821" y="23371"/>
                    </a:lnTo>
                    <a:lnTo>
                      <a:pt x="47381" y="23487"/>
                    </a:lnTo>
                    <a:lnTo>
                      <a:pt x="43920" y="23545"/>
                    </a:lnTo>
                    <a:lnTo>
                      <a:pt x="42180" y="23565"/>
                    </a:lnTo>
                    <a:lnTo>
                      <a:pt x="40421" y="23565"/>
                    </a:lnTo>
                    <a:lnTo>
                      <a:pt x="38682" y="23526"/>
                    </a:lnTo>
                    <a:lnTo>
                      <a:pt x="36922" y="23487"/>
                    </a:lnTo>
                    <a:lnTo>
                      <a:pt x="35183" y="23410"/>
                    </a:lnTo>
                    <a:lnTo>
                      <a:pt x="33443" y="23294"/>
                    </a:lnTo>
                    <a:lnTo>
                      <a:pt x="31684" y="23159"/>
                    </a:lnTo>
                    <a:lnTo>
                      <a:pt x="29944" y="22985"/>
                    </a:lnTo>
                    <a:lnTo>
                      <a:pt x="28281" y="22792"/>
                    </a:lnTo>
                    <a:lnTo>
                      <a:pt x="26619" y="22560"/>
                    </a:lnTo>
                    <a:lnTo>
                      <a:pt x="24956" y="22270"/>
                    </a:lnTo>
                    <a:lnTo>
                      <a:pt x="23313" y="21960"/>
                    </a:lnTo>
                    <a:lnTo>
                      <a:pt x="21670" y="21632"/>
                    </a:lnTo>
                    <a:lnTo>
                      <a:pt x="20027" y="21245"/>
                    </a:lnTo>
                    <a:lnTo>
                      <a:pt x="18384" y="20858"/>
                    </a:lnTo>
                    <a:lnTo>
                      <a:pt x="16760" y="20414"/>
                    </a:lnTo>
                    <a:lnTo>
                      <a:pt x="15059" y="19950"/>
                    </a:lnTo>
                    <a:lnTo>
                      <a:pt x="14208" y="19699"/>
                    </a:lnTo>
                    <a:lnTo>
                      <a:pt x="13358" y="19428"/>
                    </a:lnTo>
                    <a:lnTo>
                      <a:pt x="12527" y="19138"/>
                    </a:lnTo>
                    <a:lnTo>
                      <a:pt x="11715" y="18829"/>
                    </a:lnTo>
                    <a:lnTo>
                      <a:pt x="10903" y="18481"/>
                    </a:lnTo>
                    <a:lnTo>
                      <a:pt x="10091" y="18094"/>
                    </a:lnTo>
                    <a:lnTo>
                      <a:pt x="9395" y="17707"/>
                    </a:lnTo>
                    <a:lnTo>
                      <a:pt x="8699" y="17302"/>
                    </a:lnTo>
                    <a:lnTo>
                      <a:pt x="8042" y="16857"/>
                    </a:lnTo>
                    <a:lnTo>
                      <a:pt x="7404" y="16374"/>
                    </a:lnTo>
                    <a:lnTo>
                      <a:pt x="6805" y="15852"/>
                    </a:lnTo>
                    <a:lnTo>
                      <a:pt x="6205" y="15330"/>
                    </a:lnTo>
                    <a:lnTo>
                      <a:pt x="5645" y="14769"/>
                    </a:lnTo>
                    <a:lnTo>
                      <a:pt x="5084" y="14170"/>
                    </a:lnTo>
                    <a:lnTo>
                      <a:pt x="4562" y="13571"/>
                    </a:lnTo>
                    <a:lnTo>
                      <a:pt x="4060" y="12952"/>
                    </a:lnTo>
                    <a:lnTo>
                      <a:pt x="3576" y="12295"/>
                    </a:lnTo>
                    <a:lnTo>
                      <a:pt x="3132" y="11637"/>
                    </a:lnTo>
                    <a:lnTo>
                      <a:pt x="2919" y="11290"/>
                    </a:lnTo>
                    <a:lnTo>
                      <a:pt x="2706" y="10942"/>
                    </a:lnTo>
                    <a:lnTo>
                      <a:pt x="2532" y="10574"/>
                    </a:lnTo>
                    <a:lnTo>
                      <a:pt x="2339" y="10226"/>
                    </a:lnTo>
                    <a:lnTo>
                      <a:pt x="2184" y="9859"/>
                    </a:lnTo>
                    <a:lnTo>
                      <a:pt x="2030" y="9492"/>
                    </a:lnTo>
                    <a:lnTo>
                      <a:pt x="1894" y="9105"/>
                    </a:lnTo>
                    <a:lnTo>
                      <a:pt x="1778" y="8718"/>
                    </a:lnTo>
                    <a:lnTo>
                      <a:pt x="1527" y="7791"/>
                    </a:lnTo>
                    <a:lnTo>
                      <a:pt x="1315" y="6863"/>
                    </a:lnTo>
                    <a:lnTo>
                      <a:pt x="1218" y="6399"/>
                    </a:lnTo>
                    <a:lnTo>
                      <a:pt x="1160" y="5915"/>
                    </a:lnTo>
                    <a:lnTo>
                      <a:pt x="1083" y="5451"/>
                    </a:lnTo>
                    <a:lnTo>
                      <a:pt x="1044" y="4988"/>
                    </a:lnTo>
                    <a:lnTo>
                      <a:pt x="1005" y="4504"/>
                    </a:lnTo>
                    <a:lnTo>
                      <a:pt x="986" y="4040"/>
                    </a:lnTo>
                    <a:lnTo>
                      <a:pt x="986" y="3557"/>
                    </a:lnTo>
                    <a:lnTo>
                      <a:pt x="986" y="3093"/>
                    </a:lnTo>
                    <a:lnTo>
                      <a:pt x="1005" y="2610"/>
                    </a:lnTo>
                    <a:lnTo>
                      <a:pt x="1044" y="2127"/>
                    </a:lnTo>
                    <a:lnTo>
                      <a:pt x="1102" y="1663"/>
                    </a:lnTo>
                    <a:lnTo>
                      <a:pt x="1179" y="1179"/>
                    </a:lnTo>
                    <a:lnTo>
                      <a:pt x="1199" y="1063"/>
                    </a:lnTo>
                    <a:lnTo>
                      <a:pt x="1179" y="967"/>
                    </a:lnTo>
                    <a:lnTo>
                      <a:pt x="1141" y="870"/>
                    </a:lnTo>
                    <a:lnTo>
                      <a:pt x="1102" y="793"/>
                    </a:lnTo>
                    <a:lnTo>
                      <a:pt x="1025" y="735"/>
                    </a:lnTo>
                    <a:lnTo>
                      <a:pt x="967" y="677"/>
                    </a:lnTo>
                    <a:lnTo>
                      <a:pt x="870" y="638"/>
                    </a:lnTo>
                    <a:lnTo>
                      <a:pt x="793" y="599"/>
                    </a:lnTo>
                    <a:lnTo>
                      <a:pt x="619" y="599"/>
                    </a:lnTo>
                    <a:lnTo>
                      <a:pt x="522" y="619"/>
                    </a:lnTo>
                    <a:lnTo>
                      <a:pt x="445" y="638"/>
                    </a:lnTo>
                    <a:lnTo>
                      <a:pt x="367" y="696"/>
                    </a:lnTo>
                    <a:lnTo>
                      <a:pt x="309" y="773"/>
                    </a:lnTo>
                    <a:lnTo>
                      <a:pt x="271" y="851"/>
                    </a:lnTo>
                    <a:lnTo>
                      <a:pt x="232" y="967"/>
                    </a:lnTo>
                    <a:lnTo>
                      <a:pt x="135" y="1701"/>
                    </a:lnTo>
                    <a:lnTo>
                      <a:pt x="58" y="2455"/>
                    </a:lnTo>
                    <a:lnTo>
                      <a:pt x="19" y="3228"/>
                    </a:lnTo>
                    <a:lnTo>
                      <a:pt x="0" y="3982"/>
                    </a:lnTo>
                    <a:lnTo>
                      <a:pt x="39" y="4756"/>
                    </a:lnTo>
                    <a:lnTo>
                      <a:pt x="97" y="5509"/>
                    </a:lnTo>
                    <a:lnTo>
                      <a:pt x="193" y="6263"/>
                    </a:lnTo>
                    <a:lnTo>
                      <a:pt x="329" y="7017"/>
                    </a:lnTo>
                    <a:lnTo>
                      <a:pt x="483" y="7771"/>
                    </a:lnTo>
                    <a:lnTo>
                      <a:pt x="677" y="8506"/>
                    </a:lnTo>
                    <a:lnTo>
                      <a:pt x="928" y="9240"/>
                    </a:lnTo>
                    <a:lnTo>
                      <a:pt x="1199" y="9956"/>
                    </a:lnTo>
                    <a:lnTo>
                      <a:pt x="1508" y="10652"/>
                    </a:lnTo>
                    <a:lnTo>
                      <a:pt x="1836" y="11328"/>
                    </a:lnTo>
                    <a:lnTo>
                      <a:pt x="2223" y="11985"/>
                    </a:lnTo>
                    <a:lnTo>
                      <a:pt x="2629" y="12623"/>
                    </a:lnTo>
                    <a:lnTo>
                      <a:pt x="3074" y="13242"/>
                    </a:lnTo>
                    <a:lnTo>
                      <a:pt x="3538" y="13841"/>
                    </a:lnTo>
                    <a:lnTo>
                      <a:pt x="4021" y="14421"/>
                    </a:lnTo>
                    <a:lnTo>
                      <a:pt x="4523" y="14982"/>
                    </a:lnTo>
                    <a:lnTo>
                      <a:pt x="5026" y="15523"/>
                    </a:lnTo>
                    <a:lnTo>
                      <a:pt x="5567" y="16026"/>
                    </a:lnTo>
                    <a:lnTo>
                      <a:pt x="6128" y="16528"/>
                    </a:lnTo>
                    <a:lnTo>
                      <a:pt x="6689" y="16992"/>
                    </a:lnTo>
                    <a:lnTo>
                      <a:pt x="7288" y="17437"/>
                    </a:lnTo>
                    <a:lnTo>
                      <a:pt x="7887" y="17862"/>
                    </a:lnTo>
                    <a:lnTo>
                      <a:pt x="8506" y="18268"/>
                    </a:lnTo>
                    <a:lnTo>
                      <a:pt x="9144" y="18635"/>
                    </a:lnTo>
                    <a:lnTo>
                      <a:pt x="9801" y="19003"/>
                    </a:lnTo>
                    <a:lnTo>
                      <a:pt x="10477" y="19331"/>
                    </a:lnTo>
                    <a:lnTo>
                      <a:pt x="11173" y="19641"/>
                    </a:lnTo>
                    <a:lnTo>
                      <a:pt x="11869" y="19911"/>
                    </a:lnTo>
                    <a:lnTo>
                      <a:pt x="12662" y="20201"/>
                    </a:lnTo>
                    <a:lnTo>
                      <a:pt x="13474" y="20491"/>
                    </a:lnTo>
                    <a:lnTo>
                      <a:pt x="14266" y="20762"/>
                    </a:lnTo>
                    <a:lnTo>
                      <a:pt x="15078" y="21013"/>
                    </a:lnTo>
                    <a:lnTo>
                      <a:pt x="15890" y="21245"/>
                    </a:lnTo>
                    <a:lnTo>
                      <a:pt x="16721" y="21496"/>
                    </a:lnTo>
                    <a:lnTo>
                      <a:pt x="18365" y="21922"/>
                    </a:lnTo>
                    <a:lnTo>
                      <a:pt x="20027" y="22328"/>
                    </a:lnTo>
                    <a:lnTo>
                      <a:pt x="21690" y="22676"/>
                    </a:lnTo>
                    <a:lnTo>
                      <a:pt x="23371" y="23004"/>
                    </a:lnTo>
                    <a:lnTo>
                      <a:pt x="25014" y="23294"/>
                    </a:lnTo>
                    <a:lnTo>
                      <a:pt x="26812" y="23565"/>
                    </a:lnTo>
                    <a:lnTo>
                      <a:pt x="28591" y="23797"/>
                    </a:lnTo>
                    <a:lnTo>
                      <a:pt x="30388" y="24009"/>
                    </a:lnTo>
                    <a:lnTo>
                      <a:pt x="32167" y="24164"/>
                    </a:lnTo>
                    <a:lnTo>
                      <a:pt x="33965" y="24299"/>
                    </a:lnTo>
                    <a:lnTo>
                      <a:pt x="35763" y="24396"/>
                    </a:lnTo>
                    <a:lnTo>
                      <a:pt x="37580" y="24473"/>
                    </a:lnTo>
                    <a:lnTo>
                      <a:pt x="39377" y="24512"/>
                    </a:lnTo>
                    <a:lnTo>
                      <a:pt x="41233" y="24531"/>
                    </a:lnTo>
                    <a:lnTo>
                      <a:pt x="43089" y="24531"/>
                    </a:lnTo>
                    <a:lnTo>
                      <a:pt x="44945" y="24493"/>
                    </a:lnTo>
                    <a:lnTo>
                      <a:pt x="46820" y="24454"/>
                    </a:lnTo>
                    <a:lnTo>
                      <a:pt x="48676" y="24396"/>
                    </a:lnTo>
                    <a:lnTo>
                      <a:pt x="50531" y="24319"/>
                    </a:lnTo>
                    <a:lnTo>
                      <a:pt x="54243" y="24125"/>
                    </a:lnTo>
                    <a:lnTo>
                      <a:pt x="57935" y="23913"/>
                    </a:lnTo>
                    <a:lnTo>
                      <a:pt x="61608" y="23681"/>
                    </a:lnTo>
                    <a:lnTo>
                      <a:pt x="63464" y="23545"/>
                    </a:lnTo>
                    <a:lnTo>
                      <a:pt x="65300" y="23410"/>
                    </a:lnTo>
                    <a:lnTo>
                      <a:pt x="67137" y="23256"/>
                    </a:lnTo>
                    <a:lnTo>
                      <a:pt x="68973" y="23082"/>
                    </a:lnTo>
                    <a:lnTo>
                      <a:pt x="70752" y="22908"/>
                    </a:lnTo>
                    <a:lnTo>
                      <a:pt x="72550" y="22695"/>
                    </a:lnTo>
                    <a:lnTo>
                      <a:pt x="74328" y="22482"/>
                    </a:lnTo>
                    <a:lnTo>
                      <a:pt x="76126" y="22250"/>
                    </a:lnTo>
                    <a:lnTo>
                      <a:pt x="77904" y="21999"/>
                    </a:lnTo>
                    <a:lnTo>
                      <a:pt x="79683" y="21728"/>
                    </a:lnTo>
                    <a:lnTo>
                      <a:pt x="81442" y="21438"/>
                    </a:lnTo>
                    <a:lnTo>
                      <a:pt x="83220" y="21129"/>
                    </a:lnTo>
                    <a:lnTo>
                      <a:pt x="84651" y="20878"/>
                    </a:lnTo>
                    <a:lnTo>
                      <a:pt x="86101" y="20607"/>
                    </a:lnTo>
                    <a:lnTo>
                      <a:pt x="87531" y="20298"/>
                    </a:lnTo>
                    <a:lnTo>
                      <a:pt x="88962" y="19989"/>
                    </a:lnTo>
                    <a:lnTo>
                      <a:pt x="90392" y="19621"/>
                    </a:lnTo>
                    <a:lnTo>
                      <a:pt x="91088" y="19428"/>
                    </a:lnTo>
                    <a:lnTo>
                      <a:pt x="91784" y="19215"/>
                    </a:lnTo>
                    <a:lnTo>
                      <a:pt x="92480" y="19003"/>
                    </a:lnTo>
                    <a:lnTo>
                      <a:pt x="93176" y="18751"/>
                    </a:lnTo>
                    <a:lnTo>
                      <a:pt x="93872" y="18500"/>
                    </a:lnTo>
                    <a:lnTo>
                      <a:pt x="94548" y="18249"/>
                    </a:lnTo>
                    <a:lnTo>
                      <a:pt x="95186" y="17959"/>
                    </a:lnTo>
                    <a:lnTo>
                      <a:pt x="95844" y="17669"/>
                    </a:lnTo>
                    <a:lnTo>
                      <a:pt x="96481" y="17360"/>
                    </a:lnTo>
                    <a:lnTo>
                      <a:pt x="97100" y="17012"/>
                    </a:lnTo>
                    <a:lnTo>
                      <a:pt x="97719" y="16664"/>
                    </a:lnTo>
                    <a:lnTo>
                      <a:pt x="98337" y="16296"/>
                    </a:lnTo>
                    <a:lnTo>
                      <a:pt x="98937" y="15910"/>
                    </a:lnTo>
                    <a:lnTo>
                      <a:pt x="99516" y="15504"/>
                    </a:lnTo>
                    <a:lnTo>
                      <a:pt x="100096" y="15078"/>
                    </a:lnTo>
                    <a:lnTo>
                      <a:pt x="100657" y="14634"/>
                    </a:lnTo>
                    <a:lnTo>
                      <a:pt x="101198" y="14170"/>
                    </a:lnTo>
                    <a:lnTo>
                      <a:pt x="101720" y="13687"/>
                    </a:lnTo>
                    <a:lnTo>
                      <a:pt x="102242" y="13184"/>
                    </a:lnTo>
                    <a:lnTo>
                      <a:pt x="102725" y="12662"/>
                    </a:lnTo>
                    <a:lnTo>
                      <a:pt x="103189" y="12140"/>
                    </a:lnTo>
                    <a:lnTo>
                      <a:pt x="103653" y="11579"/>
                    </a:lnTo>
                    <a:lnTo>
                      <a:pt x="103885" y="11270"/>
                    </a:lnTo>
                    <a:lnTo>
                      <a:pt x="104117" y="10961"/>
                    </a:lnTo>
                    <a:lnTo>
                      <a:pt x="104330" y="10652"/>
                    </a:lnTo>
                    <a:lnTo>
                      <a:pt x="104523" y="10323"/>
                    </a:lnTo>
                    <a:lnTo>
                      <a:pt x="104717" y="9994"/>
                    </a:lnTo>
                    <a:lnTo>
                      <a:pt x="104891" y="9666"/>
                    </a:lnTo>
                    <a:lnTo>
                      <a:pt x="105065" y="9337"/>
                    </a:lnTo>
                    <a:lnTo>
                      <a:pt x="105200" y="8989"/>
                    </a:lnTo>
                    <a:lnTo>
                      <a:pt x="105354" y="8660"/>
                    </a:lnTo>
                    <a:lnTo>
                      <a:pt x="105470" y="8313"/>
                    </a:lnTo>
                    <a:lnTo>
                      <a:pt x="105606" y="7965"/>
                    </a:lnTo>
                    <a:lnTo>
                      <a:pt x="105702" y="7617"/>
                    </a:lnTo>
                    <a:lnTo>
                      <a:pt x="105799" y="7269"/>
                    </a:lnTo>
                    <a:lnTo>
                      <a:pt x="105876" y="6921"/>
                    </a:lnTo>
                    <a:lnTo>
                      <a:pt x="106012" y="6205"/>
                    </a:lnTo>
                    <a:lnTo>
                      <a:pt x="106089" y="5490"/>
                    </a:lnTo>
                    <a:lnTo>
                      <a:pt x="106147" y="4775"/>
                    </a:lnTo>
                    <a:lnTo>
                      <a:pt x="106147" y="4040"/>
                    </a:lnTo>
                    <a:lnTo>
                      <a:pt x="106089" y="3306"/>
                    </a:lnTo>
                    <a:lnTo>
                      <a:pt x="106012" y="2552"/>
                    </a:lnTo>
                    <a:lnTo>
                      <a:pt x="105876" y="1817"/>
                    </a:lnTo>
                    <a:lnTo>
                      <a:pt x="105722" y="1063"/>
                    </a:lnTo>
                    <a:lnTo>
                      <a:pt x="105509" y="329"/>
                    </a:lnTo>
                    <a:lnTo>
                      <a:pt x="105470" y="213"/>
                    </a:lnTo>
                    <a:lnTo>
                      <a:pt x="105412" y="135"/>
                    </a:lnTo>
                    <a:lnTo>
                      <a:pt x="105335" y="77"/>
                    </a:lnTo>
                    <a:lnTo>
                      <a:pt x="105258" y="39"/>
                    </a:lnTo>
                    <a:lnTo>
                      <a:pt x="1051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1607275" y="-4129175"/>
                <a:ext cx="99575" cy="105850"/>
              </a:xfrm>
              <a:custGeom>
                <a:rect b="b" l="l" r="r" t="t"/>
                <a:pathLst>
                  <a:path extrusionOk="0" h="4234" w="3983">
                    <a:moveTo>
                      <a:pt x="832" y="3132"/>
                    </a:moveTo>
                    <a:lnTo>
                      <a:pt x="835" y="3143"/>
                    </a:lnTo>
                    <a:lnTo>
                      <a:pt x="835" y="3143"/>
                    </a:lnTo>
                    <a:lnTo>
                      <a:pt x="812" y="3132"/>
                    </a:lnTo>
                    <a:close/>
                    <a:moveTo>
                      <a:pt x="3016" y="995"/>
                    </a:moveTo>
                    <a:lnTo>
                      <a:pt x="3016" y="1044"/>
                    </a:lnTo>
                    <a:lnTo>
                      <a:pt x="3016" y="1141"/>
                    </a:lnTo>
                    <a:lnTo>
                      <a:pt x="3016" y="1199"/>
                    </a:lnTo>
                    <a:lnTo>
                      <a:pt x="2997" y="1257"/>
                    </a:lnTo>
                    <a:lnTo>
                      <a:pt x="2978" y="1373"/>
                    </a:lnTo>
                    <a:lnTo>
                      <a:pt x="2920" y="1605"/>
                    </a:lnTo>
                    <a:lnTo>
                      <a:pt x="2881" y="1701"/>
                    </a:lnTo>
                    <a:lnTo>
                      <a:pt x="2881" y="1740"/>
                    </a:lnTo>
                    <a:lnTo>
                      <a:pt x="2765" y="1972"/>
                    </a:lnTo>
                    <a:lnTo>
                      <a:pt x="2649" y="2204"/>
                    </a:lnTo>
                    <a:lnTo>
                      <a:pt x="2514" y="2417"/>
                    </a:lnTo>
                    <a:lnTo>
                      <a:pt x="2494" y="2436"/>
                    </a:lnTo>
                    <a:lnTo>
                      <a:pt x="2417" y="2552"/>
                    </a:lnTo>
                    <a:lnTo>
                      <a:pt x="2243" y="2745"/>
                    </a:lnTo>
                    <a:lnTo>
                      <a:pt x="2050" y="2919"/>
                    </a:lnTo>
                    <a:lnTo>
                      <a:pt x="1953" y="2997"/>
                    </a:lnTo>
                    <a:lnTo>
                      <a:pt x="1740" y="3132"/>
                    </a:lnTo>
                    <a:lnTo>
                      <a:pt x="1644" y="3190"/>
                    </a:lnTo>
                    <a:lnTo>
                      <a:pt x="1663" y="3170"/>
                    </a:lnTo>
                    <a:lnTo>
                      <a:pt x="1624" y="3190"/>
                    </a:lnTo>
                    <a:lnTo>
                      <a:pt x="1412" y="3267"/>
                    </a:lnTo>
                    <a:lnTo>
                      <a:pt x="1373" y="3267"/>
                    </a:lnTo>
                    <a:lnTo>
                      <a:pt x="1363" y="3272"/>
                    </a:lnTo>
                    <a:lnTo>
                      <a:pt x="1276" y="3286"/>
                    </a:lnTo>
                    <a:lnTo>
                      <a:pt x="1218" y="3286"/>
                    </a:lnTo>
                    <a:lnTo>
                      <a:pt x="1141" y="3267"/>
                    </a:lnTo>
                    <a:lnTo>
                      <a:pt x="1095" y="3260"/>
                    </a:lnTo>
                    <a:lnTo>
                      <a:pt x="1095" y="3260"/>
                    </a:lnTo>
                    <a:lnTo>
                      <a:pt x="1122" y="3190"/>
                    </a:lnTo>
                    <a:lnTo>
                      <a:pt x="1334" y="2784"/>
                    </a:lnTo>
                    <a:lnTo>
                      <a:pt x="1566" y="2417"/>
                    </a:lnTo>
                    <a:lnTo>
                      <a:pt x="1837" y="2069"/>
                    </a:lnTo>
                    <a:lnTo>
                      <a:pt x="2127" y="1740"/>
                    </a:lnTo>
                    <a:lnTo>
                      <a:pt x="2456" y="1431"/>
                    </a:lnTo>
                    <a:lnTo>
                      <a:pt x="2804" y="1141"/>
                    </a:lnTo>
                    <a:lnTo>
                      <a:pt x="3016" y="995"/>
                    </a:lnTo>
                    <a:close/>
                    <a:moveTo>
                      <a:pt x="2862" y="0"/>
                    </a:moveTo>
                    <a:lnTo>
                      <a:pt x="2765" y="20"/>
                    </a:lnTo>
                    <a:lnTo>
                      <a:pt x="2668" y="78"/>
                    </a:lnTo>
                    <a:lnTo>
                      <a:pt x="2224" y="387"/>
                    </a:lnTo>
                    <a:lnTo>
                      <a:pt x="1798" y="715"/>
                    </a:lnTo>
                    <a:lnTo>
                      <a:pt x="1412" y="1102"/>
                    </a:lnTo>
                    <a:lnTo>
                      <a:pt x="1064" y="1489"/>
                    </a:lnTo>
                    <a:lnTo>
                      <a:pt x="890" y="1701"/>
                    </a:lnTo>
                    <a:lnTo>
                      <a:pt x="735" y="1933"/>
                    </a:lnTo>
                    <a:lnTo>
                      <a:pt x="600" y="2146"/>
                    </a:lnTo>
                    <a:lnTo>
                      <a:pt x="464" y="2378"/>
                    </a:lnTo>
                    <a:lnTo>
                      <a:pt x="329" y="2629"/>
                    </a:lnTo>
                    <a:lnTo>
                      <a:pt x="232" y="2881"/>
                    </a:lnTo>
                    <a:lnTo>
                      <a:pt x="117" y="3132"/>
                    </a:lnTo>
                    <a:lnTo>
                      <a:pt x="20" y="3383"/>
                    </a:lnTo>
                    <a:lnTo>
                      <a:pt x="1" y="3499"/>
                    </a:lnTo>
                    <a:lnTo>
                      <a:pt x="39" y="3634"/>
                    </a:lnTo>
                    <a:lnTo>
                      <a:pt x="78" y="3750"/>
                    </a:lnTo>
                    <a:lnTo>
                      <a:pt x="155" y="3847"/>
                    </a:lnTo>
                    <a:lnTo>
                      <a:pt x="310" y="3944"/>
                    </a:lnTo>
                    <a:lnTo>
                      <a:pt x="464" y="4040"/>
                    </a:lnTo>
                    <a:lnTo>
                      <a:pt x="619" y="4098"/>
                    </a:lnTo>
                    <a:lnTo>
                      <a:pt x="754" y="4156"/>
                    </a:lnTo>
                    <a:lnTo>
                      <a:pt x="909" y="4195"/>
                    </a:lnTo>
                    <a:lnTo>
                      <a:pt x="1064" y="4214"/>
                    </a:lnTo>
                    <a:lnTo>
                      <a:pt x="1199" y="4234"/>
                    </a:lnTo>
                    <a:lnTo>
                      <a:pt x="1354" y="4234"/>
                    </a:lnTo>
                    <a:lnTo>
                      <a:pt x="1508" y="4214"/>
                    </a:lnTo>
                    <a:lnTo>
                      <a:pt x="1644" y="4195"/>
                    </a:lnTo>
                    <a:lnTo>
                      <a:pt x="1934" y="4098"/>
                    </a:lnTo>
                    <a:lnTo>
                      <a:pt x="2204" y="3963"/>
                    </a:lnTo>
                    <a:lnTo>
                      <a:pt x="2456" y="3808"/>
                    </a:lnTo>
                    <a:lnTo>
                      <a:pt x="2707" y="3615"/>
                    </a:lnTo>
                    <a:lnTo>
                      <a:pt x="2939" y="3383"/>
                    </a:lnTo>
                    <a:lnTo>
                      <a:pt x="3151" y="3132"/>
                    </a:lnTo>
                    <a:lnTo>
                      <a:pt x="3345" y="2881"/>
                    </a:lnTo>
                    <a:lnTo>
                      <a:pt x="3519" y="2591"/>
                    </a:lnTo>
                    <a:lnTo>
                      <a:pt x="3673" y="2320"/>
                    </a:lnTo>
                    <a:lnTo>
                      <a:pt x="3789" y="2030"/>
                    </a:lnTo>
                    <a:lnTo>
                      <a:pt x="3886" y="1740"/>
                    </a:lnTo>
                    <a:lnTo>
                      <a:pt x="3963" y="1431"/>
                    </a:lnTo>
                    <a:lnTo>
                      <a:pt x="3983" y="1102"/>
                    </a:lnTo>
                    <a:lnTo>
                      <a:pt x="3983" y="928"/>
                    </a:lnTo>
                    <a:lnTo>
                      <a:pt x="3963" y="773"/>
                    </a:lnTo>
                    <a:lnTo>
                      <a:pt x="3925" y="619"/>
                    </a:lnTo>
                    <a:lnTo>
                      <a:pt x="3886" y="464"/>
                    </a:lnTo>
                    <a:lnTo>
                      <a:pt x="3847" y="367"/>
                    </a:lnTo>
                    <a:lnTo>
                      <a:pt x="3789" y="290"/>
                    </a:lnTo>
                    <a:lnTo>
                      <a:pt x="3731" y="232"/>
                    </a:lnTo>
                    <a:lnTo>
                      <a:pt x="3654" y="174"/>
                    </a:lnTo>
                    <a:lnTo>
                      <a:pt x="3557" y="135"/>
                    </a:lnTo>
                    <a:lnTo>
                      <a:pt x="3480" y="116"/>
                    </a:lnTo>
                    <a:lnTo>
                      <a:pt x="3383" y="116"/>
                    </a:lnTo>
                    <a:lnTo>
                      <a:pt x="3287" y="135"/>
                    </a:lnTo>
                    <a:lnTo>
                      <a:pt x="3257" y="147"/>
                    </a:lnTo>
                    <a:lnTo>
                      <a:pt x="3190" y="97"/>
                    </a:lnTo>
                    <a:lnTo>
                      <a:pt x="3132" y="58"/>
                    </a:lnTo>
                    <a:lnTo>
                      <a:pt x="3036" y="20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1818950" y="-4112275"/>
                <a:ext cx="62850" cy="90400"/>
              </a:xfrm>
              <a:custGeom>
                <a:rect b="b" l="l" r="r" t="t"/>
                <a:pathLst>
                  <a:path extrusionOk="0" h="3616" w="2514">
                    <a:moveTo>
                      <a:pt x="1450" y="2398"/>
                    </a:moveTo>
                    <a:lnTo>
                      <a:pt x="1373" y="2494"/>
                    </a:lnTo>
                    <a:lnTo>
                      <a:pt x="1383" y="2485"/>
                    </a:lnTo>
                    <a:lnTo>
                      <a:pt x="1450" y="2398"/>
                    </a:lnTo>
                    <a:close/>
                    <a:moveTo>
                      <a:pt x="986" y="2494"/>
                    </a:moveTo>
                    <a:lnTo>
                      <a:pt x="986" y="2494"/>
                    </a:lnTo>
                    <a:lnTo>
                      <a:pt x="986" y="2494"/>
                    </a:lnTo>
                    <a:close/>
                    <a:moveTo>
                      <a:pt x="1331" y="2551"/>
                    </a:moveTo>
                    <a:lnTo>
                      <a:pt x="1315" y="2572"/>
                    </a:lnTo>
                    <a:lnTo>
                      <a:pt x="1257" y="2610"/>
                    </a:lnTo>
                    <a:lnTo>
                      <a:pt x="1331" y="2551"/>
                    </a:lnTo>
                    <a:close/>
                    <a:moveTo>
                      <a:pt x="1198" y="1099"/>
                    </a:moveTo>
                    <a:lnTo>
                      <a:pt x="1257" y="1180"/>
                    </a:lnTo>
                    <a:lnTo>
                      <a:pt x="1412" y="1412"/>
                    </a:lnTo>
                    <a:lnTo>
                      <a:pt x="1470" y="1547"/>
                    </a:lnTo>
                    <a:lnTo>
                      <a:pt x="1412" y="1431"/>
                    </a:lnTo>
                    <a:lnTo>
                      <a:pt x="1489" y="1605"/>
                    </a:lnTo>
                    <a:lnTo>
                      <a:pt x="1528" y="1779"/>
                    </a:lnTo>
                    <a:lnTo>
                      <a:pt x="1534" y="1811"/>
                    </a:lnTo>
                    <a:lnTo>
                      <a:pt x="1547" y="1915"/>
                    </a:lnTo>
                    <a:lnTo>
                      <a:pt x="1547" y="2069"/>
                    </a:lnTo>
                    <a:lnTo>
                      <a:pt x="1547" y="2147"/>
                    </a:lnTo>
                    <a:lnTo>
                      <a:pt x="1508" y="2282"/>
                    </a:lnTo>
                    <a:lnTo>
                      <a:pt x="1489" y="2340"/>
                    </a:lnTo>
                    <a:lnTo>
                      <a:pt x="1412" y="2456"/>
                    </a:lnTo>
                    <a:lnTo>
                      <a:pt x="1383" y="2485"/>
                    </a:lnTo>
                    <a:lnTo>
                      <a:pt x="1337" y="2544"/>
                    </a:lnTo>
                    <a:lnTo>
                      <a:pt x="1337" y="2544"/>
                    </a:lnTo>
                    <a:lnTo>
                      <a:pt x="1199" y="2630"/>
                    </a:lnTo>
                    <a:lnTo>
                      <a:pt x="1160" y="2649"/>
                    </a:lnTo>
                    <a:lnTo>
                      <a:pt x="1257" y="2610"/>
                    </a:lnTo>
                    <a:lnTo>
                      <a:pt x="1257" y="2610"/>
                    </a:lnTo>
                    <a:lnTo>
                      <a:pt x="1180" y="2649"/>
                    </a:lnTo>
                    <a:lnTo>
                      <a:pt x="1083" y="2649"/>
                    </a:lnTo>
                    <a:lnTo>
                      <a:pt x="1072" y="2646"/>
                    </a:lnTo>
                    <a:lnTo>
                      <a:pt x="1023" y="2606"/>
                    </a:lnTo>
                    <a:lnTo>
                      <a:pt x="1023" y="2606"/>
                    </a:lnTo>
                    <a:lnTo>
                      <a:pt x="986" y="2514"/>
                    </a:lnTo>
                    <a:lnTo>
                      <a:pt x="967" y="2379"/>
                    </a:lnTo>
                    <a:lnTo>
                      <a:pt x="986" y="2494"/>
                    </a:lnTo>
                    <a:lnTo>
                      <a:pt x="967" y="2301"/>
                    </a:lnTo>
                    <a:lnTo>
                      <a:pt x="967" y="2108"/>
                    </a:lnTo>
                    <a:lnTo>
                      <a:pt x="986" y="1895"/>
                    </a:lnTo>
                    <a:lnTo>
                      <a:pt x="1025" y="1702"/>
                    </a:lnTo>
                    <a:lnTo>
                      <a:pt x="1083" y="1451"/>
                    </a:lnTo>
                    <a:lnTo>
                      <a:pt x="1160" y="1199"/>
                    </a:lnTo>
                    <a:lnTo>
                      <a:pt x="1198" y="1099"/>
                    </a:lnTo>
                    <a:close/>
                    <a:moveTo>
                      <a:pt x="1296" y="1"/>
                    </a:moveTo>
                    <a:lnTo>
                      <a:pt x="1199" y="20"/>
                    </a:lnTo>
                    <a:lnTo>
                      <a:pt x="1122" y="59"/>
                    </a:lnTo>
                    <a:lnTo>
                      <a:pt x="1078" y="76"/>
                    </a:lnTo>
                    <a:lnTo>
                      <a:pt x="1078" y="76"/>
                    </a:lnTo>
                    <a:lnTo>
                      <a:pt x="1025" y="59"/>
                    </a:lnTo>
                    <a:lnTo>
                      <a:pt x="890" y="39"/>
                    </a:lnTo>
                    <a:lnTo>
                      <a:pt x="754" y="59"/>
                    </a:lnTo>
                    <a:lnTo>
                      <a:pt x="658" y="117"/>
                    </a:lnTo>
                    <a:lnTo>
                      <a:pt x="561" y="194"/>
                    </a:lnTo>
                    <a:lnTo>
                      <a:pt x="484" y="291"/>
                    </a:lnTo>
                    <a:lnTo>
                      <a:pt x="348" y="639"/>
                    </a:lnTo>
                    <a:lnTo>
                      <a:pt x="213" y="1006"/>
                    </a:lnTo>
                    <a:lnTo>
                      <a:pt x="136" y="1257"/>
                    </a:lnTo>
                    <a:lnTo>
                      <a:pt x="78" y="1509"/>
                    </a:lnTo>
                    <a:lnTo>
                      <a:pt x="39" y="1799"/>
                    </a:lnTo>
                    <a:lnTo>
                      <a:pt x="1" y="2069"/>
                    </a:lnTo>
                    <a:lnTo>
                      <a:pt x="1" y="2243"/>
                    </a:lnTo>
                    <a:lnTo>
                      <a:pt x="1" y="2417"/>
                    </a:lnTo>
                    <a:lnTo>
                      <a:pt x="39" y="2688"/>
                    </a:lnTo>
                    <a:lnTo>
                      <a:pt x="78" y="2823"/>
                    </a:lnTo>
                    <a:lnTo>
                      <a:pt x="175" y="3055"/>
                    </a:lnTo>
                    <a:lnTo>
                      <a:pt x="233" y="3152"/>
                    </a:lnTo>
                    <a:lnTo>
                      <a:pt x="252" y="3190"/>
                    </a:lnTo>
                    <a:lnTo>
                      <a:pt x="368" y="3326"/>
                    </a:lnTo>
                    <a:lnTo>
                      <a:pt x="445" y="3384"/>
                    </a:lnTo>
                    <a:lnTo>
                      <a:pt x="522" y="3442"/>
                    </a:lnTo>
                    <a:lnTo>
                      <a:pt x="619" y="3500"/>
                    </a:lnTo>
                    <a:lnTo>
                      <a:pt x="832" y="3577"/>
                    </a:lnTo>
                    <a:lnTo>
                      <a:pt x="909" y="3596"/>
                    </a:lnTo>
                    <a:lnTo>
                      <a:pt x="1141" y="3616"/>
                    </a:lnTo>
                    <a:lnTo>
                      <a:pt x="1218" y="3616"/>
                    </a:lnTo>
                    <a:lnTo>
                      <a:pt x="1450" y="3577"/>
                    </a:lnTo>
                    <a:lnTo>
                      <a:pt x="1528" y="3538"/>
                    </a:lnTo>
                    <a:lnTo>
                      <a:pt x="1740" y="3442"/>
                    </a:lnTo>
                    <a:lnTo>
                      <a:pt x="1876" y="3345"/>
                    </a:lnTo>
                    <a:lnTo>
                      <a:pt x="2011" y="3229"/>
                    </a:lnTo>
                    <a:lnTo>
                      <a:pt x="2127" y="3113"/>
                    </a:lnTo>
                    <a:lnTo>
                      <a:pt x="2224" y="2958"/>
                    </a:lnTo>
                    <a:lnTo>
                      <a:pt x="2301" y="2862"/>
                    </a:lnTo>
                    <a:lnTo>
                      <a:pt x="2359" y="2746"/>
                    </a:lnTo>
                    <a:lnTo>
                      <a:pt x="2417" y="2572"/>
                    </a:lnTo>
                    <a:lnTo>
                      <a:pt x="2475" y="2398"/>
                    </a:lnTo>
                    <a:lnTo>
                      <a:pt x="2494" y="2263"/>
                    </a:lnTo>
                    <a:lnTo>
                      <a:pt x="2514" y="1992"/>
                    </a:lnTo>
                    <a:lnTo>
                      <a:pt x="2514" y="1779"/>
                    </a:lnTo>
                    <a:lnTo>
                      <a:pt x="2475" y="1567"/>
                    </a:lnTo>
                    <a:lnTo>
                      <a:pt x="2436" y="1393"/>
                    </a:lnTo>
                    <a:lnTo>
                      <a:pt x="2378" y="1238"/>
                    </a:lnTo>
                    <a:lnTo>
                      <a:pt x="2262" y="1006"/>
                    </a:lnTo>
                    <a:lnTo>
                      <a:pt x="2146" y="774"/>
                    </a:lnTo>
                    <a:lnTo>
                      <a:pt x="1992" y="542"/>
                    </a:lnTo>
                    <a:lnTo>
                      <a:pt x="1798" y="310"/>
                    </a:lnTo>
                    <a:lnTo>
                      <a:pt x="1644" y="136"/>
                    </a:lnTo>
                    <a:lnTo>
                      <a:pt x="1566" y="78"/>
                    </a:lnTo>
                    <a:lnTo>
                      <a:pt x="1489" y="3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1784650" y="-3837275"/>
                <a:ext cx="70100" cy="86525"/>
              </a:xfrm>
              <a:custGeom>
                <a:rect b="b" l="l" r="r" t="t"/>
                <a:pathLst>
                  <a:path extrusionOk="0" h="3461" w="2804">
                    <a:moveTo>
                      <a:pt x="1807" y="1131"/>
                    </a:moveTo>
                    <a:lnTo>
                      <a:pt x="1811" y="1147"/>
                    </a:lnTo>
                    <a:lnTo>
                      <a:pt x="1836" y="1315"/>
                    </a:lnTo>
                    <a:lnTo>
                      <a:pt x="1836" y="1585"/>
                    </a:lnTo>
                    <a:lnTo>
                      <a:pt x="1817" y="1779"/>
                    </a:lnTo>
                    <a:lnTo>
                      <a:pt x="1778" y="1953"/>
                    </a:lnTo>
                    <a:lnTo>
                      <a:pt x="1740" y="2049"/>
                    </a:lnTo>
                    <a:lnTo>
                      <a:pt x="1778" y="1914"/>
                    </a:lnTo>
                    <a:lnTo>
                      <a:pt x="1720" y="2049"/>
                    </a:lnTo>
                    <a:lnTo>
                      <a:pt x="1663" y="2185"/>
                    </a:lnTo>
                    <a:lnTo>
                      <a:pt x="1605" y="2243"/>
                    </a:lnTo>
                    <a:lnTo>
                      <a:pt x="1508" y="2339"/>
                    </a:lnTo>
                    <a:lnTo>
                      <a:pt x="1469" y="2378"/>
                    </a:lnTo>
                    <a:lnTo>
                      <a:pt x="1353" y="2436"/>
                    </a:lnTo>
                    <a:lnTo>
                      <a:pt x="1339" y="2446"/>
                    </a:lnTo>
                    <a:lnTo>
                      <a:pt x="1339" y="2446"/>
                    </a:lnTo>
                    <a:lnTo>
                      <a:pt x="1263" y="2476"/>
                    </a:lnTo>
                    <a:lnTo>
                      <a:pt x="1263" y="2476"/>
                    </a:lnTo>
                    <a:lnTo>
                      <a:pt x="1134" y="2489"/>
                    </a:lnTo>
                    <a:lnTo>
                      <a:pt x="1134" y="2489"/>
                    </a:lnTo>
                    <a:lnTo>
                      <a:pt x="1063" y="2475"/>
                    </a:lnTo>
                    <a:lnTo>
                      <a:pt x="1041" y="2470"/>
                    </a:lnTo>
                    <a:lnTo>
                      <a:pt x="1041" y="2470"/>
                    </a:lnTo>
                    <a:lnTo>
                      <a:pt x="992" y="2442"/>
                    </a:lnTo>
                    <a:lnTo>
                      <a:pt x="986" y="2436"/>
                    </a:lnTo>
                    <a:lnTo>
                      <a:pt x="970" y="2413"/>
                    </a:lnTo>
                    <a:lnTo>
                      <a:pt x="967" y="2404"/>
                    </a:lnTo>
                    <a:lnTo>
                      <a:pt x="967" y="2397"/>
                    </a:lnTo>
                    <a:lnTo>
                      <a:pt x="986" y="2281"/>
                    </a:lnTo>
                    <a:lnTo>
                      <a:pt x="1001" y="2190"/>
                    </a:lnTo>
                    <a:lnTo>
                      <a:pt x="1083" y="2011"/>
                    </a:lnTo>
                    <a:lnTo>
                      <a:pt x="1199" y="1817"/>
                    </a:lnTo>
                    <a:lnTo>
                      <a:pt x="1276" y="1701"/>
                    </a:lnTo>
                    <a:lnTo>
                      <a:pt x="1218" y="1798"/>
                    </a:lnTo>
                    <a:lnTo>
                      <a:pt x="1353" y="1605"/>
                    </a:lnTo>
                    <a:lnTo>
                      <a:pt x="1508" y="1450"/>
                    </a:lnTo>
                    <a:lnTo>
                      <a:pt x="1701" y="1237"/>
                    </a:lnTo>
                    <a:lnTo>
                      <a:pt x="1807" y="1131"/>
                    </a:lnTo>
                    <a:close/>
                    <a:moveTo>
                      <a:pt x="1259" y="2477"/>
                    </a:moveTo>
                    <a:lnTo>
                      <a:pt x="1218" y="2494"/>
                    </a:lnTo>
                    <a:lnTo>
                      <a:pt x="1160" y="2494"/>
                    </a:lnTo>
                    <a:lnTo>
                      <a:pt x="1259" y="2477"/>
                    </a:lnTo>
                    <a:close/>
                    <a:moveTo>
                      <a:pt x="1798" y="0"/>
                    </a:moveTo>
                    <a:lnTo>
                      <a:pt x="1663" y="20"/>
                    </a:lnTo>
                    <a:lnTo>
                      <a:pt x="1566" y="78"/>
                    </a:lnTo>
                    <a:lnTo>
                      <a:pt x="1469" y="155"/>
                    </a:lnTo>
                    <a:lnTo>
                      <a:pt x="1218" y="348"/>
                    </a:lnTo>
                    <a:lnTo>
                      <a:pt x="986" y="580"/>
                    </a:lnTo>
                    <a:lnTo>
                      <a:pt x="812" y="773"/>
                    </a:lnTo>
                    <a:lnTo>
                      <a:pt x="638" y="967"/>
                    </a:lnTo>
                    <a:lnTo>
                      <a:pt x="425" y="1237"/>
                    </a:lnTo>
                    <a:lnTo>
                      <a:pt x="309" y="1411"/>
                    </a:lnTo>
                    <a:lnTo>
                      <a:pt x="213" y="1566"/>
                    </a:lnTo>
                    <a:lnTo>
                      <a:pt x="155" y="1740"/>
                    </a:lnTo>
                    <a:lnTo>
                      <a:pt x="77" y="1914"/>
                    </a:lnTo>
                    <a:lnTo>
                      <a:pt x="19" y="2127"/>
                    </a:lnTo>
                    <a:lnTo>
                      <a:pt x="0" y="2320"/>
                    </a:lnTo>
                    <a:lnTo>
                      <a:pt x="0" y="2378"/>
                    </a:lnTo>
                    <a:lnTo>
                      <a:pt x="0" y="2475"/>
                    </a:lnTo>
                    <a:lnTo>
                      <a:pt x="39" y="2649"/>
                    </a:lnTo>
                    <a:lnTo>
                      <a:pt x="39" y="2707"/>
                    </a:lnTo>
                    <a:lnTo>
                      <a:pt x="77" y="2803"/>
                    </a:lnTo>
                    <a:lnTo>
                      <a:pt x="135" y="2900"/>
                    </a:lnTo>
                    <a:lnTo>
                      <a:pt x="174" y="2977"/>
                    </a:lnTo>
                    <a:lnTo>
                      <a:pt x="290" y="3113"/>
                    </a:lnTo>
                    <a:lnTo>
                      <a:pt x="309" y="3151"/>
                    </a:lnTo>
                    <a:lnTo>
                      <a:pt x="406" y="3209"/>
                    </a:lnTo>
                    <a:lnTo>
                      <a:pt x="483" y="3287"/>
                    </a:lnTo>
                    <a:lnTo>
                      <a:pt x="561" y="3325"/>
                    </a:lnTo>
                    <a:lnTo>
                      <a:pt x="599" y="3345"/>
                    </a:lnTo>
                    <a:lnTo>
                      <a:pt x="773" y="3403"/>
                    </a:lnTo>
                    <a:lnTo>
                      <a:pt x="870" y="3422"/>
                    </a:lnTo>
                    <a:lnTo>
                      <a:pt x="1083" y="3460"/>
                    </a:lnTo>
                    <a:lnTo>
                      <a:pt x="1199" y="3460"/>
                    </a:lnTo>
                    <a:lnTo>
                      <a:pt x="1295" y="3441"/>
                    </a:lnTo>
                    <a:lnTo>
                      <a:pt x="1527" y="3403"/>
                    </a:lnTo>
                    <a:lnTo>
                      <a:pt x="1701" y="3345"/>
                    </a:lnTo>
                    <a:lnTo>
                      <a:pt x="1856" y="3267"/>
                    </a:lnTo>
                    <a:lnTo>
                      <a:pt x="1952" y="3209"/>
                    </a:lnTo>
                    <a:lnTo>
                      <a:pt x="2049" y="3132"/>
                    </a:lnTo>
                    <a:lnTo>
                      <a:pt x="2204" y="3016"/>
                    </a:lnTo>
                    <a:lnTo>
                      <a:pt x="2339" y="2881"/>
                    </a:lnTo>
                    <a:lnTo>
                      <a:pt x="2455" y="2726"/>
                    </a:lnTo>
                    <a:lnTo>
                      <a:pt x="2571" y="2552"/>
                    </a:lnTo>
                    <a:lnTo>
                      <a:pt x="2629" y="2417"/>
                    </a:lnTo>
                    <a:lnTo>
                      <a:pt x="2726" y="2146"/>
                    </a:lnTo>
                    <a:lnTo>
                      <a:pt x="2764" y="1972"/>
                    </a:lnTo>
                    <a:lnTo>
                      <a:pt x="2784" y="1817"/>
                    </a:lnTo>
                    <a:lnTo>
                      <a:pt x="2803" y="1489"/>
                    </a:lnTo>
                    <a:lnTo>
                      <a:pt x="2803" y="1295"/>
                    </a:lnTo>
                    <a:lnTo>
                      <a:pt x="2784" y="1083"/>
                    </a:lnTo>
                    <a:lnTo>
                      <a:pt x="2706" y="735"/>
                    </a:lnTo>
                    <a:lnTo>
                      <a:pt x="2648" y="483"/>
                    </a:lnTo>
                    <a:lnTo>
                      <a:pt x="2610" y="406"/>
                    </a:lnTo>
                    <a:lnTo>
                      <a:pt x="2571" y="329"/>
                    </a:lnTo>
                    <a:lnTo>
                      <a:pt x="2494" y="271"/>
                    </a:lnTo>
                    <a:lnTo>
                      <a:pt x="2416" y="213"/>
                    </a:lnTo>
                    <a:lnTo>
                      <a:pt x="2339" y="174"/>
                    </a:lnTo>
                    <a:lnTo>
                      <a:pt x="2242" y="155"/>
                    </a:lnTo>
                    <a:lnTo>
                      <a:pt x="2165" y="155"/>
                    </a:lnTo>
                    <a:lnTo>
                      <a:pt x="2146" y="136"/>
                    </a:lnTo>
                    <a:lnTo>
                      <a:pt x="2049" y="58"/>
                    </a:lnTo>
                    <a:lnTo>
                      <a:pt x="1933" y="20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2624100" y="-3883675"/>
                <a:ext cx="68650" cy="87975"/>
              </a:xfrm>
              <a:custGeom>
                <a:rect b="b" l="l" r="r" t="t"/>
                <a:pathLst>
                  <a:path extrusionOk="0" h="3519" w="2746">
                    <a:moveTo>
                      <a:pt x="1636" y="2496"/>
                    </a:moveTo>
                    <a:lnTo>
                      <a:pt x="1620" y="2515"/>
                    </a:lnTo>
                    <a:lnTo>
                      <a:pt x="1609" y="2518"/>
                    </a:lnTo>
                    <a:lnTo>
                      <a:pt x="1609" y="2518"/>
                    </a:lnTo>
                    <a:lnTo>
                      <a:pt x="1636" y="2496"/>
                    </a:lnTo>
                    <a:close/>
                    <a:moveTo>
                      <a:pt x="1431" y="2494"/>
                    </a:moveTo>
                    <a:lnTo>
                      <a:pt x="1507" y="2540"/>
                    </a:lnTo>
                    <a:lnTo>
                      <a:pt x="1506" y="2540"/>
                    </a:lnTo>
                    <a:lnTo>
                      <a:pt x="1506" y="2540"/>
                    </a:lnTo>
                    <a:lnTo>
                      <a:pt x="1489" y="2533"/>
                    </a:lnTo>
                    <a:lnTo>
                      <a:pt x="1431" y="2494"/>
                    </a:lnTo>
                    <a:close/>
                    <a:moveTo>
                      <a:pt x="1011" y="1103"/>
                    </a:moveTo>
                    <a:lnTo>
                      <a:pt x="1179" y="1199"/>
                    </a:lnTo>
                    <a:lnTo>
                      <a:pt x="1315" y="1296"/>
                    </a:lnTo>
                    <a:lnTo>
                      <a:pt x="1218" y="1218"/>
                    </a:lnTo>
                    <a:lnTo>
                      <a:pt x="1373" y="1334"/>
                    </a:lnTo>
                    <a:lnTo>
                      <a:pt x="1527" y="1489"/>
                    </a:lnTo>
                    <a:lnTo>
                      <a:pt x="1576" y="1537"/>
                    </a:lnTo>
                    <a:lnTo>
                      <a:pt x="1624" y="1605"/>
                    </a:lnTo>
                    <a:lnTo>
                      <a:pt x="1701" y="1740"/>
                    </a:lnTo>
                    <a:lnTo>
                      <a:pt x="1740" y="1818"/>
                    </a:lnTo>
                    <a:lnTo>
                      <a:pt x="1759" y="1953"/>
                    </a:lnTo>
                    <a:lnTo>
                      <a:pt x="1779" y="2030"/>
                    </a:lnTo>
                    <a:lnTo>
                      <a:pt x="1779" y="2088"/>
                    </a:lnTo>
                    <a:lnTo>
                      <a:pt x="1759" y="2204"/>
                    </a:lnTo>
                    <a:lnTo>
                      <a:pt x="1745" y="2291"/>
                    </a:lnTo>
                    <a:lnTo>
                      <a:pt x="1663" y="2455"/>
                    </a:lnTo>
                    <a:lnTo>
                      <a:pt x="1651" y="2479"/>
                    </a:lnTo>
                    <a:lnTo>
                      <a:pt x="1643" y="2488"/>
                    </a:lnTo>
                    <a:lnTo>
                      <a:pt x="1590" y="2523"/>
                    </a:lnTo>
                    <a:lnTo>
                      <a:pt x="1524" y="2542"/>
                    </a:lnTo>
                    <a:lnTo>
                      <a:pt x="1524" y="2542"/>
                    </a:lnTo>
                    <a:lnTo>
                      <a:pt x="1514" y="2541"/>
                    </a:lnTo>
                    <a:lnTo>
                      <a:pt x="1514" y="2541"/>
                    </a:lnTo>
                    <a:lnTo>
                      <a:pt x="1392" y="2436"/>
                    </a:lnTo>
                    <a:lnTo>
                      <a:pt x="1392" y="2436"/>
                    </a:lnTo>
                    <a:lnTo>
                      <a:pt x="1353" y="2378"/>
                    </a:lnTo>
                    <a:lnTo>
                      <a:pt x="1276" y="2243"/>
                    </a:lnTo>
                    <a:lnTo>
                      <a:pt x="1237" y="2146"/>
                    </a:lnTo>
                    <a:lnTo>
                      <a:pt x="1276" y="2262"/>
                    </a:lnTo>
                    <a:lnTo>
                      <a:pt x="1179" y="1992"/>
                    </a:lnTo>
                    <a:lnTo>
                      <a:pt x="1083" y="1663"/>
                    </a:lnTo>
                    <a:lnTo>
                      <a:pt x="1057" y="1508"/>
                    </a:lnTo>
                    <a:lnTo>
                      <a:pt x="1025" y="1218"/>
                    </a:lnTo>
                    <a:lnTo>
                      <a:pt x="1011" y="1103"/>
                    </a:lnTo>
                    <a:close/>
                    <a:moveTo>
                      <a:pt x="1619" y="2516"/>
                    </a:moveTo>
                    <a:lnTo>
                      <a:pt x="1605" y="2533"/>
                    </a:lnTo>
                    <a:lnTo>
                      <a:pt x="1574" y="2548"/>
                    </a:lnTo>
                    <a:lnTo>
                      <a:pt x="1574" y="2548"/>
                    </a:lnTo>
                    <a:lnTo>
                      <a:pt x="1571" y="2548"/>
                    </a:lnTo>
                    <a:lnTo>
                      <a:pt x="1586" y="2536"/>
                    </a:lnTo>
                    <a:lnTo>
                      <a:pt x="1605" y="2533"/>
                    </a:lnTo>
                    <a:lnTo>
                      <a:pt x="1605" y="2533"/>
                    </a:lnTo>
                    <a:lnTo>
                      <a:pt x="1587" y="2535"/>
                    </a:lnTo>
                    <a:lnTo>
                      <a:pt x="1587" y="2535"/>
                    </a:lnTo>
                    <a:lnTo>
                      <a:pt x="1598" y="2526"/>
                    </a:lnTo>
                    <a:lnTo>
                      <a:pt x="1598" y="2526"/>
                    </a:lnTo>
                    <a:lnTo>
                      <a:pt x="1619" y="2516"/>
                    </a:lnTo>
                    <a:close/>
                    <a:moveTo>
                      <a:pt x="793" y="0"/>
                    </a:moveTo>
                    <a:lnTo>
                      <a:pt x="696" y="20"/>
                    </a:lnTo>
                    <a:lnTo>
                      <a:pt x="619" y="58"/>
                    </a:lnTo>
                    <a:lnTo>
                      <a:pt x="541" y="116"/>
                    </a:lnTo>
                    <a:lnTo>
                      <a:pt x="464" y="174"/>
                    </a:lnTo>
                    <a:lnTo>
                      <a:pt x="442" y="219"/>
                    </a:lnTo>
                    <a:lnTo>
                      <a:pt x="348" y="232"/>
                    </a:lnTo>
                    <a:lnTo>
                      <a:pt x="232" y="271"/>
                    </a:lnTo>
                    <a:lnTo>
                      <a:pt x="135" y="348"/>
                    </a:lnTo>
                    <a:lnTo>
                      <a:pt x="77" y="464"/>
                    </a:lnTo>
                    <a:lnTo>
                      <a:pt x="19" y="580"/>
                    </a:lnTo>
                    <a:lnTo>
                      <a:pt x="0" y="716"/>
                    </a:lnTo>
                    <a:lnTo>
                      <a:pt x="19" y="1025"/>
                    </a:lnTo>
                    <a:lnTo>
                      <a:pt x="58" y="1354"/>
                    </a:lnTo>
                    <a:lnTo>
                      <a:pt x="116" y="1663"/>
                    </a:lnTo>
                    <a:lnTo>
                      <a:pt x="174" y="1992"/>
                    </a:lnTo>
                    <a:lnTo>
                      <a:pt x="232" y="2185"/>
                    </a:lnTo>
                    <a:lnTo>
                      <a:pt x="290" y="2397"/>
                    </a:lnTo>
                    <a:lnTo>
                      <a:pt x="425" y="2687"/>
                    </a:lnTo>
                    <a:lnTo>
                      <a:pt x="503" y="2823"/>
                    </a:lnTo>
                    <a:lnTo>
                      <a:pt x="580" y="2958"/>
                    </a:lnTo>
                    <a:lnTo>
                      <a:pt x="696" y="3113"/>
                    </a:lnTo>
                    <a:lnTo>
                      <a:pt x="735" y="3151"/>
                    </a:lnTo>
                    <a:lnTo>
                      <a:pt x="831" y="3229"/>
                    </a:lnTo>
                    <a:lnTo>
                      <a:pt x="1025" y="3364"/>
                    </a:lnTo>
                    <a:lnTo>
                      <a:pt x="1102" y="3422"/>
                    </a:lnTo>
                    <a:lnTo>
                      <a:pt x="1218" y="3461"/>
                    </a:lnTo>
                    <a:lnTo>
                      <a:pt x="1315" y="3499"/>
                    </a:lnTo>
                    <a:lnTo>
                      <a:pt x="1547" y="3519"/>
                    </a:lnTo>
                    <a:lnTo>
                      <a:pt x="1624" y="3519"/>
                    </a:lnTo>
                    <a:lnTo>
                      <a:pt x="1740" y="3499"/>
                    </a:lnTo>
                    <a:lnTo>
                      <a:pt x="1837" y="3461"/>
                    </a:lnTo>
                    <a:lnTo>
                      <a:pt x="2049" y="3383"/>
                    </a:lnTo>
                    <a:lnTo>
                      <a:pt x="2165" y="3306"/>
                    </a:lnTo>
                    <a:lnTo>
                      <a:pt x="2281" y="3209"/>
                    </a:lnTo>
                    <a:lnTo>
                      <a:pt x="2397" y="3074"/>
                    </a:lnTo>
                    <a:lnTo>
                      <a:pt x="2494" y="2958"/>
                    </a:lnTo>
                    <a:lnTo>
                      <a:pt x="2552" y="2861"/>
                    </a:lnTo>
                    <a:lnTo>
                      <a:pt x="2610" y="2765"/>
                    </a:lnTo>
                    <a:lnTo>
                      <a:pt x="2668" y="2591"/>
                    </a:lnTo>
                    <a:lnTo>
                      <a:pt x="2706" y="2417"/>
                    </a:lnTo>
                    <a:lnTo>
                      <a:pt x="2745" y="2185"/>
                    </a:lnTo>
                    <a:lnTo>
                      <a:pt x="2745" y="2050"/>
                    </a:lnTo>
                    <a:lnTo>
                      <a:pt x="2745" y="1934"/>
                    </a:lnTo>
                    <a:lnTo>
                      <a:pt x="2726" y="1856"/>
                    </a:lnTo>
                    <a:lnTo>
                      <a:pt x="2687" y="1682"/>
                    </a:lnTo>
                    <a:lnTo>
                      <a:pt x="2649" y="1547"/>
                    </a:lnTo>
                    <a:lnTo>
                      <a:pt x="2610" y="1412"/>
                    </a:lnTo>
                    <a:lnTo>
                      <a:pt x="2494" y="1160"/>
                    </a:lnTo>
                    <a:lnTo>
                      <a:pt x="2397" y="1044"/>
                    </a:lnTo>
                    <a:lnTo>
                      <a:pt x="2223" y="812"/>
                    </a:lnTo>
                    <a:lnTo>
                      <a:pt x="2107" y="696"/>
                    </a:lnTo>
                    <a:lnTo>
                      <a:pt x="1953" y="561"/>
                    </a:lnTo>
                    <a:lnTo>
                      <a:pt x="1701" y="368"/>
                    </a:lnTo>
                    <a:lnTo>
                      <a:pt x="1508" y="252"/>
                    </a:lnTo>
                    <a:lnTo>
                      <a:pt x="1295" y="155"/>
                    </a:lnTo>
                    <a:lnTo>
                      <a:pt x="1083" y="58"/>
                    </a:lnTo>
                    <a:lnTo>
                      <a:pt x="986" y="20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2012750" y="-41282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185" y="1598"/>
                    </a:moveTo>
                    <a:lnTo>
                      <a:pt x="1276" y="1779"/>
                    </a:lnTo>
                    <a:lnTo>
                      <a:pt x="1353" y="1915"/>
                    </a:lnTo>
                    <a:lnTo>
                      <a:pt x="1334" y="1915"/>
                    </a:lnTo>
                    <a:lnTo>
                      <a:pt x="1373" y="1992"/>
                    </a:lnTo>
                    <a:lnTo>
                      <a:pt x="1489" y="2263"/>
                    </a:lnTo>
                    <a:lnTo>
                      <a:pt x="1585" y="2553"/>
                    </a:lnTo>
                    <a:lnTo>
                      <a:pt x="1643" y="2804"/>
                    </a:lnTo>
                    <a:lnTo>
                      <a:pt x="1643" y="2862"/>
                    </a:lnTo>
                    <a:lnTo>
                      <a:pt x="1663" y="2997"/>
                    </a:lnTo>
                    <a:lnTo>
                      <a:pt x="1663" y="3113"/>
                    </a:lnTo>
                    <a:lnTo>
                      <a:pt x="1663" y="3132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326"/>
                    </a:lnTo>
                    <a:lnTo>
                      <a:pt x="1585" y="3364"/>
                    </a:lnTo>
                    <a:lnTo>
                      <a:pt x="1585" y="3384"/>
                    </a:lnTo>
                    <a:lnTo>
                      <a:pt x="1508" y="3461"/>
                    </a:lnTo>
                    <a:lnTo>
                      <a:pt x="1547" y="3442"/>
                    </a:lnTo>
                    <a:lnTo>
                      <a:pt x="1450" y="3500"/>
                    </a:lnTo>
                    <a:lnTo>
                      <a:pt x="1276" y="3616"/>
                    </a:lnTo>
                    <a:lnTo>
                      <a:pt x="1180" y="3674"/>
                    </a:lnTo>
                    <a:lnTo>
                      <a:pt x="1044" y="3725"/>
                    </a:lnTo>
                    <a:lnTo>
                      <a:pt x="1044" y="3693"/>
                    </a:lnTo>
                    <a:lnTo>
                      <a:pt x="1025" y="3635"/>
                    </a:lnTo>
                    <a:lnTo>
                      <a:pt x="1006" y="3519"/>
                    </a:lnTo>
                    <a:lnTo>
                      <a:pt x="1006" y="3577"/>
                    </a:lnTo>
                    <a:lnTo>
                      <a:pt x="986" y="3190"/>
                    </a:lnTo>
                    <a:lnTo>
                      <a:pt x="986" y="2823"/>
                    </a:lnTo>
                    <a:lnTo>
                      <a:pt x="986" y="2707"/>
                    </a:lnTo>
                    <a:lnTo>
                      <a:pt x="1006" y="2611"/>
                    </a:lnTo>
                    <a:lnTo>
                      <a:pt x="1025" y="2495"/>
                    </a:lnTo>
                    <a:lnTo>
                      <a:pt x="1083" y="2069"/>
                    </a:lnTo>
                    <a:lnTo>
                      <a:pt x="1180" y="1625"/>
                    </a:lnTo>
                    <a:lnTo>
                      <a:pt x="1185" y="1598"/>
                    </a:lnTo>
                    <a:close/>
                    <a:moveTo>
                      <a:pt x="948" y="1"/>
                    </a:moveTo>
                    <a:lnTo>
                      <a:pt x="851" y="20"/>
                    </a:lnTo>
                    <a:lnTo>
                      <a:pt x="774" y="59"/>
                    </a:lnTo>
                    <a:lnTo>
                      <a:pt x="677" y="97"/>
                    </a:lnTo>
                    <a:lnTo>
                      <a:pt x="619" y="175"/>
                    </a:lnTo>
                    <a:lnTo>
                      <a:pt x="561" y="252"/>
                    </a:lnTo>
                    <a:lnTo>
                      <a:pt x="426" y="619"/>
                    </a:lnTo>
                    <a:lnTo>
                      <a:pt x="329" y="987"/>
                    </a:lnTo>
                    <a:lnTo>
                      <a:pt x="232" y="1354"/>
                    </a:lnTo>
                    <a:lnTo>
                      <a:pt x="155" y="1741"/>
                    </a:lnTo>
                    <a:lnTo>
                      <a:pt x="78" y="2205"/>
                    </a:lnTo>
                    <a:lnTo>
                      <a:pt x="20" y="2669"/>
                    </a:lnTo>
                    <a:lnTo>
                      <a:pt x="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55" y="4060"/>
                    </a:lnTo>
                    <a:lnTo>
                      <a:pt x="194" y="4176"/>
                    </a:lnTo>
                    <a:lnTo>
                      <a:pt x="252" y="4273"/>
                    </a:lnTo>
                    <a:lnTo>
                      <a:pt x="310" y="4370"/>
                    </a:lnTo>
                    <a:lnTo>
                      <a:pt x="387" y="4447"/>
                    </a:lnTo>
                    <a:lnTo>
                      <a:pt x="503" y="4524"/>
                    </a:lnTo>
                    <a:lnTo>
                      <a:pt x="600" y="4602"/>
                    </a:lnTo>
                    <a:lnTo>
                      <a:pt x="716" y="4640"/>
                    </a:lnTo>
                    <a:lnTo>
                      <a:pt x="832" y="4679"/>
                    </a:lnTo>
                    <a:lnTo>
                      <a:pt x="948" y="4698"/>
                    </a:lnTo>
                    <a:lnTo>
                      <a:pt x="1064" y="4698"/>
                    </a:lnTo>
                    <a:lnTo>
                      <a:pt x="1199" y="4679"/>
                    </a:lnTo>
                    <a:lnTo>
                      <a:pt x="1315" y="4660"/>
                    </a:lnTo>
                    <a:lnTo>
                      <a:pt x="1450" y="4621"/>
                    </a:lnTo>
                    <a:lnTo>
                      <a:pt x="1566" y="4563"/>
                    </a:lnTo>
                    <a:lnTo>
                      <a:pt x="1837" y="4428"/>
                    </a:lnTo>
                    <a:lnTo>
                      <a:pt x="2069" y="4254"/>
                    </a:lnTo>
                    <a:lnTo>
                      <a:pt x="2281" y="4060"/>
                    </a:lnTo>
                    <a:lnTo>
                      <a:pt x="2378" y="3925"/>
                    </a:lnTo>
                    <a:lnTo>
                      <a:pt x="2475" y="3770"/>
                    </a:lnTo>
                    <a:lnTo>
                      <a:pt x="2533" y="3635"/>
                    </a:lnTo>
                    <a:lnTo>
                      <a:pt x="2591" y="3461"/>
                    </a:lnTo>
                    <a:lnTo>
                      <a:pt x="2610" y="3306"/>
                    </a:lnTo>
                    <a:lnTo>
                      <a:pt x="2629" y="3132"/>
                    </a:lnTo>
                    <a:lnTo>
                      <a:pt x="2629" y="2959"/>
                    </a:lnTo>
                    <a:lnTo>
                      <a:pt x="2610" y="2804"/>
                    </a:lnTo>
                    <a:lnTo>
                      <a:pt x="2552" y="2456"/>
                    </a:lnTo>
                    <a:lnTo>
                      <a:pt x="2455" y="2127"/>
                    </a:lnTo>
                    <a:lnTo>
                      <a:pt x="2339" y="1799"/>
                    </a:lnTo>
                    <a:lnTo>
                      <a:pt x="2204" y="1470"/>
                    </a:lnTo>
                    <a:lnTo>
                      <a:pt x="2049" y="1161"/>
                    </a:lnTo>
                    <a:lnTo>
                      <a:pt x="1895" y="851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117"/>
                    </a:lnTo>
                    <a:lnTo>
                      <a:pt x="1315" y="78"/>
                    </a:lnTo>
                    <a:lnTo>
                      <a:pt x="1218" y="40"/>
                    </a:lnTo>
                    <a:lnTo>
                      <a:pt x="1180" y="40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2015650" y="-3842600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173" y="1556"/>
                    </a:moveTo>
                    <a:lnTo>
                      <a:pt x="1276" y="1779"/>
                    </a:lnTo>
                    <a:lnTo>
                      <a:pt x="1334" y="1914"/>
                    </a:lnTo>
                    <a:lnTo>
                      <a:pt x="1334" y="1895"/>
                    </a:lnTo>
                    <a:lnTo>
                      <a:pt x="1373" y="1972"/>
                    </a:lnTo>
                    <a:lnTo>
                      <a:pt x="1489" y="2262"/>
                    </a:lnTo>
                    <a:lnTo>
                      <a:pt x="1566" y="2533"/>
                    </a:lnTo>
                    <a:lnTo>
                      <a:pt x="1643" y="2804"/>
                    </a:lnTo>
                    <a:lnTo>
                      <a:pt x="1643" y="2842"/>
                    </a:lnTo>
                    <a:lnTo>
                      <a:pt x="1663" y="2997"/>
                    </a:lnTo>
                    <a:lnTo>
                      <a:pt x="1663" y="3094"/>
                    </a:lnTo>
                    <a:lnTo>
                      <a:pt x="1663" y="3113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268"/>
                    </a:lnTo>
                    <a:lnTo>
                      <a:pt x="1605" y="3306"/>
                    </a:lnTo>
                    <a:lnTo>
                      <a:pt x="1585" y="3345"/>
                    </a:lnTo>
                    <a:lnTo>
                      <a:pt x="1585" y="3364"/>
                    </a:lnTo>
                    <a:lnTo>
                      <a:pt x="1527" y="3422"/>
                    </a:lnTo>
                    <a:lnTo>
                      <a:pt x="1527" y="3422"/>
                    </a:lnTo>
                    <a:lnTo>
                      <a:pt x="1450" y="3480"/>
                    </a:lnTo>
                    <a:lnTo>
                      <a:pt x="1257" y="3616"/>
                    </a:lnTo>
                    <a:lnTo>
                      <a:pt x="1179" y="3654"/>
                    </a:lnTo>
                    <a:lnTo>
                      <a:pt x="1141" y="3673"/>
                    </a:lnTo>
                    <a:lnTo>
                      <a:pt x="1128" y="3686"/>
                    </a:lnTo>
                    <a:lnTo>
                      <a:pt x="1128" y="3686"/>
                    </a:lnTo>
                    <a:lnTo>
                      <a:pt x="1045" y="3707"/>
                    </a:lnTo>
                    <a:lnTo>
                      <a:pt x="1045" y="3707"/>
                    </a:lnTo>
                    <a:lnTo>
                      <a:pt x="1006" y="3616"/>
                    </a:lnTo>
                    <a:lnTo>
                      <a:pt x="986" y="3500"/>
                    </a:lnTo>
                    <a:lnTo>
                      <a:pt x="986" y="3558"/>
                    </a:lnTo>
                    <a:lnTo>
                      <a:pt x="967" y="3190"/>
                    </a:lnTo>
                    <a:lnTo>
                      <a:pt x="986" y="2804"/>
                    </a:lnTo>
                    <a:lnTo>
                      <a:pt x="986" y="2707"/>
                    </a:lnTo>
                    <a:lnTo>
                      <a:pt x="1006" y="2591"/>
                    </a:lnTo>
                    <a:lnTo>
                      <a:pt x="1006" y="2475"/>
                    </a:lnTo>
                    <a:lnTo>
                      <a:pt x="1083" y="2050"/>
                    </a:lnTo>
                    <a:lnTo>
                      <a:pt x="1160" y="1605"/>
                    </a:lnTo>
                    <a:lnTo>
                      <a:pt x="1173" y="1556"/>
                    </a:lnTo>
                    <a:close/>
                    <a:moveTo>
                      <a:pt x="851" y="1"/>
                    </a:moveTo>
                    <a:lnTo>
                      <a:pt x="754" y="39"/>
                    </a:lnTo>
                    <a:lnTo>
                      <a:pt x="677" y="78"/>
                    </a:lnTo>
                    <a:lnTo>
                      <a:pt x="619" y="155"/>
                    </a:lnTo>
                    <a:lnTo>
                      <a:pt x="561" y="233"/>
                    </a:lnTo>
                    <a:lnTo>
                      <a:pt x="426" y="600"/>
                    </a:lnTo>
                    <a:lnTo>
                      <a:pt x="329" y="967"/>
                    </a:lnTo>
                    <a:lnTo>
                      <a:pt x="232" y="1354"/>
                    </a:lnTo>
                    <a:lnTo>
                      <a:pt x="155" y="1721"/>
                    </a:lnTo>
                    <a:lnTo>
                      <a:pt x="78" y="2185"/>
                    </a:lnTo>
                    <a:lnTo>
                      <a:pt x="20" y="2668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60"/>
                    </a:lnTo>
                    <a:lnTo>
                      <a:pt x="194" y="4157"/>
                    </a:lnTo>
                    <a:lnTo>
                      <a:pt x="252" y="4253"/>
                    </a:lnTo>
                    <a:lnTo>
                      <a:pt x="310" y="4350"/>
                    </a:lnTo>
                    <a:lnTo>
                      <a:pt x="387" y="4427"/>
                    </a:lnTo>
                    <a:lnTo>
                      <a:pt x="484" y="4524"/>
                    </a:lnTo>
                    <a:lnTo>
                      <a:pt x="600" y="4582"/>
                    </a:lnTo>
                    <a:lnTo>
                      <a:pt x="696" y="4621"/>
                    </a:lnTo>
                    <a:lnTo>
                      <a:pt x="812" y="4659"/>
                    </a:lnTo>
                    <a:lnTo>
                      <a:pt x="948" y="4679"/>
                    </a:lnTo>
                    <a:lnTo>
                      <a:pt x="1064" y="4679"/>
                    </a:lnTo>
                    <a:lnTo>
                      <a:pt x="1179" y="4659"/>
                    </a:lnTo>
                    <a:lnTo>
                      <a:pt x="1315" y="4640"/>
                    </a:lnTo>
                    <a:lnTo>
                      <a:pt x="1431" y="4601"/>
                    </a:lnTo>
                    <a:lnTo>
                      <a:pt x="1566" y="4543"/>
                    </a:lnTo>
                    <a:lnTo>
                      <a:pt x="1837" y="4408"/>
                    </a:lnTo>
                    <a:lnTo>
                      <a:pt x="2069" y="4234"/>
                    </a:lnTo>
                    <a:lnTo>
                      <a:pt x="2262" y="4041"/>
                    </a:lnTo>
                    <a:lnTo>
                      <a:pt x="2378" y="3905"/>
                    </a:lnTo>
                    <a:lnTo>
                      <a:pt x="2455" y="3770"/>
                    </a:lnTo>
                    <a:lnTo>
                      <a:pt x="2533" y="3616"/>
                    </a:lnTo>
                    <a:lnTo>
                      <a:pt x="2571" y="3461"/>
                    </a:lnTo>
                    <a:lnTo>
                      <a:pt x="2610" y="3287"/>
                    </a:lnTo>
                    <a:lnTo>
                      <a:pt x="2629" y="3132"/>
                    </a:lnTo>
                    <a:lnTo>
                      <a:pt x="2629" y="2958"/>
                    </a:lnTo>
                    <a:lnTo>
                      <a:pt x="2610" y="2784"/>
                    </a:lnTo>
                    <a:lnTo>
                      <a:pt x="2552" y="2436"/>
                    </a:lnTo>
                    <a:lnTo>
                      <a:pt x="2455" y="2108"/>
                    </a:lnTo>
                    <a:lnTo>
                      <a:pt x="2339" y="1779"/>
                    </a:lnTo>
                    <a:lnTo>
                      <a:pt x="2204" y="1470"/>
                    </a:lnTo>
                    <a:lnTo>
                      <a:pt x="2049" y="1141"/>
                    </a:lnTo>
                    <a:lnTo>
                      <a:pt x="1875" y="832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97"/>
                    </a:lnTo>
                    <a:lnTo>
                      <a:pt x="1315" y="5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1693775" y="-3979375"/>
                <a:ext cx="79300" cy="106850"/>
              </a:xfrm>
              <a:custGeom>
                <a:rect b="b" l="l" r="r" t="t"/>
                <a:pathLst>
                  <a:path extrusionOk="0" h="4274" w="3172">
                    <a:moveTo>
                      <a:pt x="1025" y="3094"/>
                    </a:move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2" y="3129"/>
                    </a:lnTo>
                    <a:lnTo>
                      <a:pt x="1025" y="3094"/>
                    </a:lnTo>
                    <a:close/>
                    <a:moveTo>
                      <a:pt x="2195" y="1518"/>
                    </a:moveTo>
                    <a:lnTo>
                      <a:pt x="2185" y="1644"/>
                    </a:lnTo>
                    <a:lnTo>
                      <a:pt x="2185" y="1683"/>
                    </a:lnTo>
                    <a:lnTo>
                      <a:pt x="2166" y="1837"/>
                    </a:lnTo>
                    <a:lnTo>
                      <a:pt x="2127" y="2108"/>
                    </a:lnTo>
                    <a:lnTo>
                      <a:pt x="2069" y="2359"/>
                    </a:lnTo>
                    <a:lnTo>
                      <a:pt x="2011" y="2611"/>
                    </a:lnTo>
                    <a:lnTo>
                      <a:pt x="1973" y="2727"/>
                    </a:lnTo>
                    <a:lnTo>
                      <a:pt x="1953" y="2785"/>
                    </a:lnTo>
                    <a:lnTo>
                      <a:pt x="1953" y="2765"/>
                    </a:lnTo>
                    <a:lnTo>
                      <a:pt x="1857" y="2978"/>
                    </a:lnTo>
                    <a:lnTo>
                      <a:pt x="1799" y="3075"/>
                    </a:lnTo>
                    <a:lnTo>
                      <a:pt x="1779" y="3113"/>
                    </a:lnTo>
                    <a:lnTo>
                      <a:pt x="1702" y="3190"/>
                    </a:lnTo>
                    <a:lnTo>
                      <a:pt x="1683" y="3210"/>
                    </a:lnTo>
                    <a:lnTo>
                      <a:pt x="1721" y="3190"/>
                    </a:lnTo>
                    <a:lnTo>
                      <a:pt x="1625" y="3248"/>
                    </a:lnTo>
                    <a:lnTo>
                      <a:pt x="1509" y="3287"/>
                    </a:lnTo>
                    <a:lnTo>
                      <a:pt x="1489" y="3287"/>
                    </a:lnTo>
                    <a:lnTo>
                      <a:pt x="1219" y="3306"/>
                    </a:lnTo>
                    <a:lnTo>
                      <a:pt x="1103" y="3306"/>
                    </a:lnTo>
                    <a:lnTo>
                      <a:pt x="967" y="3273"/>
                    </a:lnTo>
                    <a:lnTo>
                      <a:pt x="967" y="3273"/>
                    </a:lnTo>
                    <a:lnTo>
                      <a:pt x="967" y="3268"/>
                    </a:lnTo>
                    <a:lnTo>
                      <a:pt x="1002" y="3129"/>
                    </a:lnTo>
                    <a:lnTo>
                      <a:pt x="987" y="3152"/>
                    </a:lnTo>
                    <a:lnTo>
                      <a:pt x="987" y="3152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25" y="3075"/>
                    </a:lnTo>
                    <a:lnTo>
                      <a:pt x="1103" y="2901"/>
                    </a:lnTo>
                    <a:lnTo>
                      <a:pt x="1219" y="2727"/>
                    </a:lnTo>
                    <a:lnTo>
                      <a:pt x="1315" y="2553"/>
                    </a:lnTo>
                    <a:lnTo>
                      <a:pt x="1373" y="2456"/>
                    </a:lnTo>
                    <a:lnTo>
                      <a:pt x="1528" y="2282"/>
                    </a:lnTo>
                    <a:lnTo>
                      <a:pt x="1818" y="1915"/>
                    </a:lnTo>
                    <a:lnTo>
                      <a:pt x="2127" y="1586"/>
                    </a:lnTo>
                    <a:lnTo>
                      <a:pt x="2195" y="1518"/>
                    </a:lnTo>
                    <a:close/>
                    <a:moveTo>
                      <a:pt x="2533" y="1"/>
                    </a:moveTo>
                    <a:lnTo>
                      <a:pt x="2437" y="20"/>
                    </a:lnTo>
                    <a:lnTo>
                      <a:pt x="2340" y="59"/>
                    </a:lnTo>
                    <a:lnTo>
                      <a:pt x="2031" y="310"/>
                    </a:lnTo>
                    <a:lnTo>
                      <a:pt x="1741" y="600"/>
                    </a:lnTo>
                    <a:lnTo>
                      <a:pt x="1451" y="890"/>
                    </a:lnTo>
                    <a:lnTo>
                      <a:pt x="1180" y="1180"/>
                    </a:lnTo>
                    <a:lnTo>
                      <a:pt x="851" y="1567"/>
                    </a:lnTo>
                    <a:lnTo>
                      <a:pt x="542" y="1992"/>
                    </a:lnTo>
                    <a:lnTo>
                      <a:pt x="387" y="2205"/>
                    </a:lnTo>
                    <a:lnTo>
                      <a:pt x="271" y="2417"/>
                    </a:lnTo>
                    <a:lnTo>
                      <a:pt x="155" y="2649"/>
                    </a:lnTo>
                    <a:lnTo>
                      <a:pt x="59" y="2881"/>
                    </a:lnTo>
                    <a:lnTo>
                      <a:pt x="20" y="3113"/>
                    </a:lnTo>
                    <a:lnTo>
                      <a:pt x="1" y="3345"/>
                    </a:lnTo>
                    <a:lnTo>
                      <a:pt x="1" y="3442"/>
                    </a:lnTo>
                    <a:lnTo>
                      <a:pt x="39" y="3558"/>
                    </a:lnTo>
                    <a:lnTo>
                      <a:pt x="59" y="3674"/>
                    </a:lnTo>
                    <a:lnTo>
                      <a:pt x="117" y="3770"/>
                    </a:lnTo>
                    <a:lnTo>
                      <a:pt x="194" y="3867"/>
                    </a:lnTo>
                    <a:lnTo>
                      <a:pt x="271" y="3964"/>
                    </a:lnTo>
                    <a:lnTo>
                      <a:pt x="349" y="4041"/>
                    </a:lnTo>
                    <a:lnTo>
                      <a:pt x="445" y="4099"/>
                    </a:lnTo>
                    <a:lnTo>
                      <a:pt x="561" y="4157"/>
                    </a:lnTo>
                    <a:lnTo>
                      <a:pt x="677" y="4196"/>
                    </a:lnTo>
                    <a:lnTo>
                      <a:pt x="909" y="4254"/>
                    </a:lnTo>
                    <a:lnTo>
                      <a:pt x="1219" y="4273"/>
                    </a:lnTo>
                    <a:lnTo>
                      <a:pt x="1393" y="4273"/>
                    </a:lnTo>
                    <a:lnTo>
                      <a:pt x="1547" y="4254"/>
                    </a:lnTo>
                    <a:lnTo>
                      <a:pt x="1702" y="4234"/>
                    </a:lnTo>
                    <a:lnTo>
                      <a:pt x="1857" y="4196"/>
                    </a:lnTo>
                    <a:lnTo>
                      <a:pt x="2011" y="4138"/>
                    </a:lnTo>
                    <a:lnTo>
                      <a:pt x="2166" y="4060"/>
                    </a:lnTo>
                    <a:lnTo>
                      <a:pt x="2282" y="3964"/>
                    </a:lnTo>
                    <a:lnTo>
                      <a:pt x="2417" y="3848"/>
                    </a:lnTo>
                    <a:lnTo>
                      <a:pt x="2514" y="3732"/>
                    </a:lnTo>
                    <a:lnTo>
                      <a:pt x="2610" y="3596"/>
                    </a:lnTo>
                    <a:lnTo>
                      <a:pt x="2707" y="3461"/>
                    </a:lnTo>
                    <a:lnTo>
                      <a:pt x="2765" y="3306"/>
                    </a:lnTo>
                    <a:lnTo>
                      <a:pt x="2900" y="3017"/>
                    </a:lnTo>
                    <a:lnTo>
                      <a:pt x="2997" y="2707"/>
                    </a:lnTo>
                    <a:lnTo>
                      <a:pt x="3055" y="2417"/>
                    </a:lnTo>
                    <a:lnTo>
                      <a:pt x="3113" y="2108"/>
                    </a:lnTo>
                    <a:lnTo>
                      <a:pt x="3152" y="1799"/>
                    </a:lnTo>
                    <a:lnTo>
                      <a:pt x="3171" y="1161"/>
                    </a:lnTo>
                    <a:lnTo>
                      <a:pt x="3171" y="542"/>
                    </a:lnTo>
                    <a:lnTo>
                      <a:pt x="3171" y="445"/>
                    </a:lnTo>
                    <a:lnTo>
                      <a:pt x="3132" y="368"/>
                    </a:lnTo>
                    <a:lnTo>
                      <a:pt x="3094" y="291"/>
                    </a:lnTo>
                    <a:lnTo>
                      <a:pt x="3016" y="213"/>
                    </a:lnTo>
                    <a:lnTo>
                      <a:pt x="2958" y="155"/>
                    </a:lnTo>
                    <a:lnTo>
                      <a:pt x="2881" y="78"/>
                    </a:lnTo>
                    <a:lnTo>
                      <a:pt x="2804" y="4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1905950" y="-3973575"/>
                <a:ext cx="70575" cy="113600"/>
              </a:xfrm>
              <a:custGeom>
                <a:rect b="b" l="l" r="r" t="t"/>
                <a:pathLst>
                  <a:path extrusionOk="0" h="4544" w="2823">
                    <a:moveTo>
                      <a:pt x="1770" y="1589"/>
                    </a:moveTo>
                    <a:lnTo>
                      <a:pt x="1798" y="1799"/>
                    </a:lnTo>
                    <a:lnTo>
                      <a:pt x="1837" y="2089"/>
                    </a:lnTo>
                    <a:lnTo>
                      <a:pt x="1837" y="2379"/>
                    </a:lnTo>
                    <a:lnTo>
                      <a:pt x="1837" y="2669"/>
                    </a:lnTo>
                    <a:lnTo>
                      <a:pt x="1837" y="2765"/>
                    </a:lnTo>
                    <a:lnTo>
                      <a:pt x="1817" y="2843"/>
                    </a:lnTo>
                    <a:lnTo>
                      <a:pt x="1759" y="3113"/>
                    </a:lnTo>
                    <a:lnTo>
                      <a:pt x="1740" y="3190"/>
                    </a:lnTo>
                    <a:lnTo>
                      <a:pt x="1721" y="3248"/>
                    </a:lnTo>
                    <a:lnTo>
                      <a:pt x="1663" y="3345"/>
                    </a:lnTo>
                    <a:lnTo>
                      <a:pt x="1663" y="3345"/>
                    </a:lnTo>
                    <a:lnTo>
                      <a:pt x="1682" y="3306"/>
                    </a:lnTo>
                    <a:lnTo>
                      <a:pt x="1643" y="3364"/>
                    </a:lnTo>
                    <a:lnTo>
                      <a:pt x="1585" y="3422"/>
                    </a:lnTo>
                    <a:lnTo>
                      <a:pt x="1624" y="3384"/>
                    </a:lnTo>
                    <a:lnTo>
                      <a:pt x="1547" y="3442"/>
                    </a:lnTo>
                    <a:lnTo>
                      <a:pt x="1510" y="3466"/>
                    </a:lnTo>
                    <a:lnTo>
                      <a:pt x="1392" y="3500"/>
                    </a:lnTo>
                    <a:lnTo>
                      <a:pt x="1160" y="3558"/>
                    </a:lnTo>
                    <a:lnTo>
                      <a:pt x="1102" y="3577"/>
                    </a:lnTo>
                    <a:lnTo>
                      <a:pt x="1005" y="3577"/>
                    </a:lnTo>
                    <a:lnTo>
                      <a:pt x="967" y="3569"/>
                    </a:lnTo>
                    <a:lnTo>
                      <a:pt x="967" y="3569"/>
                    </a:lnTo>
                    <a:lnTo>
                      <a:pt x="967" y="3461"/>
                    </a:lnTo>
                    <a:lnTo>
                      <a:pt x="967" y="3384"/>
                    </a:lnTo>
                    <a:lnTo>
                      <a:pt x="1005" y="3210"/>
                    </a:lnTo>
                    <a:lnTo>
                      <a:pt x="1063" y="3036"/>
                    </a:lnTo>
                    <a:lnTo>
                      <a:pt x="1102" y="2939"/>
                    </a:lnTo>
                    <a:lnTo>
                      <a:pt x="1115" y="2875"/>
                    </a:lnTo>
                    <a:lnTo>
                      <a:pt x="1115" y="2875"/>
                    </a:lnTo>
                    <a:lnTo>
                      <a:pt x="1121" y="2862"/>
                    </a:lnTo>
                    <a:lnTo>
                      <a:pt x="1160" y="2746"/>
                    </a:lnTo>
                    <a:lnTo>
                      <a:pt x="1353" y="2359"/>
                    </a:lnTo>
                    <a:lnTo>
                      <a:pt x="1547" y="1992"/>
                    </a:lnTo>
                    <a:lnTo>
                      <a:pt x="1759" y="1605"/>
                    </a:lnTo>
                    <a:lnTo>
                      <a:pt x="1770" y="1589"/>
                    </a:lnTo>
                    <a:close/>
                    <a:moveTo>
                      <a:pt x="1933" y="1"/>
                    </a:moveTo>
                    <a:lnTo>
                      <a:pt x="1837" y="20"/>
                    </a:lnTo>
                    <a:lnTo>
                      <a:pt x="1759" y="39"/>
                    </a:lnTo>
                    <a:lnTo>
                      <a:pt x="1663" y="97"/>
                    </a:lnTo>
                    <a:lnTo>
                      <a:pt x="1605" y="155"/>
                    </a:lnTo>
                    <a:lnTo>
                      <a:pt x="1353" y="465"/>
                    </a:lnTo>
                    <a:lnTo>
                      <a:pt x="1141" y="774"/>
                    </a:lnTo>
                    <a:lnTo>
                      <a:pt x="928" y="1103"/>
                    </a:lnTo>
                    <a:lnTo>
                      <a:pt x="735" y="1451"/>
                    </a:lnTo>
                    <a:lnTo>
                      <a:pt x="522" y="1857"/>
                    </a:lnTo>
                    <a:lnTo>
                      <a:pt x="309" y="2282"/>
                    </a:lnTo>
                    <a:lnTo>
                      <a:pt x="213" y="2495"/>
                    </a:lnTo>
                    <a:lnTo>
                      <a:pt x="135" y="2727"/>
                    </a:lnTo>
                    <a:lnTo>
                      <a:pt x="77" y="2958"/>
                    </a:lnTo>
                    <a:lnTo>
                      <a:pt x="19" y="3171"/>
                    </a:lnTo>
                    <a:lnTo>
                      <a:pt x="0" y="3403"/>
                    </a:lnTo>
                    <a:lnTo>
                      <a:pt x="0" y="3635"/>
                    </a:lnTo>
                    <a:lnTo>
                      <a:pt x="39" y="3867"/>
                    </a:lnTo>
                    <a:lnTo>
                      <a:pt x="77" y="3983"/>
                    </a:lnTo>
                    <a:lnTo>
                      <a:pt x="116" y="4080"/>
                    </a:lnTo>
                    <a:lnTo>
                      <a:pt x="193" y="4196"/>
                    </a:lnTo>
                    <a:lnTo>
                      <a:pt x="271" y="4273"/>
                    </a:lnTo>
                    <a:lnTo>
                      <a:pt x="367" y="4350"/>
                    </a:lnTo>
                    <a:lnTo>
                      <a:pt x="464" y="4428"/>
                    </a:lnTo>
                    <a:lnTo>
                      <a:pt x="580" y="4466"/>
                    </a:lnTo>
                    <a:lnTo>
                      <a:pt x="696" y="4505"/>
                    </a:lnTo>
                    <a:lnTo>
                      <a:pt x="812" y="4524"/>
                    </a:lnTo>
                    <a:lnTo>
                      <a:pt x="947" y="4544"/>
                    </a:lnTo>
                    <a:lnTo>
                      <a:pt x="1218" y="4524"/>
                    </a:lnTo>
                    <a:lnTo>
                      <a:pt x="1508" y="4486"/>
                    </a:lnTo>
                    <a:lnTo>
                      <a:pt x="1779" y="4389"/>
                    </a:lnTo>
                    <a:lnTo>
                      <a:pt x="2030" y="4273"/>
                    </a:lnTo>
                    <a:lnTo>
                      <a:pt x="2165" y="4176"/>
                    </a:lnTo>
                    <a:lnTo>
                      <a:pt x="2301" y="4080"/>
                    </a:lnTo>
                    <a:lnTo>
                      <a:pt x="2397" y="3944"/>
                    </a:lnTo>
                    <a:lnTo>
                      <a:pt x="2494" y="3809"/>
                    </a:lnTo>
                    <a:lnTo>
                      <a:pt x="2591" y="3674"/>
                    </a:lnTo>
                    <a:lnTo>
                      <a:pt x="2648" y="3519"/>
                    </a:lnTo>
                    <a:lnTo>
                      <a:pt x="2706" y="3345"/>
                    </a:lnTo>
                    <a:lnTo>
                      <a:pt x="2745" y="3190"/>
                    </a:lnTo>
                    <a:lnTo>
                      <a:pt x="2803" y="2843"/>
                    </a:lnTo>
                    <a:lnTo>
                      <a:pt x="2822" y="2495"/>
                    </a:lnTo>
                    <a:lnTo>
                      <a:pt x="2803" y="2147"/>
                    </a:lnTo>
                    <a:lnTo>
                      <a:pt x="2784" y="1799"/>
                    </a:lnTo>
                    <a:lnTo>
                      <a:pt x="2726" y="1451"/>
                    </a:lnTo>
                    <a:lnTo>
                      <a:pt x="2668" y="1103"/>
                    </a:lnTo>
                    <a:lnTo>
                      <a:pt x="2513" y="407"/>
                    </a:lnTo>
                    <a:lnTo>
                      <a:pt x="2494" y="329"/>
                    </a:lnTo>
                    <a:lnTo>
                      <a:pt x="2436" y="252"/>
                    </a:lnTo>
                    <a:lnTo>
                      <a:pt x="2359" y="175"/>
                    </a:lnTo>
                    <a:lnTo>
                      <a:pt x="2281" y="136"/>
                    </a:lnTo>
                    <a:lnTo>
                      <a:pt x="2204" y="78"/>
                    </a:lnTo>
                    <a:lnTo>
                      <a:pt x="2127" y="39"/>
                    </a:lnTo>
                    <a:lnTo>
                      <a:pt x="2030" y="20"/>
                    </a:lnTo>
                    <a:lnTo>
                      <a:pt x="19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2128250" y="-397212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296" y="1779"/>
                    </a:lnTo>
                    <a:lnTo>
                      <a:pt x="1334" y="1857"/>
                    </a:lnTo>
                    <a:lnTo>
                      <a:pt x="1392" y="2011"/>
                    </a:lnTo>
                    <a:lnTo>
                      <a:pt x="1508" y="2282"/>
                    </a:lnTo>
                    <a:lnTo>
                      <a:pt x="1586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24" y="3268"/>
                    </a:lnTo>
                    <a:lnTo>
                      <a:pt x="1624" y="3287"/>
                    </a:lnTo>
                    <a:lnTo>
                      <a:pt x="1566" y="3384"/>
                    </a:lnTo>
                    <a:lnTo>
                      <a:pt x="1566" y="3403"/>
                    </a:lnTo>
                    <a:lnTo>
                      <a:pt x="1586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8" y="3432"/>
                    </a:lnTo>
                    <a:lnTo>
                      <a:pt x="1508" y="3461"/>
                    </a:lnTo>
                    <a:lnTo>
                      <a:pt x="1431" y="3500"/>
                    </a:lnTo>
                    <a:lnTo>
                      <a:pt x="1238" y="3635"/>
                    </a:lnTo>
                    <a:lnTo>
                      <a:pt x="1160" y="3674"/>
                    </a:lnTo>
                    <a:lnTo>
                      <a:pt x="1122" y="3693"/>
                    </a:lnTo>
                    <a:lnTo>
                      <a:pt x="1141" y="3693"/>
                    </a:lnTo>
                    <a:lnTo>
                      <a:pt x="1040" y="3718"/>
                    </a:lnTo>
                    <a:lnTo>
                      <a:pt x="1040" y="3718"/>
                    </a:lnTo>
                    <a:lnTo>
                      <a:pt x="1006" y="3616"/>
                    </a:lnTo>
                    <a:lnTo>
                      <a:pt x="986" y="3538"/>
                    </a:lnTo>
                    <a:lnTo>
                      <a:pt x="986" y="3558"/>
                    </a:lnTo>
                    <a:lnTo>
                      <a:pt x="967" y="3364"/>
                    </a:lnTo>
                    <a:lnTo>
                      <a:pt x="967" y="3171"/>
                    </a:lnTo>
                    <a:lnTo>
                      <a:pt x="986" y="2785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25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33" y="3720"/>
                    </a:lnTo>
                    <a:lnTo>
                      <a:pt x="1033" y="3720"/>
                    </a:lnTo>
                    <a:lnTo>
                      <a:pt x="1025" y="3712"/>
                    </a:lnTo>
                    <a:lnTo>
                      <a:pt x="1028" y="3721"/>
                    </a:lnTo>
                    <a:lnTo>
                      <a:pt x="999" y="3729"/>
                    </a:lnTo>
                    <a:lnTo>
                      <a:pt x="999" y="3729"/>
                    </a:lnTo>
                    <a:lnTo>
                      <a:pt x="967" y="3712"/>
                    </a:lnTo>
                    <a:close/>
                    <a:moveTo>
                      <a:pt x="1044" y="3732"/>
                    </a:moveTo>
                    <a:lnTo>
                      <a:pt x="1064" y="3751"/>
                    </a:lnTo>
                    <a:lnTo>
                      <a:pt x="1044" y="3732"/>
                    </a:lnTo>
                    <a:lnTo>
                      <a:pt x="1044" y="3732"/>
                    </a:lnTo>
                    <a:close/>
                    <a:moveTo>
                      <a:pt x="986" y="1"/>
                    </a:moveTo>
                    <a:lnTo>
                      <a:pt x="890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58" y="155"/>
                    </a:lnTo>
                    <a:lnTo>
                      <a:pt x="619" y="252"/>
                    </a:lnTo>
                    <a:lnTo>
                      <a:pt x="464" y="600"/>
                    </a:lnTo>
                    <a:lnTo>
                      <a:pt x="348" y="987"/>
                    </a:lnTo>
                    <a:lnTo>
                      <a:pt x="252" y="1354"/>
                    </a:lnTo>
                    <a:lnTo>
                      <a:pt x="174" y="1741"/>
                    </a:lnTo>
                    <a:lnTo>
                      <a:pt x="97" y="2205"/>
                    </a:lnTo>
                    <a:lnTo>
                      <a:pt x="20" y="2669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20" y="3596"/>
                    </a:lnTo>
                    <a:lnTo>
                      <a:pt x="58" y="3828"/>
                    </a:lnTo>
                    <a:lnTo>
                      <a:pt x="136" y="4060"/>
                    </a:lnTo>
                    <a:lnTo>
                      <a:pt x="232" y="4254"/>
                    </a:lnTo>
                    <a:lnTo>
                      <a:pt x="290" y="4350"/>
                    </a:lnTo>
                    <a:lnTo>
                      <a:pt x="368" y="4428"/>
                    </a:lnTo>
                    <a:lnTo>
                      <a:pt x="464" y="4524"/>
                    </a:lnTo>
                    <a:lnTo>
                      <a:pt x="580" y="4582"/>
                    </a:lnTo>
                    <a:lnTo>
                      <a:pt x="677" y="4640"/>
                    </a:lnTo>
                    <a:lnTo>
                      <a:pt x="793" y="4660"/>
                    </a:lnTo>
                    <a:lnTo>
                      <a:pt x="928" y="4679"/>
                    </a:lnTo>
                    <a:lnTo>
                      <a:pt x="1160" y="4679"/>
                    </a:lnTo>
                    <a:lnTo>
                      <a:pt x="1296" y="4660"/>
                    </a:lnTo>
                    <a:lnTo>
                      <a:pt x="1412" y="4621"/>
                    </a:lnTo>
                    <a:lnTo>
                      <a:pt x="1547" y="4563"/>
                    </a:lnTo>
                    <a:lnTo>
                      <a:pt x="1818" y="4428"/>
                    </a:lnTo>
                    <a:lnTo>
                      <a:pt x="2050" y="4254"/>
                    </a:lnTo>
                    <a:lnTo>
                      <a:pt x="2262" y="4060"/>
                    </a:lnTo>
                    <a:lnTo>
                      <a:pt x="2359" y="3944"/>
                    </a:lnTo>
                    <a:lnTo>
                      <a:pt x="2455" y="3790"/>
                    </a:lnTo>
                    <a:lnTo>
                      <a:pt x="251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97"/>
                    </a:lnTo>
                    <a:lnTo>
                      <a:pt x="2610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59" y="1818"/>
                    </a:lnTo>
                    <a:lnTo>
                      <a:pt x="2224" y="1489"/>
                    </a:lnTo>
                    <a:lnTo>
                      <a:pt x="2088" y="1161"/>
                    </a:lnTo>
                    <a:lnTo>
                      <a:pt x="1914" y="851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50" y="117"/>
                    </a:lnTo>
                    <a:lnTo>
                      <a:pt x="1354" y="78"/>
                    </a:lnTo>
                    <a:lnTo>
                      <a:pt x="1276" y="39"/>
                    </a:lnTo>
                    <a:lnTo>
                      <a:pt x="1180" y="20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2321075" y="-39764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27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47" y="3422"/>
                    </a:lnTo>
                    <a:lnTo>
                      <a:pt x="1508" y="3442"/>
                    </a:lnTo>
                    <a:lnTo>
                      <a:pt x="1450" y="3500"/>
                    </a:lnTo>
                    <a:lnTo>
                      <a:pt x="1257" y="3616"/>
                    </a:lnTo>
                    <a:lnTo>
                      <a:pt x="1160" y="3674"/>
                    </a:lnTo>
                    <a:lnTo>
                      <a:pt x="1057" y="3712"/>
                    </a:lnTo>
                    <a:lnTo>
                      <a:pt x="1044" y="3712"/>
                    </a:lnTo>
                    <a:lnTo>
                      <a:pt x="1037" y="3705"/>
                    </a:lnTo>
                    <a:lnTo>
                      <a:pt x="1006" y="3596"/>
                    </a:lnTo>
                    <a:lnTo>
                      <a:pt x="996" y="3567"/>
                    </a:lnTo>
                    <a:lnTo>
                      <a:pt x="1006" y="3577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56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51" y="3725"/>
                    </a:moveTo>
                    <a:lnTo>
                      <a:pt x="1064" y="3732"/>
                    </a:lnTo>
                    <a:lnTo>
                      <a:pt x="1054" y="3732"/>
                    </a:lnTo>
                    <a:lnTo>
                      <a:pt x="1051" y="3725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77" y="155"/>
                    </a:lnTo>
                    <a:lnTo>
                      <a:pt x="619" y="233"/>
                    </a:lnTo>
                    <a:lnTo>
                      <a:pt x="484" y="600"/>
                    </a:lnTo>
                    <a:lnTo>
                      <a:pt x="368" y="96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1" y="3132"/>
                    </a:lnTo>
                    <a:lnTo>
                      <a:pt x="2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3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05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40"/>
                    </a:lnTo>
                    <a:lnTo>
                      <a:pt x="1431" y="4602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25"/>
                    </a:lnTo>
                    <a:lnTo>
                      <a:pt x="2456" y="3790"/>
                    </a:lnTo>
                    <a:lnTo>
                      <a:pt x="2533" y="3635"/>
                    </a:lnTo>
                    <a:lnTo>
                      <a:pt x="2572" y="3480"/>
                    </a:lnTo>
                    <a:lnTo>
                      <a:pt x="2610" y="3326"/>
                    </a:lnTo>
                    <a:lnTo>
                      <a:pt x="2630" y="3152"/>
                    </a:lnTo>
                    <a:lnTo>
                      <a:pt x="2630" y="2978"/>
                    </a:lnTo>
                    <a:lnTo>
                      <a:pt x="2630" y="2823"/>
                    </a:lnTo>
                    <a:lnTo>
                      <a:pt x="2572" y="2475"/>
                    </a:lnTo>
                    <a:lnTo>
                      <a:pt x="2494" y="212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39"/>
                    </a:lnTo>
                    <a:lnTo>
                      <a:pt x="1199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>
                <a:off x="2440450" y="-38363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599" y="3371"/>
                    </a:moveTo>
                    <a:lnTo>
                      <a:pt x="1585" y="3384"/>
                    </a:lnTo>
                    <a:lnTo>
                      <a:pt x="1585" y="3384"/>
                    </a:lnTo>
                    <a:lnTo>
                      <a:pt x="1599" y="3371"/>
                    </a:lnTo>
                    <a:close/>
                    <a:moveTo>
                      <a:pt x="1209" y="1588"/>
                    </a:moveTo>
                    <a:lnTo>
                      <a:pt x="1315" y="1818"/>
                    </a:lnTo>
                    <a:lnTo>
                      <a:pt x="1315" y="1779"/>
                    </a:lnTo>
                    <a:lnTo>
                      <a:pt x="1334" y="1857"/>
                    </a:lnTo>
                    <a:lnTo>
                      <a:pt x="1411" y="2011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707"/>
                    </a:lnTo>
                    <a:lnTo>
                      <a:pt x="1643" y="2785"/>
                    </a:lnTo>
                    <a:lnTo>
                      <a:pt x="1643" y="2746"/>
                    </a:lnTo>
                    <a:lnTo>
                      <a:pt x="1663" y="3036"/>
                    </a:lnTo>
                    <a:lnTo>
                      <a:pt x="1663" y="3152"/>
                    </a:lnTo>
                    <a:lnTo>
                      <a:pt x="1682" y="3113"/>
                    </a:lnTo>
                    <a:lnTo>
                      <a:pt x="1663" y="3171"/>
                    </a:lnTo>
                    <a:lnTo>
                      <a:pt x="1643" y="3287"/>
                    </a:lnTo>
                    <a:lnTo>
                      <a:pt x="1624" y="3326"/>
                    </a:lnTo>
                    <a:lnTo>
                      <a:pt x="1643" y="3307"/>
                    </a:lnTo>
                    <a:lnTo>
                      <a:pt x="1585" y="3403"/>
                    </a:lnTo>
                    <a:lnTo>
                      <a:pt x="1585" y="3384"/>
                    </a:lnTo>
                    <a:lnTo>
                      <a:pt x="1566" y="3403"/>
                    </a:lnTo>
                    <a:lnTo>
                      <a:pt x="1537" y="3447"/>
                    </a:lnTo>
                    <a:lnTo>
                      <a:pt x="1537" y="3447"/>
                    </a:lnTo>
                    <a:lnTo>
                      <a:pt x="1508" y="3461"/>
                    </a:lnTo>
                    <a:lnTo>
                      <a:pt x="1450" y="3519"/>
                    </a:lnTo>
                    <a:lnTo>
                      <a:pt x="1257" y="3635"/>
                    </a:lnTo>
                    <a:lnTo>
                      <a:pt x="1160" y="3693"/>
                    </a:lnTo>
                    <a:lnTo>
                      <a:pt x="1160" y="3693"/>
                    </a:lnTo>
                    <a:lnTo>
                      <a:pt x="1180" y="3674"/>
                    </a:lnTo>
                    <a:lnTo>
                      <a:pt x="1141" y="3693"/>
                    </a:lnTo>
                    <a:lnTo>
                      <a:pt x="1047" y="3720"/>
                    </a:lnTo>
                    <a:lnTo>
                      <a:pt x="1047" y="3720"/>
                    </a:lnTo>
                    <a:lnTo>
                      <a:pt x="1044" y="3712"/>
                    </a:lnTo>
                    <a:lnTo>
                      <a:pt x="1029" y="3697"/>
                    </a:lnTo>
                    <a:lnTo>
                      <a:pt x="1006" y="3616"/>
                    </a:lnTo>
                    <a:lnTo>
                      <a:pt x="999" y="3590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5"/>
                    </a:lnTo>
                    <a:lnTo>
                      <a:pt x="986" y="3191"/>
                    </a:lnTo>
                    <a:lnTo>
                      <a:pt x="986" y="2804"/>
                    </a:lnTo>
                    <a:lnTo>
                      <a:pt x="1006" y="2707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25"/>
                    </a:lnTo>
                    <a:lnTo>
                      <a:pt x="1209" y="1588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59"/>
                    </a:lnTo>
                    <a:lnTo>
                      <a:pt x="735" y="98"/>
                    </a:lnTo>
                    <a:lnTo>
                      <a:pt x="677" y="175"/>
                    </a:lnTo>
                    <a:lnTo>
                      <a:pt x="619" y="252"/>
                    </a:lnTo>
                    <a:lnTo>
                      <a:pt x="484" y="619"/>
                    </a:lnTo>
                    <a:lnTo>
                      <a:pt x="368" y="987"/>
                    </a:lnTo>
                    <a:lnTo>
                      <a:pt x="271" y="1373"/>
                    </a:lnTo>
                    <a:lnTo>
                      <a:pt x="194" y="1741"/>
                    </a:lnTo>
                    <a:lnTo>
                      <a:pt x="97" y="2205"/>
                    </a:lnTo>
                    <a:lnTo>
                      <a:pt x="39" y="2669"/>
                    </a:lnTo>
                    <a:lnTo>
                      <a:pt x="2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36" y="4060"/>
                    </a:lnTo>
                    <a:lnTo>
                      <a:pt x="232" y="4273"/>
                    </a:lnTo>
                    <a:lnTo>
                      <a:pt x="310" y="4350"/>
                    </a:lnTo>
                    <a:lnTo>
                      <a:pt x="387" y="4447"/>
                    </a:lnTo>
                    <a:lnTo>
                      <a:pt x="484" y="4524"/>
                    </a:lnTo>
                    <a:lnTo>
                      <a:pt x="580" y="4602"/>
                    </a:lnTo>
                    <a:lnTo>
                      <a:pt x="696" y="4640"/>
                    </a:lnTo>
                    <a:lnTo>
                      <a:pt x="812" y="4679"/>
                    </a:lnTo>
                    <a:lnTo>
                      <a:pt x="928" y="4698"/>
                    </a:lnTo>
                    <a:lnTo>
                      <a:pt x="1044" y="4698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7" y="4428"/>
                    </a:lnTo>
                    <a:lnTo>
                      <a:pt x="2069" y="4273"/>
                    </a:lnTo>
                    <a:lnTo>
                      <a:pt x="2262" y="4080"/>
                    </a:lnTo>
                    <a:lnTo>
                      <a:pt x="2378" y="3944"/>
                    </a:lnTo>
                    <a:lnTo>
                      <a:pt x="2455" y="3809"/>
                    </a:lnTo>
                    <a:lnTo>
                      <a:pt x="2533" y="3654"/>
                    </a:lnTo>
                    <a:lnTo>
                      <a:pt x="2571" y="3500"/>
                    </a:lnTo>
                    <a:lnTo>
                      <a:pt x="2610" y="3326"/>
                    </a:lnTo>
                    <a:lnTo>
                      <a:pt x="2629" y="3171"/>
                    </a:lnTo>
                    <a:lnTo>
                      <a:pt x="2629" y="2997"/>
                    </a:lnTo>
                    <a:lnTo>
                      <a:pt x="2629" y="2823"/>
                    </a:lnTo>
                    <a:lnTo>
                      <a:pt x="2571" y="2495"/>
                    </a:lnTo>
                    <a:lnTo>
                      <a:pt x="2494" y="2147"/>
                    </a:lnTo>
                    <a:lnTo>
                      <a:pt x="2378" y="1818"/>
                    </a:lnTo>
                    <a:lnTo>
                      <a:pt x="2243" y="1489"/>
                    </a:lnTo>
                    <a:lnTo>
                      <a:pt x="2088" y="1180"/>
                    </a:lnTo>
                    <a:lnTo>
                      <a:pt x="1933" y="871"/>
                    </a:lnTo>
                    <a:lnTo>
                      <a:pt x="1585" y="252"/>
                    </a:lnTo>
                    <a:lnTo>
                      <a:pt x="1527" y="194"/>
                    </a:lnTo>
                    <a:lnTo>
                      <a:pt x="1450" y="117"/>
                    </a:lnTo>
                    <a:lnTo>
                      <a:pt x="1373" y="78"/>
                    </a:lnTo>
                    <a:lnTo>
                      <a:pt x="1276" y="40"/>
                    </a:lnTo>
                    <a:lnTo>
                      <a:pt x="1238" y="40"/>
                    </a:lnTo>
                    <a:lnTo>
                      <a:pt x="1199" y="20"/>
                    </a:lnTo>
                    <a:lnTo>
                      <a:pt x="1102" y="20"/>
                    </a:lnTo>
                    <a:lnTo>
                      <a:pt x="10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2494575" y="-39822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7"/>
                    </a:lnTo>
                    <a:lnTo>
                      <a:pt x="1663" y="3133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6" y="3434"/>
                    </a:lnTo>
                    <a:lnTo>
                      <a:pt x="1547" y="3422"/>
                    </a:lnTo>
                    <a:lnTo>
                      <a:pt x="1508" y="3461"/>
                    </a:lnTo>
                    <a:lnTo>
                      <a:pt x="1450" y="3500"/>
                    </a:lnTo>
                    <a:lnTo>
                      <a:pt x="1257" y="3635"/>
                    </a:lnTo>
                    <a:lnTo>
                      <a:pt x="1160" y="3674"/>
                    </a:lnTo>
                    <a:lnTo>
                      <a:pt x="1141" y="3674"/>
                    </a:lnTo>
                    <a:lnTo>
                      <a:pt x="1046" y="3714"/>
                    </a:lnTo>
                    <a:lnTo>
                      <a:pt x="1044" y="3712"/>
                    </a:lnTo>
                    <a:lnTo>
                      <a:pt x="1044" y="3712"/>
                    </a:lnTo>
                    <a:lnTo>
                      <a:pt x="1035" y="3703"/>
                    </a:lnTo>
                    <a:lnTo>
                      <a:pt x="1006" y="3616"/>
                    </a:lnTo>
                    <a:lnTo>
                      <a:pt x="996" y="3577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27" y="3717"/>
                    </a:lnTo>
                    <a:lnTo>
                      <a:pt x="1000" y="3723"/>
                    </a:lnTo>
                    <a:lnTo>
                      <a:pt x="967" y="3712"/>
                    </a:lnTo>
                    <a:close/>
                    <a:moveTo>
                      <a:pt x="1064" y="3732"/>
                    </a:moveTo>
                    <a:lnTo>
                      <a:pt x="1064" y="3751"/>
                    </a:lnTo>
                    <a:lnTo>
                      <a:pt x="1054" y="3732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40"/>
                    </a:lnTo>
                    <a:lnTo>
                      <a:pt x="735" y="98"/>
                    </a:lnTo>
                    <a:lnTo>
                      <a:pt x="677" y="156"/>
                    </a:lnTo>
                    <a:lnTo>
                      <a:pt x="619" y="252"/>
                    </a:lnTo>
                    <a:lnTo>
                      <a:pt x="484" y="600"/>
                    </a:lnTo>
                    <a:lnTo>
                      <a:pt x="368" y="98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0" y="3133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2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24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44"/>
                    </a:lnTo>
                    <a:lnTo>
                      <a:pt x="2455" y="3790"/>
                    </a:lnTo>
                    <a:lnTo>
                      <a:pt x="253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78"/>
                    </a:lnTo>
                    <a:lnTo>
                      <a:pt x="2629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40"/>
                    </a:lnTo>
                    <a:lnTo>
                      <a:pt x="1180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>
                <a:off x="2214275" y="-4121925"/>
                <a:ext cx="63325" cy="116000"/>
              </a:xfrm>
              <a:custGeom>
                <a:rect b="b" l="l" r="r" t="t"/>
                <a:pathLst>
                  <a:path extrusionOk="0" h="4640" w="2533">
                    <a:moveTo>
                      <a:pt x="1354" y="3480"/>
                    </a:move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73" y="3480"/>
                    </a:lnTo>
                    <a:close/>
                    <a:moveTo>
                      <a:pt x="1076" y="1752"/>
                    </a:moveTo>
                    <a:lnTo>
                      <a:pt x="1199" y="1972"/>
                    </a:lnTo>
                    <a:lnTo>
                      <a:pt x="1334" y="2204"/>
                    </a:lnTo>
                    <a:lnTo>
                      <a:pt x="1334" y="2243"/>
                    </a:lnTo>
                    <a:lnTo>
                      <a:pt x="1412" y="2397"/>
                    </a:lnTo>
                    <a:lnTo>
                      <a:pt x="1489" y="2649"/>
                    </a:lnTo>
                    <a:lnTo>
                      <a:pt x="1547" y="2880"/>
                    </a:lnTo>
                    <a:lnTo>
                      <a:pt x="1547" y="2919"/>
                    </a:lnTo>
                    <a:lnTo>
                      <a:pt x="1566" y="3035"/>
                    </a:lnTo>
                    <a:lnTo>
                      <a:pt x="1566" y="3132"/>
                    </a:lnTo>
                    <a:lnTo>
                      <a:pt x="1566" y="3170"/>
                    </a:lnTo>
                    <a:lnTo>
                      <a:pt x="1547" y="3248"/>
                    </a:lnTo>
                    <a:lnTo>
                      <a:pt x="1547" y="3267"/>
                    </a:lnTo>
                    <a:lnTo>
                      <a:pt x="1489" y="3344"/>
                    </a:lnTo>
                    <a:lnTo>
                      <a:pt x="1508" y="3325"/>
                    </a:lnTo>
                    <a:lnTo>
                      <a:pt x="1489" y="3364"/>
                    </a:lnTo>
                    <a:lnTo>
                      <a:pt x="1412" y="3441"/>
                    </a:lnTo>
                    <a:lnTo>
                      <a:pt x="1354" y="3499"/>
                    </a:lnTo>
                    <a:lnTo>
                      <a:pt x="1315" y="3518"/>
                    </a:lnTo>
                    <a:lnTo>
                      <a:pt x="1315" y="3518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296" y="3518"/>
                    </a:lnTo>
                    <a:lnTo>
                      <a:pt x="1199" y="3596"/>
                    </a:lnTo>
                    <a:lnTo>
                      <a:pt x="1122" y="3634"/>
                    </a:lnTo>
                    <a:lnTo>
                      <a:pt x="1083" y="3663"/>
                    </a:lnTo>
                    <a:lnTo>
                      <a:pt x="1076" y="3667"/>
                    </a:lnTo>
                    <a:lnTo>
                      <a:pt x="1076" y="3667"/>
                    </a:lnTo>
                    <a:lnTo>
                      <a:pt x="1067" y="3658"/>
                    </a:lnTo>
                    <a:lnTo>
                      <a:pt x="1044" y="3576"/>
                    </a:lnTo>
                    <a:lnTo>
                      <a:pt x="1006" y="3441"/>
                    </a:lnTo>
                    <a:lnTo>
                      <a:pt x="1025" y="3460"/>
                    </a:lnTo>
                    <a:lnTo>
                      <a:pt x="1006" y="3344"/>
                    </a:lnTo>
                    <a:lnTo>
                      <a:pt x="986" y="2977"/>
                    </a:lnTo>
                    <a:lnTo>
                      <a:pt x="986" y="2571"/>
                    </a:lnTo>
                    <a:lnTo>
                      <a:pt x="1025" y="2185"/>
                    </a:lnTo>
                    <a:lnTo>
                      <a:pt x="1025" y="2165"/>
                    </a:lnTo>
                    <a:lnTo>
                      <a:pt x="1025" y="2049"/>
                    </a:lnTo>
                    <a:lnTo>
                      <a:pt x="1064" y="1837"/>
                    </a:lnTo>
                    <a:lnTo>
                      <a:pt x="1076" y="1752"/>
                    </a:lnTo>
                    <a:close/>
                    <a:moveTo>
                      <a:pt x="1102" y="3712"/>
                    </a:moveTo>
                    <a:lnTo>
                      <a:pt x="1102" y="3712"/>
                    </a:lnTo>
                    <a:lnTo>
                      <a:pt x="1102" y="3712"/>
                    </a:lnTo>
                    <a:close/>
                    <a:moveTo>
                      <a:pt x="1083" y="3692"/>
                    </a:moveTo>
                    <a:lnTo>
                      <a:pt x="1102" y="3712"/>
                    </a:lnTo>
                    <a:lnTo>
                      <a:pt x="1096" y="3699"/>
                    </a:lnTo>
                    <a:lnTo>
                      <a:pt x="1122" y="3712"/>
                    </a:lnTo>
                    <a:lnTo>
                      <a:pt x="1141" y="3750"/>
                    </a:lnTo>
                    <a:lnTo>
                      <a:pt x="1122" y="3750"/>
                    </a:lnTo>
                    <a:lnTo>
                      <a:pt x="1102" y="3712"/>
                    </a:lnTo>
                    <a:lnTo>
                      <a:pt x="1089" y="3705"/>
                    </a:lnTo>
                    <a:lnTo>
                      <a:pt x="1083" y="3692"/>
                    </a:lnTo>
                    <a:close/>
                    <a:moveTo>
                      <a:pt x="735" y="0"/>
                    </a:moveTo>
                    <a:lnTo>
                      <a:pt x="658" y="19"/>
                    </a:lnTo>
                    <a:lnTo>
                      <a:pt x="561" y="77"/>
                    </a:lnTo>
                    <a:lnTo>
                      <a:pt x="484" y="135"/>
                    </a:lnTo>
                    <a:lnTo>
                      <a:pt x="426" y="213"/>
                    </a:lnTo>
                    <a:lnTo>
                      <a:pt x="387" y="290"/>
                    </a:lnTo>
                    <a:lnTo>
                      <a:pt x="348" y="387"/>
                    </a:lnTo>
                    <a:lnTo>
                      <a:pt x="329" y="464"/>
                    </a:lnTo>
                    <a:lnTo>
                      <a:pt x="329" y="509"/>
                    </a:lnTo>
                    <a:lnTo>
                      <a:pt x="310" y="541"/>
                    </a:lnTo>
                    <a:lnTo>
                      <a:pt x="290" y="619"/>
                    </a:lnTo>
                    <a:lnTo>
                      <a:pt x="213" y="967"/>
                    </a:lnTo>
                    <a:lnTo>
                      <a:pt x="155" y="1315"/>
                    </a:lnTo>
                    <a:lnTo>
                      <a:pt x="78" y="2011"/>
                    </a:lnTo>
                    <a:lnTo>
                      <a:pt x="20" y="2475"/>
                    </a:lnTo>
                    <a:lnTo>
                      <a:pt x="0" y="2938"/>
                    </a:lnTo>
                    <a:lnTo>
                      <a:pt x="20" y="3170"/>
                    </a:lnTo>
                    <a:lnTo>
                      <a:pt x="39" y="3402"/>
                    </a:lnTo>
                    <a:lnTo>
                      <a:pt x="78" y="3634"/>
                    </a:lnTo>
                    <a:lnTo>
                      <a:pt x="116" y="3847"/>
                    </a:lnTo>
                    <a:lnTo>
                      <a:pt x="194" y="4060"/>
                    </a:lnTo>
                    <a:lnTo>
                      <a:pt x="290" y="4253"/>
                    </a:lnTo>
                    <a:lnTo>
                      <a:pt x="368" y="4330"/>
                    </a:lnTo>
                    <a:lnTo>
                      <a:pt x="426" y="4408"/>
                    </a:lnTo>
                    <a:lnTo>
                      <a:pt x="522" y="4485"/>
                    </a:lnTo>
                    <a:lnTo>
                      <a:pt x="600" y="4543"/>
                    </a:lnTo>
                    <a:lnTo>
                      <a:pt x="716" y="4601"/>
                    </a:lnTo>
                    <a:lnTo>
                      <a:pt x="832" y="4640"/>
                    </a:lnTo>
                    <a:lnTo>
                      <a:pt x="1199" y="4640"/>
                    </a:lnTo>
                    <a:lnTo>
                      <a:pt x="1315" y="4601"/>
                    </a:lnTo>
                    <a:lnTo>
                      <a:pt x="1547" y="4504"/>
                    </a:lnTo>
                    <a:lnTo>
                      <a:pt x="1779" y="4369"/>
                    </a:lnTo>
                    <a:lnTo>
                      <a:pt x="2011" y="4195"/>
                    </a:lnTo>
                    <a:lnTo>
                      <a:pt x="2204" y="4002"/>
                    </a:lnTo>
                    <a:lnTo>
                      <a:pt x="2301" y="3886"/>
                    </a:lnTo>
                    <a:lnTo>
                      <a:pt x="2359" y="3770"/>
                    </a:lnTo>
                    <a:lnTo>
                      <a:pt x="2436" y="3615"/>
                    </a:lnTo>
                    <a:lnTo>
                      <a:pt x="2475" y="3460"/>
                    </a:lnTo>
                    <a:lnTo>
                      <a:pt x="2513" y="3306"/>
                    </a:lnTo>
                    <a:lnTo>
                      <a:pt x="2533" y="3151"/>
                    </a:lnTo>
                    <a:lnTo>
                      <a:pt x="2533" y="2996"/>
                    </a:lnTo>
                    <a:lnTo>
                      <a:pt x="2513" y="2822"/>
                    </a:lnTo>
                    <a:lnTo>
                      <a:pt x="2455" y="2513"/>
                    </a:lnTo>
                    <a:lnTo>
                      <a:pt x="2339" y="2165"/>
                    </a:lnTo>
                    <a:lnTo>
                      <a:pt x="2204" y="1817"/>
                    </a:lnTo>
                    <a:lnTo>
                      <a:pt x="2049" y="1508"/>
                    </a:lnTo>
                    <a:lnTo>
                      <a:pt x="1875" y="1179"/>
                    </a:lnTo>
                    <a:lnTo>
                      <a:pt x="1566" y="696"/>
                    </a:lnTo>
                    <a:lnTo>
                      <a:pt x="1218" y="232"/>
                    </a:lnTo>
                    <a:lnTo>
                      <a:pt x="1160" y="155"/>
                    </a:lnTo>
                    <a:lnTo>
                      <a:pt x="1083" y="97"/>
                    </a:lnTo>
                    <a:lnTo>
                      <a:pt x="1006" y="58"/>
                    </a:lnTo>
                    <a:lnTo>
                      <a:pt x="928" y="1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3"/>
              <p:cNvSpPr/>
              <p:nvPr/>
            </p:nvSpPr>
            <p:spPr>
              <a:xfrm>
                <a:off x="2242300" y="-3844050"/>
                <a:ext cx="62850" cy="116025"/>
              </a:xfrm>
              <a:custGeom>
                <a:rect b="b" l="l" r="r" t="t"/>
                <a:pathLst>
                  <a:path extrusionOk="0" h="4641" w="2514">
                    <a:moveTo>
                      <a:pt x="1057" y="1752"/>
                    </a:moveTo>
                    <a:lnTo>
                      <a:pt x="1180" y="1972"/>
                    </a:lnTo>
                    <a:lnTo>
                      <a:pt x="1315" y="2204"/>
                    </a:lnTo>
                    <a:lnTo>
                      <a:pt x="1334" y="2243"/>
                    </a:lnTo>
                    <a:lnTo>
                      <a:pt x="1392" y="2398"/>
                    </a:lnTo>
                    <a:lnTo>
                      <a:pt x="1470" y="2649"/>
                    </a:lnTo>
                    <a:lnTo>
                      <a:pt x="1528" y="2881"/>
                    </a:lnTo>
                    <a:lnTo>
                      <a:pt x="1528" y="2920"/>
                    </a:lnTo>
                    <a:lnTo>
                      <a:pt x="1547" y="3036"/>
                    </a:lnTo>
                    <a:lnTo>
                      <a:pt x="1547" y="3132"/>
                    </a:lnTo>
                    <a:lnTo>
                      <a:pt x="1547" y="3171"/>
                    </a:lnTo>
                    <a:lnTo>
                      <a:pt x="1528" y="3248"/>
                    </a:lnTo>
                    <a:lnTo>
                      <a:pt x="1528" y="3268"/>
                    </a:lnTo>
                    <a:lnTo>
                      <a:pt x="1489" y="3345"/>
                    </a:lnTo>
                    <a:lnTo>
                      <a:pt x="1489" y="3326"/>
                    </a:lnTo>
                    <a:lnTo>
                      <a:pt x="1470" y="3364"/>
                    </a:lnTo>
                    <a:lnTo>
                      <a:pt x="1392" y="3442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334" y="3500"/>
                    </a:lnTo>
                    <a:lnTo>
                      <a:pt x="1334" y="3500"/>
                    </a:lnTo>
                    <a:lnTo>
                      <a:pt x="1296" y="3519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276" y="3519"/>
                    </a:lnTo>
                    <a:lnTo>
                      <a:pt x="1180" y="3596"/>
                    </a:lnTo>
                    <a:lnTo>
                      <a:pt x="1102" y="3635"/>
                    </a:lnTo>
                    <a:lnTo>
                      <a:pt x="1063" y="3665"/>
                    </a:lnTo>
                    <a:lnTo>
                      <a:pt x="1025" y="3577"/>
                    </a:lnTo>
                    <a:lnTo>
                      <a:pt x="1006" y="3442"/>
                    </a:lnTo>
                    <a:lnTo>
                      <a:pt x="1006" y="3461"/>
                    </a:lnTo>
                    <a:lnTo>
                      <a:pt x="986" y="3345"/>
                    </a:lnTo>
                    <a:lnTo>
                      <a:pt x="967" y="2978"/>
                    </a:lnTo>
                    <a:lnTo>
                      <a:pt x="967" y="2572"/>
                    </a:lnTo>
                    <a:lnTo>
                      <a:pt x="1006" y="2185"/>
                    </a:lnTo>
                    <a:lnTo>
                      <a:pt x="1006" y="2166"/>
                    </a:lnTo>
                    <a:lnTo>
                      <a:pt x="1006" y="2050"/>
                    </a:lnTo>
                    <a:lnTo>
                      <a:pt x="1044" y="1837"/>
                    </a:lnTo>
                    <a:lnTo>
                      <a:pt x="1057" y="1752"/>
                    </a:lnTo>
                    <a:close/>
                    <a:moveTo>
                      <a:pt x="1083" y="3654"/>
                    </a:moveTo>
                    <a:lnTo>
                      <a:pt x="1066" y="3672"/>
                    </a:lnTo>
                    <a:lnTo>
                      <a:pt x="1064" y="3667"/>
                    </a:lnTo>
                    <a:lnTo>
                      <a:pt x="1083" y="3654"/>
                    </a:lnTo>
                    <a:close/>
                    <a:moveTo>
                      <a:pt x="1078" y="3700"/>
                    </a:moveTo>
                    <a:lnTo>
                      <a:pt x="1102" y="3712"/>
                    </a:lnTo>
                    <a:lnTo>
                      <a:pt x="1122" y="3751"/>
                    </a:lnTo>
                    <a:lnTo>
                      <a:pt x="1093" y="3722"/>
                    </a:lnTo>
                    <a:lnTo>
                      <a:pt x="1083" y="3712"/>
                    </a:lnTo>
                    <a:lnTo>
                      <a:pt x="1078" y="3700"/>
                    </a:lnTo>
                    <a:close/>
                    <a:moveTo>
                      <a:pt x="716" y="1"/>
                    </a:moveTo>
                    <a:lnTo>
                      <a:pt x="639" y="20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213"/>
                    </a:lnTo>
                    <a:lnTo>
                      <a:pt x="368" y="291"/>
                    </a:lnTo>
                    <a:lnTo>
                      <a:pt x="329" y="387"/>
                    </a:lnTo>
                    <a:lnTo>
                      <a:pt x="310" y="465"/>
                    </a:lnTo>
                    <a:lnTo>
                      <a:pt x="310" y="542"/>
                    </a:lnTo>
                    <a:lnTo>
                      <a:pt x="271" y="619"/>
                    </a:lnTo>
                    <a:lnTo>
                      <a:pt x="194" y="967"/>
                    </a:lnTo>
                    <a:lnTo>
                      <a:pt x="136" y="1315"/>
                    </a:lnTo>
                    <a:lnTo>
                      <a:pt x="59" y="2011"/>
                    </a:lnTo>
                    <a:lnTo>
                      <a:pt x="20" y="2475"/>
                    </a:lnTo>
                    <a:lnTo>
                      <a:pt x="1" y="2939"/>
                    </a:lnTo>
                    <a:lnTo>
                      <a:pt x="1" y="3171"/>
                    </a:lnTo>
                    <a:lnTo>
                      <a:pt x="20" y="3403"/>
                    </a:lnTo>
                    <a:lnTo>
                      <a:pt x="59" y="3635"/>
                    </a:lnTo>
                    <a:lnTo>
                      <a:pt x="97" y="3847"/>
                    </a:lnTo>
                    <a:lnTo>
                      <a:pt x="175" y="4060"/>
                    </a:lnTo>
                    <a:lnTo>
                      <a:pt x="291" y="4253"/>
                    </a:lnTo>
                    <a:lnTo>
                      <a:pt x="349" y="4331"/>
                    </a:lnTo>
                    <a:lnTo>
                      <a:pt x="426" y="4408"/>
                    </a:lnTo>
                    <a:lnTo>
                      <a:pt x="503" y="4485"/>
                    </a:lnTo>
                    <a:lnTo>
                      <a:pt x="600" y="4543"/>
                    </a:lnTo>
                    <a:lnTo>
                      <a:pt x="696" y="4601"/>
                    </a:lnTo>
                    <a:lnTo>
                      <a:pt x="832" y="4640"/>
                    </a:lnTo>
                    <a:lnTo>
                      <a:pt x="1180" y="4640"/>
                    </a:lnTo>
                    <a:lnTo>
                      <a:pt x="1296" y="4601"/>
                    </a:lnTo>
                    <a:lnTo>
                      <a:pt x="1528" y="4505"/>
                    </a:lnTo>
                    <a:lnTo>
                      <a:pt x="1760" y="4369"/>
                    </a:lnTo>
                    <a:lnTo>
                      <a:pt x="1992" y="4195"/>
                    </a:lnTo>
                    <a:lnTo>
                      <a:pt x="2204" y="4002"/>
                    </a:lnTo>
                    <a:lnTo>
                      <a:pt x="2282" y="3886"/>
                    </a:lnTo>
                    <a:lnTo>
                      <a:pt x="2359" y="3770"/>
                    </a:lnTo>
                    <a:lnTo>
                      <a:pt x="2417" y="3616"/>
                    </a:lnTo>
                    <a:lnTo>
                      <a:pt x="2475" y="3461"/>
                    </a:lnTo>
                    <a:lnTo>
                      <a:pt x="2494" y="3306"/>
                    </a:lnTo>
                    <a:lnTo>
                      <a:pt x="2514" y="3152"/>
                    </a:lnTo>
                    <a:lnTo>
                      <a:pt x="2514" y="2997"/>
                    </a:lnTo>
                    <a:lnTo>
                      <a:pt x="2494" y="2823"/>
                    </a:lnTo>
                    <a:lnTo>
                      <a:pt x="2436" y="2514"/>
                    </a:lnTo>
                    <a:lnTo>
                      <a:pt x="2340" y="2166"/>
                    </a:lnTo>
                    <a:lnTo>
                      <a:pt x="2204" y="1818"/>
                    </a:lnTo>
                    <a:lnTo>
                      <a:pt x="2030" y="1508"/>
                    </a:lnTo>
                    <a:lnTo>
                      <a:pt x="1856" y="1180"/>
                    </a:lnTo>
                    <a:lnTo>
                      <a:pt x="1547" y="696"/>
                    </a:lnTo>
                    <a:lnTo>
                      <a:pt x="1218" y="233"/>
                    </a:lnTo>
                    <a:lnTo>
                      <a:pt x="1141" y="155"/>
                    </a:lnTo>
                    <a:lnTo>
                      <a:pt x="1083" y="97"/>
                    </a:lnTo>
                    <a:lnTo>
                      <a:pt x="986" y="59"/>
                    </a:lnTo>
                    <a:lnTo>
                      <a:pt x="909" y="20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1496600" y="-3916550"/>
                <a:ext cx="93300" cy="95250"/>
              </a:xfrm>
              <a:custGeom>
                <a:rect b="b" l="l" r="r" t="t"/>
                <a:pathLst>
                  <a:path extrusionOk="0" h="3810" w="3732">
                    <a:moveTo>
                      <a:pt x="2476" y="1467"/>
                    </a:moveTo>
                    <a:lnTo>
                      <a:pt x="2475" y="1470"/>
                    </a:lnTo>
                    <a:lnTo>
                      <a:pt x="2456" y="1528"/>
                    </a:lnTo>
                    <a:lnTo>
                      <a:pt x="2359" y="1760"/>
                    </a:lnTo>
                    <a:lnTo>
                      <a:pt x="2243" y="1992"/>
                    </a:lnTo>
                    <a:lnTo>
                      <a:pt x="2146" y="2205"/>
                    </a:lnTo>
                    <a:lnTo>
                      <a:pt x="2011" y="2417"/>
                    </a:lnTo>
                    <a:lnTo>
                      <a:pt x="1953" y="2514"/>
                    </a:lnTo>
                    <a:lnTo>
                      <a:pt x="1972" y="2456"/>
                    </a:lnTo>
                    <a:lnTo>
                      <a:pt x="1934" y="2514"/>
                    </a:lnTo>
                    <a:lnTo>
                      <a:pt x="1779" y="2688"/>
                    </a:lnTo>
                    <a:lnTo>
                      <a:pt x="1741" y="2727"/>
                    </a:lnTo>
                    <a:lnTo>
                      <a:pt x="1760" y="2727"/>
                    </a:lnTo>
                    <a:lnTo>
                      <a:pt x="1702" y="2765"/>
                    </a:lnTo>
                    <a:lnTo>
                      <a:pt x="1625" y="2804"/>
                    </a:lnTo>
                    <a:lnTo>
                      <a:pt x="1605" y="2804"/>
                    </a:lnTo>
                    <a:lnTo>
                      <a:pt x="1528" y="2843"/>
                    </a:lnTo>
                    <a:lnTo>
                      <a:pt x="1451" y="2843"/>
                    </a:lnTo>
                    <a:lnTo>
                      <a:pt x="1199" y="2804"/>
                    </a:lnTo>
                    <a:lnTo>
                      <a:pt x="1083" y="2785"/>
                    </a:lnTo>
                    <a:lnTo>
                      <a:pt x="1025" y="2765"/>
                    </a:lnTo>
                    <a:lnTo>
                      <a:pt x="1064" y="2765"/>
                    </a:lnTo>
                    <a:lnTo>
                      <a:pt x="1025" y="2746"/>
                    </a:lnTo>
                    <a:lnTo>
                      <a:pt x="1006" y="2746"/>
                    </a:lnTo>
                    <a:lnTo>
                      <a:pt x="976" y="2731"/>
                    </a:lnTo>
                    <a:lnTo>
                      <a:pt x="1029" y="2638"/>
                    </a:lnTo>
                    <a:lnTo>
                      <a:pt x="1045" y="2630"/>
                    </a:lnTo>
                    <a:lnTo>
                      <a:pt x="1103" y="2553"/>
                    </a:lnTo>
                    <a:lnTo>
                      <a:pt x="1219" y="2417"/>
                    </a:lnTo>
                    <a:lnTo>
                      <a:pt x="1354" y="2301"/>
                    </a:lnTo>
                    <a:lnTo>
                      <a:pt x="1489" y="2166"/>
                    </a:lnTo>
                    <a:lnTo>
                      <a:pt x="1586" y="2108"/>
                    </a:lnTo>
                    <a:lnTo>
                      <a:pt x="1528" y="2127"/>
                    </a:lnTo>
                    <a:lnTo>
                      <a:pt x="1528" y="2127"/>
                    </a:lnTo>
                    <a:lnTo>
                      <a:pt x="1605" y="2089"/>
                    </a:lnTo>
                    <a:lnTo>
                      <a:pt x="1953" y="1818"/>
                    </a:lnTo>
                    <a:lnTo>
                      <a:pt x="2262" y="1605"/>
                    </a:lnTo>
                    <a:lnTo>
                      <a:pt x="2476" y="1467"/>
                    </a:lnTo>
                    <a:close/>
                    <a:moveTo>
                      <a:pt x="3268" y="1"/>
                    </a:moveTo>
                    <a:lnTo>
                      <a:pt x="3171" y="20"/>
                    </a:lnTo>
                    <a:lnTo>
                      <a:pt x="3074" y="40"/>
                    </a:lnTo>
                    <a:lnTo>
                      <a:pt x="2997" y="78"/>
                    </a:lnTo>
                    <a:lnTo>
                      <a:pt x="2920" y="136"/>
                    </a:lnTo>
                    <a:lnTo>
                      <a:pt x="2915" y="142"/>
                    </a:lnTo>
                    <a:lnTo>
                      <a:pt x="2915" y="142"/>
                    </a:lnTo>
                    <a:lnTo>
                      <a:pt x="2862" y="156"/>
                    </a:lnTo>
                    <a:lnTo>
                      <a:pt x="2765" y="194"/>
                    </a:lnTo>
                    <a:lnTo>
                      <a:pt x="2436" y="368"/>
                    </a:lnTo>
                    <a:lnTo>
                      <a:pt x="2108" y="562"/>
                    </a:lnTo>
                    <a:lnTo>
                      <a:pt x="1779" y="774"/>
                    </a:lnTo>
                    <a:lnTo>
                      <a:pt x="1470" y="987"/>
                    </a:lnTo>
                    <a:lnTo>
                      <a:pt x="1103" y="1257"/>
                    </a:lnTo>
                    <a:lnTo>
                      <a:pt x="716" y="1547"/>
                    </a:lnTo>
                    <a:lnTo>
                      <a:pt x="542" y="1721"/>
                    </a:lnTo>
                    <a:lnTo>
                      <a:pt x="387" y="1895"/>
                    </a:lnTo>
                    <a:lnTo>
                      <a:pt x="233" y="2089"/>
                    </a:lnTo>
                    <a:lnTo>
                      <a:pt x="117" y="2282"/>
                    </a:lnTo>
                    <a:lnTo>
                      <a:pt x="78" y="2398"/>
                    </a:lnTo>
                    <a:lnTo>
                      <a:pt x="39" y="2514"/>
                    </a:lnTo>
                    <a:lnTo>
                      <a:pt x="1" y="2630"/>
                    </a:lnTo>
                    <a:lnTo>
                      <a:pt x="1" y="2746"/>
                    </a:lnTo>
                    <a:lnTo>
                      <a:pt x="1" y="2862"/>
                    </a:lnTo>
                    <a:lnTo>
                      <a:pt x="20" y="2978"/>
                    </a:lnTo>
                    <a:lnTo>
                      <a:pt x="59" y="3094"/>
                    </a:lnTo>
                    <a:lnTo>
                      <a:pt x="97" y="3210"/>
                    </a:lnTo>
                    <a:lnTo>
                      <a:pt x="175" y="3307"/>
                    </a:lnTo>
                    <a:lnTo>
                      <a:pt x="271" y="3403"/>
                    </a:lnTo>
                    <a:lnTo>
                      <a:pt x="368" y="3481"/>
                    </a:lnTo>
                    <a:lnTo>
                      <a:pt x="465" y="3558"/>
                    </a:lnTo>
                    <a:lnTo>
                      <a:pt x="697" y="3654"/>
                    </a:lnTo>
                    <a:lnTo>
                      <a:pt x="948" y="3732"/>
                    </a:lnTo>
                    <a:lnTo>
                      <a:pt x="1257" y="3790"/>
                    </a:lnTo>
                    <a:lnTo>
                      <a:pt x="1393" y="3809"/>
                    </a:lnTo>
                    <a:lnTo>
                      <a:pt x="1547" y="3809"/>
                    </a:lnTo>
                    <a:lnTo>
                      <a:pt x="1683" y="3790"/>
                    </a:lnTo>
                    <a:lnTo>
                      <a:pt x="1837" y="3751"/>
                    </a:lnTo>
                    <a:lnTo>
                      <a:pt x="1972" y="3712"/>
                    </a:lnTo>
                    <a:lnTo>
                      <a:pt x="2127" y="3635"/>
                    </a:lnTo>
                    <a:lnTo>
                      <a:pt x="2243" y="3558"/>
                    </a:lnTo>
                    <a:lnTo>
                      <a:pt x="2359" y="3481"/>
                    </a:lnTo>
                    <a:lnTo>
                      <a:pt x="2572" y="3268"/>
                    </a:lnTo>
                    <a:lnTo>
                      <a:pt x="2746" y="3036"/>
                    </a:lnTo>
                    <a:lnTo>
                      <a:pt x="2900" y="2804"/>
                    </a:lnTo>
                    <a:lnTo>
                      <a:pt x="3055" y="2553"/>
                    </a:lnTo>
                    <a:lnTo>
                      <a:pt x="3190" y="2282"/>
                    </a:lnTo>
                    <a:lnTo>
                      <a:pt x="3306" y="2011"/>
                    </a:lnTo>
                    <a:lnTo>
                      <a:pt x="3403" y="1741"/>
                    </a:lnTo>
                    <a:lnTo>
                      <a:pt x="3577" y="1161"/>
                    </a:lnTo>
                    <a:lnTo>
                      <a:pt x="3712" y="600"/>
                    </a:lnTo>
                    <a:lnTo>
                      <a:pt x="3732" y="504"/>
                    </a:lnTo>
                    <a:lnTo>
                      <a:pt x="3732" y="407"/>
                    </a:lnTo>
                    <a:lnTo>
                      <a:pt x="3693" y="330"/>
                    </a:lnTo>
                    <a:lnTo>
                      <a:pt x="3654" y="233"/>
                    </a:lnTo>
                    <a:lnTo>
                      <a:pt x="3596" y="156"/>
                    </a:lnTo>
                    <a:lnTo>
                      <a:pt x="3538" y="98"/>
                    </a:lnTo>
                    <a:lnTo>
                      <a:pt x="3461" y="40"/>
                    </a:lnTo>
                    <a:lnTo>
                      <a:pt x="3364" y="20"/>
                    </a:lnTo>
                    <a:lnTo>
                      <a:pt x="3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2391150" y="-4126775"/>
                <a:ext cx="66725" cy="116025"/>
              </a:xfrm>
              <a:custGeom>
                <a:rect b="b" l="l" r="r" t="t"/>
                <a:pathLst>
                  <a:path extrusionOk="0" h="4641" w="2669">
                    <a:moveTo>
                      <a:pt x="1078" y="1614"/>
                    </a:moveTo>
                    <a:lnTo>
                      <a:pt x="1218" y="1895"/>
                    </a:lnTo>
                    <a:lnTo>
                      <a:pt x="1334" y="2127"/>
                    </a:lnTo>
                    <a:lnTo>
                      <a:pt x="1373" y="2185"/>
                    </a:lnTo>
                    <a:lnTo>
                      <a:pt x="1354" y="2166"/>
                    </a:lnTo>
                    <a:lnTo>
                      <a:pt x="1412" y="2301"/>
                    </a:lnTo>
                    <a:lnTo>
                      <a:pt x="1528" y="2572"/>
                    </a:lnTo>
                    <a:lnTo>
                      <a:pt x="1605" y="2823"/>
                    </a:lnTo>
                    <a:lnTo>
                      <a:pt x="1663" y="3055"/>
                    </a:lnTo>
                    <a:lnTo>
                      <a:pt x="1682" y="3132"/>
                    </a:lnTo>
                    <a:lnTo>
                      <a:pt x="1702" y="3210"/>
                    </a:lnTo>
                    <a:lnTo>
                      <a:pt x="1702" y="3403"/>
                    </a:lnTo>
                    <a:lnTo>
                      <a:pt x="1686" y="3500"/>
                    </a:lnTo>
                    <a:lnTo>
                      <a:pt x="1682" y="3500"/>
                    </a:lnTo>
                    <a:lnTo>
                      <a:pt x="1644" y="3577"/>
                    </a:lnTo>
                    <a:lnTo>
                      <a:pt x="1528" y="3616"/>
                    </a:lnTo>
                    <a:lnTo>
                      <a:pt x="1431" y="3654"/>
                    </a:lnTo>
                    <a:lnTo>
                      <a:pt x="1392" y="3654"/>
                    </a:lnTo>
                    <a:lnTo>
                      <a:pt x="1390" y="3657"/>
                    </a:lnTo>
                    <a:lnTo>
                      <a:pt x="1390" y="3657"/>
                    </a:lnTo>
                    <a:lnTo>
                      <a:pt x="1263" y="3671"/>
                    </a:lnTo>
                    <a:lnTo>
                      <a:pt x="1263" y="3671"/>
                    </a:lnTo>
                    <a:lnTo>
                      <a:pt x="1228" y="3664"/>
                    </a:lnTo>
                    <a:lnTo>
                      <a:pt x="1218" y="3654"/>
                    </a:lnTo>
                    <a:lnTo>
                      <a:pt x="1189" y="3645"/>
                    </a:lnTo>
                    <a:lnTo>
                      <a:pt x="1189" y="3645"/>
                    </a:lnTo>
                    <a:lnTo>
                      <a:pt x="1160" y="3616"/>
                    </a:lnTo>
                    <a:lnTo>
                      <a:pt x="1122" y="3558"/>
                    </a:lnTo>
                    <a:lnTo>
                      <a:pt x="1083" y="3500"/>
                    </a:lnTo>
                    <a:lnTo>
                      <a:pt x="1025" y="3345"/>
                    </a:lnTo>
                    <a:lnTo>
                      <a:pt x="1006" y="3248"/>
                    </a:lnTo>
                    <a:lnTo>
                      <a:pt x="986" y="3055"/>
                    </a:lnTo>
                    <a:lnTo>
                      <a:pt x="967" y="2843"/>
                    </a:lnTo>
                    <a:lnTo>
                      <a:pt x="986" y="2398"/>
                    </a:lnTo>
                    <a:lnTo>
                      <a:pt x="986" y="2205"/>
                    </a:lnTo>
                    <a:lnTo>
                      <a:pt x="1006" y="2147"/>
                    </a:lnTo>
                    <a:lnTo>
                      <a:pt x="1006" y="2089"/>
                    </a:lnTo>
                    <a:lnTo>
                      <a:pt x="1064" y="1702"/>
                    </a:lnTo>
                    <a:lnTo>
                      <a:pt x="1078" y="1614"/>
                    </a:lnTo>
                    <a:close/>
                    <a:moveTo>
                      <a:pt x="716" y="1"/>
                    </a:moveTo>
                    <a:lnTo>
                      <a:pt x="638" y="39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194"/>
                    </a:lnTo>
                    <a:lnTo>
                      <a:pt x="368" y="271"/>
                    </a:lnTo>
                    <a:lnTo>
                      <a:pt x="329" y="368"/>
                    </a:lnTo>
                    <a:lnTo>
                      <a:pt x="175" y="1083"/>
                    </a:lnTo>
                    <a:lnTo>
                      <a:pt x="117" y="1431"/>
                    </a:lnTo>
                    <a:lnTo>
                      <a:pt x="78" y="1779"/>
                    </a:lnTo>
                    <a:lnTo>
                      <a:pt x="20" y="2282"/>
                    </a:lnTo>
                    <a:lnTo>
                      <a:pt x="1" y="2533"/>
                    </a:lnTo>
                    <a:lnTo>
                      <a:pt x="1" y="2785"/>
                    </a:lnTo>
                    <a:lnTo>
                      <a:pt x="1" y="3036"/>
                    </a:lnTo>
                    <a:lnTo>
                      <a:pt x="39" y="3287"/>
                    </a:lnTo>
                    <a:lnTo>
                      <a:pt x="78" y="3538"/>
                    </a:lnTo>
                    <a:lnTo>
                      <a:pt x="155" y="3770"/>
                    </a:lnTo>
                    <a:lnTo>
                      <a:pt x="252" y="3983"/>
                    </a:lnTo>
                    <a:lnTo>
                      <a:pt x="387" y="4196"/>
                    </a:lnTo>
                    <a:lnTo>
                      <a:pt x="464" y="4292"/>
                    </a:lnTo>
                    <a:lnTo>
                      <a:pt x="542" y="4370"/>
                    </a:lnTo>
                    <a:lnTo>
                      <a:pt x="638" y="4447"/>
                    </a:lnTo>
                    <a:lnTo>
                      <a:pt x="754" y="4505"/>
                    </a:lnTo>
                    <a:lnTo>
                      <a:pt x="870" y="4563"/>
                    </a:lnTo>
                    <a:lnTo>
                      <a:pt x="1006" y="4602"/>
                    </a:lnTo>
                    <a:lnTo>
                      <a:pt x="1141" y="4621"/>
                    </a:lnTo>
                    <a:lnTo>
                      <a:pt x="1276" y="4640"/>
                    </a:lnTo>
                    <a:lnTo>
                      <a:pt x="1412" y="4621"/>
                    </a:lnTo>
                    <a:lnTo>
                      <a:pt x="1547" y="4602"/>
                    </a:lnTo>
                    <a:lnTo>
                      <a:pt x="1818" y="4544"/>
                    </a:lnTo>
                    <a:lnTo>
                      <a:pt x="1972" y="4486"/>
                    </a:lnTo>
                    <a:lnTo>
                      <a:pt x="2108" y="4408"/>
                    </a:lnTo>
                    <a:lnTo>
                      <a:pt x="2243" y="4331"/>
                    </a:lnTo>
                    <a:lnTo>
                      <a:pt x="2359" y="4215"/>
                    </a:lnTo>
                    <a:lnTo>
                      <a:pt x="2456" y="4099"/>
                    </a:lnTo>
                    <a:lnTo>
                      <a:pt x="2533" y="3964"/>
                    </a:lnTo>
                    <a:lnTo>
                      <a:pt x="2591" y="3828"/>
                    </a:lnTo>
                    <a:lnTo>
                      <a:pt x="2630" y="3674"/>
                    </a:lnTo>
                    <a:lnTo>
                      <a:pt x="2668" y="3519"/>
                    </a:lnTo>
                    <a:lnTo>
                      <a:pt x="2668" y="3364"/>
                    </a:lnTo>
                    <a:lnTo>
                      <a:pt x="2649" y="3074"/>
                    </a:lnTo>
                    <a:lnTo>
                      <a:pt x="2591" y="2785"/>
                    </a:lnTo>
                    <a:lnTo>
                      <a:pt x="2514" y="2495"/>
                    </a:lnTo>
                    <a:lnTo>
                      <a:pt x="2398" y="2147"/>
                    </a:lnTo>
                    <a:lnTo>
                      <a:pt x="2262" y="1818"/>
                    </a:lnTo>
                    <a:lnTo>
                      <a:pt x="2108" y="1489"/>
                    </a:lnTo>
                    <a:lnTo>
                      <a:pt x="1934" y="1180"/>
                    </a:lnTo>
                    <a:lnTo>
                      <a:pt x="1663" y="658"/>
                    </a:lnTo>
                    <a:lnTo>
                      <a:pt x="1547" y="465"/>
                    </a:lnTo>
                    <a:lnTo>
                      <a:pt x="1508" y="387"/>
                    </a:lnTo>
                    <a:lnTo>
                      <a:pt x="1470" y="310"/>
                    </a:lnTo>
                    <a:lnTo>
                      <a:pt x="1412" y="233"/>
                    </a:lnTo>
                    <a:lnTo>
                      <a:pt x="1354" y="175"/>
                    </a:lnTo>
                    <a:lnTo>
                      <a:pt x="1276" y="117"/>
                    </a:lnTo>
                    <a:lnTo>
                      <a:pt x="1199" y="78"/>
                    </a:lnTo>
                    <a:lnTo>
                      <a:pt x="1102" y="59"/>
                    </a:lnTo>
                    <a:lnTo>
                      <a:pt x="1044" y="59"/>
                    </a:lnTo>
                    <a:lnTo>
                      <a:pt x="1006" y="3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2513425" y="-4126275"/>
                <a:ext cx="91350" cy="94750"/>
              </a:xfrm>
              <a:custGeom>
                <a:rect b="b" l="l" r="r" t="t"/>
                <a:pathLst>
                  <a:path extrusionOk="0" h="3790" w="3654">
                    <a:moveTo>
                      <a:pt x="2707" y="2745"/>
                    </a:moveTo>
                    <a:lnTo>
                      <a:pt x="2707" y="2745"/>
                    </a:lnTo>
                    <a:lnTo>
                      <a:pt x="2707" y="2745"/>
                    </a:lnTo>
                    <a:close/>
                    <a:moveTo>
                      <a:pt x="2745" y="2726"/>
                    </a:moveTo>
                    <a:lnTo>
                      <a:pt x="2705" y="2750"/>
                    </a:lnTo>
                    <a:lnTo>
                      <a:pt x="2707" y="2745"/>
                    </a:lnTo>
                    <a:lnTo>
                      <a:pt x="2704" y="2751"/>
                    </a:lnTo>
                    <a:lnTo>
                      <a:pt x="2697" y="2755"/>
                    </a:lnTo>
                    <a:lnTo>
                      <a:pt x="2707" y="2745"/>
                    </a:lnTo>
                    <a:lnTo>
                      <a:pt x="2745" y="2726"/>
                    </a:lnTo>
                    <a:close/>
                    <a:moveTo>
                      <a:pt x="2700" y="2758"/>
                    </a:moveTo>
                    <a:lnTo>
                      <a:pt x="2697" y="2765"/>
                    </a:lnTo>
                    <a:lnTo>
                      <a:pt x="2687" y="2765"/>
                    </a:lnTo>
                    <a:lnTo>
                      <a:pt x="2700" y="2758"/>
                    </a:lnTo>
                    <a:close/>
                    <a:moveTo>
                      <a:pt x="2726" y="2745"/>
                    </a:moveTo>
                    <a:lnTo>
                      <a:pt x="2707" y="2765"/>
                    </a:lnTo>
                    <a:lnTo>
                      <a:pt x="2700" y="2765"/>
                    </a:lnTo>
                    <a:lnTo>
                      <a:pt x="2703" y="2757"/>
                    </a:lnTo>
                    <a:lnTo>
                      <a:pt x="2726" y="2745"/>
                    </a:lnTo>
                    <a:close/>
                    <a:moveTo>
                      <a:pt x="2494" y="2823"/>
                    </a:moveTo>
                    <a:lnTo>
                      <a:pt x="2494" y="2835"/>
                    </a:lnTo>
                    <a:lnTo>
                      <a:pt x="2533" y="2823"/>
                    </a:lnTo>
                    <a:close/>
                    <a:moveTo>
                      <a:pt x="2691" y="2794"/>
                    </a:moveTo>
                    <a:lnTo>
                      <a:pt x="2707" y="2842"/>
                    </a:lnTo>
                    <a:lnTo>
                      <a:pt x="2687" y="2803"/>
                    </a:lnTo>
                    <a:lnTo>
                      <a:pt x="2691" y="2794"/>
                    </a:lnTo>
                    <a:close/>
                    <a:moveTo>
                      <a:pt x="1071" y="1100"/>
                    </a:moveTo>
                    <a:lnTo>
                      <a:pt x="1218" y="1218"/>
                    </a:lnTo>
                    <a:lnTo>
                      <a:pt x="1682" y="1605"/>
                    </a:lnTo>
                    <a:lnTo>
                      <a:pt x="1991" y="1895"/>
                    </a:lnTo>
                    <a:lnTo>
                      <a:pt x="2281" y="2185"/>
                    </a:lnTo>
                    <a:lnTo>
                      <a:pt x="2417" y="2320"/>
                    </a:lnTo>
                    <a:lnTo>
                      <a:pt x="2417" y="2339"/>
                    </a:lnTo>
                    <a:lnTo>
                      <a:pt x="2397" y="2320"/>
                    </a:lnTo>
                    <a:lnTo>
                      <a:pt x="2455" y="2397"/>
                    </a:lnTo>
                    <a:lnTo>
                      <a:pt x="2571" y="2533"/>
                    </a:lnTo>
                    <a:lnTo>
                      <a:pt x="2649" y="2687"/>
                    </a:lnTo>
                    <a:lnTo>
                      <a:pt x="2668" y="2726"/>
                    </a:lnTo>
                    <a:lnTo>
                      <a:pt x="2681" y="2765"/>
                    </a:lnTo>
                    <a:lnTo>
                      <a:pt x="2649" y="2784"/>
                    </a:lnTo>
                    <a:lnTo>
                      <a:pt x="2610" y="2803"/>
                    </a:lnTo>
                    <a:lnTo>
                      <a:pt x="2610" y="2803"/>
                    </a:lnTo>
                    <a:lnTo>
                      <a:pt x="2571" y="2823"/>
                    </a:lnTo>
                    <a:lnTo>
                      <a:pt x="2494" y="2842"/>
                    </a:lnTo>
                    <a:lnTo>
                      <a:pt x="2494" y="2835"/>
                    </a:lnTo>
                    <a:lnTo>
                      <a:pt x="2475" y="2842"/>
                    </a:lnTo>
                    <a:lnTo>
                      <a:pt x="2455" y="2842"/>
                    </a:lnTo>
                    <a:lnTo>
                      <a:pt x="2417" y="2823"/>
                    </a:lnTo>
                    <a:lnTo>
                      <a:pt x="2401" y="2839"/>
                    </a:lnTo>
                    <a:lnTo>
                      <a:pt x="2417" y="2842"/>
                    </a:lnTo>
                    <a:lnTo>
                      <a:pt x="2397" y="2842"/>
                    </a:lnTo>
                    <a:lnTo>
                      <a:pt x="2401" y="2839"/>
                    </a:lnTo>
                    <a:lnTo>
                      <a:pt x="2320" y="2823"/>
                    </a:lnTo>
                    <a:lnTo>
                      <a:pt x="2281" y="2803"/>
                    </a:lnTo>
                    <a:lnTo>
                      <a:pt x="2339" y="2823"/>
                    </a:lnTo>
                    <a:lnTo>
                      <a:pt x="2301" y="2803"/>
                    </a:lnTo>
                    <a:lnTo>
                      <a:pt x="2262" y="2784"/>
                    </a:lnTo>
                    <a:lnTo>
                      <a:pt x="2165" y="2745"/>
                    </a:lnTo>
                    <a:lnTo>
                      <a:pt x="2107" y="2687"/>
                    </a:lnTo>
                    <a:lnTo>
                      <a:pt x="2069" y="2668"/>
                    </a:lnTo>
                    <a:lnTo>
                      <a:pt x="2088" y="2687"/>
                    </a:lnTo>
                    <a:lnTo>
                      <a:pt x="1933" y="2552"/>
                    </a:lnTo>
                    <a:lnTo>
                      <a:pt x="1779" y="2397"/>
                    </a:lnTo>
                    <a:lnTo>
                      <a:pt x="1721" y="2320"/>
                    </a:lnTo>
                    <a:lnTo>
                      <a:pt x="1585" y="2127"/>
                    </a:lnTo>
                    <a:lnTo>
                      <a:pt x="1450" y="1914"/>
                    </a:lnTo>
                    <a:lnTo>
                      <a:pt x="1315" y="1682"/>
                    </a:lnTo>
                    <a:lnTo>
                      <a:pt x="1238" y="1527"/>
                    </a:lnTo>
                    <a:lnTo>
                      <a:pt x="1199" y="1450"/>
                    </a:lnTo>
                    <a:lnTo>
                      <a:pt x="1160" y="1353"/>
                    </a:lnTo>
                    <a:lnTo>
                      <a:pt x="1083" y="1141"/>
                    </a:lnTo>
                    <a:lnTo>
                      <a:pt x="1071" y="1100"/>
                    </a:lnTo>
                    <a:close/>
                    <a:moveTo>
                      <a:pt x="967" y="0"/>
                    </a:moveTo>
                    <a:lnTo>
                      <a:pt x="870" y="39"/>
                    </a:lnTo>
                    <a:lnTo>
                      <a:pt x="793" y="77"/>
                    </a:lnTo>
                    <a:lnTo>
                      <a:pt x="716" y="135"/>
                    </a:lnTo>
                    <a:lnTo>
                      <a:pt x="658" y="213"/>
                    </a:lnTo>
                    <a:lnTo>
                      <a:pt x="636" y="267"/>
                    </a:lnTo>
                    <a:lnTo>
                      <a:pt x="561" y="251"/>
                    </a:lnTo>
                    <a:lnTo>
                      <a:pt x="464" y="251"/>
                    </a:lnTo>
                    <a:lnTo>
                      <a:pt x="368" y="271"/>
                    </a:lnTo>
                    <a:lnTo>
                      <a:pt x="290" y="309"/>
                    </a:lnTo>
                    <a:lnTo>
                      <a:pt x="194" y="348"/>
                    </a:lnTo>
                    <a:lnTo>
                      <a:pt x="136" y="406"/>
                    </a:lnTo>
                    <a:lnTo>
                      <a:pt x="78" y="483"/>
                    </a:lnTo>
                    <a:lnTo>
                      <a:pt x="20" y="561"/>
                    </a:lnTo>
                    <a:lnTo>
                      <a:pt x="0" y="657"/>
                    </a:lnTo>
                    <a:lnTo>
                      <a:pt x="0" y="754"/>
                    </a:lnTo>
                    <a:lnTo>
                      <a:pt x="39" y="986"/>
                    </a:lnTo>
                    <a:lnTo>
                      <a:pt x="78" y="1218"/>
                    </a:lnTo>
                    <a:lnTo>
                      <a:pt x="155" y="1431"/>
                    </a:lnTo>
                    <a:lnTo>
                      <a:pt x="232" y="1663"/>
                    </a:lnTo>
                    <a:lnTo>
                      <a:pt x="329" y="1875"/>
                    </a:lnTo>
                    <a:lnTo>
                      <a:pt x="426" y="2088"/>
                    </a:lnTo>
                    <a:lnTo>
                      <a:pt x="658" y="2494"/>
                    </a:lnTo>
                    <a:lnTo>
                      <a:pt x="793" y="2707"/>
                    </a:lnTo>
                    <a:lnTo>
                      <a:pt x="948" y="2919"/>
                    </a:lnTo>
                    <a:lnTo>
                      <a:pt x="1122" y="3112"/>
                    </a:lnTo>
                    <a:lnTo>
                      <a:pt x="1315" y="3306"/>
                    </a:lnTo>
                    <a:lnTo>
                      <a:pt x="1527" y="3480"/>
                    </a:lnTo>
                    <a:lnTo>
                      <a:pt x="1740" y="3615"/>
                    </a:lnTo>
                    <a:lnTo>
                      <a:pt x="1972" y="3712"/>
                    </a:lnTo>
                    <a:lnTo>
                      <a:pt x="2107" y="3750"/>
                    </a:lnTo>
                    <a:lnTo>
                      <a:pt x="2223" y="3789"/>
                    </a:lnTo>
                    <a:lnTo>
                      <a:pt x="2475" y="3789"/>
                    </a:lnTo>
                    <a:lnTo>
                      <a:pt x="2726" y="3770"/>
                    </a:lnTo>
                    <a:lnTo>
                      <a:pt x="2977" y="3692"/>
                    </a:lnTo>
                    <a:lnTo>
                      <a:pt x="3113" y="3634"/>
                    </a:lnTo>
                    <a:lnTo>
                      <a:pt x="3209" y="3576"/>
                    </a:lnTo>
                    <a:lnTo>
                      <a:pt x="3325" y="3499"/>
                    </a:lnTo>
                    <a:lnTo>
                      <a:pt x="3403" y="3422"/>
                    </a:lnTo>
                    <a:lnTo>
                      <a:pt x="3499" y="3325"/>
                    </a:lnTo>
                    <a:lnTo>
                      <a:pt x="3557" y="3209"/>
                    </a:lnTo>
                    <a:lnTo>
                      <a:pt x="3615" y="3112"/>
                    </a:lnTo>
                    <a:lnTo>
                      <a:pt x="3635" y="2977"/>
                    </a:lnTo>
                    <a:lnTo>
                      <a:pt x="3654" y="2842"/>
                    </a:lnTo>
                    <a:lnTo>
                      <a:pt x="3654" y="2707"/>
                    </a:lnTo>
                    <a:lnTo>
                      <a:pt x="3596" y="2494"/>
                    </a:lnTo>
                    <a:lnTo>
                      <a:pt x="3519" y="2281"/>
                    </a:lnTo>
                    <a:lnTo>
                      <a:pt x="3422" y="2069"/>
                    </a:lnTo>
                    <a:lnTo>
                      <a:pt x="3287" y="1875"/>
                    </a:lnTo>
                    <a:lnTo>
                      <a:pt x="3151" y="1701"/>
                    </a:lnTo>
                    <a:lnTo>
                      <a:pt x="2977" y="1527"/>
                    </a:lnTo>
                    <a:lnTo>
                      <a:pt x="2668" y="1199"/>
                    </a:lnTo>
                    <a:lnTo>
                      <a:pt x="2359" y="909"/>
                    </a:lnTo>
                    <a:lnTo>
                      <a:pt x="2049" y="657"/>
                    </a:lnTo>
                    <a:lnTo>
                      <a:pt x="1411" y="116"/>
                    </a:lnTo>
                    <a:lnTo>
                      <a:pt x="1334" y="77"/>
                    </a:lnTo>
                    <a:lnTo>
                      <a:pt x="1238" y="39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1282025" y="-3368975"/>
                <a:ext cx="75425" cy="41575"/>
              </a:xfrm>
              <a:custGeom>
                <a:rect b="b" l="l" r="r" t="t"/>
                <a:pathLst>
                  <a:path extrusionOk="0" h="1663" w="3017">
                    <a:moveTo>
                      <a:pt x="387" y="0"/>
                    </a:moveTo>
                    <a:lnTo>
                      <a:pt x="310" y="39"/>
                    </a:lnTo>
                    <a:lnTo>
                      <a:pt x="213" y="77"/>
                    </a:lnTo>
                    <a:lnTo>
                      <a:pt x="136" y="135"/>
                    </a:lnTo>
                    <a:lnTo>
                      <a:pt x="78" y="213"/>
                    </a:lnTo>
                    <a:lnTo>
                      <a:pt x="39" y="290"/>
                    </a:lnTo>
                    <a:lnTo>
                      <a:pt x="1" y="367"/>
                    </a:lnTo>
                    <a:lnTo>
                      <a:pt x="1" y="464"/>
                    </a:lnTo>
                    <a:lnTo>
                      <a:pt x="1" y="561"/>
                    </a:lnTo>
                    <a:lnTo>
                      <a:pt x="20" y="657"/>
                    </a:lnTo>
                    <a:lnTo>
                      <a:pt x="59" y="735"/>
                    </a:lnTo>
                    <a:lnTo>
                      <a:pt x="175" y="909"/>
                    </a:lnTo>
                    <a:lnTo>
                      <a:pt x="310" y="1063"/>
                    </a:lnTo>
                    <a:lnTo>
                      <a:pt x="445" y="1199"/>
                    </a:lnTo>
                    <a:lnTo>
                      <a:pt x="600" y="1334"/>
                    </a:lnTo>
                    <a:lnTo>
                      <a:pt x="755" y="1450"/>
                    </a:lnTo>
                    <a:lnTo>
                      <a:pt x="948" y="1527"/>
                    </a:lnTo>
                    <a:lnTo>
                      <a:pt x="1122" y="1605"/>
                    </a:lnTo>
                    <a:lnTo>
                      <a:pt x="1315" y="1643"/>
                    </a:lnTo>
                    <a:lnTo>
                      <a:pt x="1547" y="1663"/>
                    </a:lnTo>
                    <a:lnTo>
                      <a:pt x="1760" y="1643"/>
                    </a:lnTo>
                    <a:lnTo>
                      <a:pt x="1972" y="1605"/>
                    </a:lnTo>
                    <a:lnTo>
                      <a:pt x="2185" y="1527"/>
                    </a:lnTo>
                    <a:lnTo>
                      <a:pt x="2378" y="1450"/>
                    </a:lnTo>
                    <a:lnTo>
                      <a:pt x="2552" y="1334"/>
                    </a:lnTo>
                    <a:lnTo>
                      <a:pt x="2726" y="1199"/>
                    </a:lnTo>
                    <a:lnTo>
                      <a:pt x="2900" y="1044"/>
                    </a:lnTo>
                    <a:lnTo>
                      <a:pt x="2939" y="967"/>
                    </a:lnTo>
                    <a:lnTo>
                      <a:pt x="2997" y="870"/>
                    </a:lnTo>
                    <a:lnTo>
                      <a:pt x="3016" y="793"/>
                    </a:lnTo>
                    <a:lnTo>
                      <a:pt x="3016" y="696"/>
                    </a:lnTo>
                    <a:lnTo>
                      <a:pt x="3016" y="599"/>
                    </a:lnTo>
                    <a:lnTo>
                      <a:pt x="2978" y="503"/>
                    </a:lnTo>
                    <a:lnTo>
                      <a:pt x="2939" y="425"/>
                    </a:lnTo>
                    <a:lnTo>
                      <a:pt x="2881" y="348"/>
                    </a:lnTo>
                    <a:lnTo>
                      <a:pt x="2804" y="290"/>
                    </a:lnTo>
                    <a:lnTo>
                      <a:pt x="2707" y="251"/>
                    </a:lnTo>
                    <a:lnTo>
                      <a:pt x="2610" y="232"/>
                    </a:lnTo>
                    <a:lnTo>
                      <a:pt x="2436" y="232"/>
                    </a:lnTo>
                    <a:lnTo>
                      <a:pt x="2340" y="251"/>
                    </a:lnTo>
                    <a:lnTo>
                      <a:pt x="2262" y="309"/>
                    </a:lnTo>
                    <a:lnTo>
                      <a:pt x="2185" y="367"/>
                    </a:lnTo>
                    <a:lnTo>
                      <a:pt x="2069" y="503"/>
                    </a:lnTo>
                    <a:lnTo>
                      <a:pt x="2030" y="522"/>
                    </a:lnTo>
                    <a:lnTo>
                      <a:pt x="2011" y="541"/>
                    </a:lnTo>
                    <a:lnTo>
                      <a:pt x="1876" y="619"/>
                    </a:lnTo>
                    <a:lnTo>
                      <a:pt x="1847" y="638"/>
                    </a:lnTo>
                    <a:lnTo>
                      <a:pt x="1837" y="638"/>
                    </a:lnTo>
                    <a:lnTo>
                      <a:pt x="1702" y="677"/>
                    </a:lnTo>
                    <a:lnTo>
                      <a:pt x="1644" y="696"/>
                    </a:lnTo>
                    <a:lnTo>
                      <a:pt x="1528" y="696"/>
                    </a:lnTo>
                    <a:lnTo>
                      <a:pt x="1412" y="677"/>
                    </a:lnTo>
                    <a:lnTo>
                      <a:pt x="1335" y="657"/>
                    </a:lnTo>
                    <a:lnTo>
                      <a:pt x="1373" y="657"/>
                    </a:lnTo>
                    <a:lnTo>
                      <a:pt x="1141" y="541"/>
                    </a:lnTo>
                    <a:lnTo>
                      <a:pt x="1161" y="541"/>
                    </a:lnTo>
                    <a:lnTo>
                      <a:pt x="1122" y="503"/>
                    </a:lnTo>
                    <a:lnTo>
                      <a:pt x="1006" y="406"/>
                    </a:lnTo>
                    <a:lnTo>
                      <a:pt x="967" y="348"/>
                    </a:lnTo>
                    <a:lnTo>
                      <a:pt x="987" y="367"/>
                    </a:lnTo>
                    <a:lnTo>
                      <a:pt x="890" y="232"/>
                    </a:lnTo>
                    <a:lnTo>
                      <a:pt x="832" y="155"/>
                    </a:lnTo>
                    <a:lnTo>
                      <a:pt x="755" y="97"/>
                    </a:lnTo>
                    <a:lnTo>
                      <a:pt x="677" y="39"/>
                    </a:lnTo>
                    <a:lnTo>
                      <a:pt x="581" y="19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3"/>
              <p:cNvSpPr/>
              <p:nvPr/>
            </p:nvSpPr>
            <p:spPr>
              <a:xfrm>
                <a:off x="1544925" y="-3371875"/>
                <a:ext cx="95725" cy="48825"/>
              </a:xfrm>
              <a:custGeom>
                <a:rect b="b" l="l" r="r" t="t"/>
                <a:pathLst>
                  <a:path extrusionOk="0" h="1953" w="3829">
                    <a:moveTo>
                      <a:pt x="2572" y="0"/>
                    </a:moveTo>
                    <a:lnTo>
                      <a:pt x="2359" y="19"/>
                    </a:lnTo>
                    <a:lnTo>
                      <a:pt x="2147" y="58"/>
                    </a:lnTo>
                    <a:lnTo>
                      <a:pt x="1934" y="116"/>
                    </a:lnTo>
                    <a:lnTo>
                      <a:pt x="1721" y="193"/>
                    </a:lnTo>
                    <a:lnTo>
                      <a:pt x="1509" y="271"/>
                    </a:lnTo>
                    <a:lnTo>
                      <a:pt x="1315" y="367"/>
                    </a:lnTo>
                    <a:lnTo>
                      <a:pt x="948" y="580"/>
                    </a:lnTo>
                    <a:lnTo>
                      <a:pt x="581" y="812"/>
                    </a:lnTo>
                    <a:lnTo>
                      <a:pt x="213" y="1063"/>
                    </a:lnTo>
                    <a:lnTo>
                      <a:pt x="155" y="1121"/>
                    </a:lnTo>
                    <a:lnTo>
                      <a:pt x="97" y="1199"/>
                    </a:lnTo>
                    <a:lnTo>
                      <a:pt x="39" y="1276"/>
                    </a:lnTo>
                    <a:lnTo>
                      <a:pt x="1" y="1373"/>
                    </a:lnTo>
                    <a:lnTo>
                      <a:pt x="1" y="1450"/>
                    </a:lnTo>
                    <a:lnTo>
                      <a:pt x="1" y="1547"/>
                    </a:lnTo>
                    <a:lnTo>
                      <a:pt x="20" y="1643"/>
                    </a:lnTo>
                    <a:lnTo>
                      <a:pt x="59" y="1721"/>
                    </a:lnTo>
                    <a:lnTo>
                      <a:pt x="117" y="1798"/>
                    </a:lnTo>
                    <a:lnTo>
                      <a:pt x="194" y="1856"/>
                    </a:lnTo>
                    <a:lnTo>
                      <a:pt x="271" y="1914"/>
                    </a:lnTo>
                    <a:lnTo>
                      <a:pt x="368" y="1953"/>
                    </a:lnTo>
                    <a:lnTo>
                      <a:pt x="561" y="1953"/>
                    </a:lnTo>
                    <a:lnTo>
                      <a:pt x="639" y="1933"/>
                    </a:lnTo>
                    <a:lnTo>
                      <a:pt x="735" y="1895"/>
                    </a:lnTo>
                    <a:lnTo>
                      <a:pt x="1064" y="1643"/>
                    </a:lnTo>
                    <a:lnTo>
                      <a:pt x="1412" y="1411"/>
                    </a:lnTo>
                    <a:lnTo>
                      <a:pt x="1721" y="1237"/>
                    </a:lnTo>
                    <a:lnTo>
                      <a:pt x="1799" y="1199"/>
                    </a:lnTo>
                    <a:lnTo>
                      <a:pt x="1876" y="1160"/>
                    </a:lnTo>
                    <a:lnTo>
                      <a:pt x="1837" y="1179"/>
                    </a:lnTo>
                    <a:lnTo>
                      <a:pt x="1837" y="1179"/>
                    </a:lnTo>
                    <a:lnTo>
                      <a:pt x="1895" y="1160"/>
                    </a:lnTo>
                    <a:lnTo>
                      <a:pt x="1973" y="1121"/>
                    </a:lnTo>
                    <a:lnTo>
                      <a:pt x="2301" y="1025"/>
                    </a:lnTo>
                    <a:lnTo>
                      <a:pt x="2379" y="1005"/>
                    </a:lnTo>
                    <a:lnTo>
                      <a:pt x="2379" y="986"/>
                    </a:lnTo>
                    <a:lnTo>
                      <a:pt x="2475" y="986"/>
                    </a:lnTo>
                    <a:lnTo>
                      <a:pt x="2553" y="967"/>
                    </a:lnTo>
                    <a:lnTo>
                      <a:pt x="2920" y="967"/>
                    </a:lnTo>
                    <a:lnTo>
                      <a:pt x="3016" y="986"/>
                    </a:lnTo>
                    <a:lnTo>
                      <a:pt x="3229" y="1025"/>
                    </a:lnTo>
                    <a:lnTo>
                      <a:pt x="3326" y="1044"/>
                    </a:lnTo>
                    <a:lnTo>
                      <a:pt x="3422" y="1025"/>
                    </a:lnTo>
                    <a:lnTo>
                      <a:pt x="3500" y="1005"/>
                    </a:lnTo>
                    <a:lnTo>
                      <a:pt x="3596" y="967"/>
                    </a:lnTo>
                    <a:lnTo>
                      <a:pt x="3674" y="909"/>
                    </a:lnTo>
                    <a:lnTo>
                      <a:pt x="3732" y="831"/>
                    </a:lnTo>
                    <a:lnTo>
                      <a:pt x="3790" y="754"/>
                    </a:lnTo>
                    <a:lnTo>
                      <a:pt x="3809" y="657"/>
                    </a:lnTo>
                    <a:lnTo>
                      <a:pt x="3828" y="561"/>
                    </a:lnTo>
                    <a:lnTo>
                      <a:pt x="3809" y="483"/>
                    </a:lnTo>
                    <a:lnTo>
                      <a:pt x="3790" y="387"/>
                    </a:lnTo>
                    <a:lnTo>
                      <a:pt x="3751" y="309"/>
                    </a:lnTo>
                    <a:lnTo>
                      <a:pt x="3693" y="232"/>
                    </a:lnTo>
                    <a:lnTo>
                      <a:pt x="3616" y="174"/>
                    </a:lnTo>
                    <a:lnTo>
                      <a:pt x="3538" y="116"/>
                    </a:lnTo>
                    <a:lnTo>
                      <a:pt x="3442" y="77"/>
                    </a:lnTo>
                    <a:lnTo>
                      <a:pt x="3229" y="39"/>
                    </a:lnTo>
                    <a:lnTo>
                      <a:pt x="3016" y="19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3"/>
              <p:cNvSpPr/>
              <p:nvPr/>
            </p:nvSpPr>
            <p:spPr>
              <a:xfrm>
                <a:off x="1776425" y="-3345775"/>
                <a:ext cx="207825" cy="122275"/>
              </a:xfrm>
              <a:custGeom>
                <a:rect b="b" l="l" r="r" t="t"/>
                <a:pathLst>
                  <a:path extrusionOk="0" h="4891" w="8313">
                    <a:moveTo>
                      <a:pt x="464" y="0"/>
                    </a:moveTo>
                    <a:lnTo>
                      <a:pt x="387" y="19"/>
                    </a:lnTo>
                    <a:lnTo>
                      <a:pt x="310" y="58"/>
                    </a:lnTo>
                    <a:lnTo>
                      <a:pt x="213" y="97"/>
                    </a:lnTo>
                    <a:lnTo>
                      <a:pt x="155" y="155"/>
                    </a:lnTo>
                    <a:lnTo>
                      <a:pt x="97" y="232"/>
                    </a:lnTo>
                    <a:lnTo>
                      <a:pt x="39" y="309"/>
                    </a:lnTo>
                    <a:lnTo>
                      <a:pt x="2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136" y="1218"/>
                    </a:lnTo>
                    <a:lnTo>
                      <a:pt x="290" y="1856"/>
                    </a:lnTo>
                    <a:lnTo>
                      <a:pt x="387" y="2184"/>
                    </a:lnTo>
                    <a:lnTo>
                      <a:pt x="503" y="2513"/>
                    </a:lnTo>
                    <a:lnTo>
                      <a:pt x="619" y="2842"/>
                    </a:lnTo>
                    <a:lnTo>
                      <a:pt x="774" y="3170"/>
                    </a:lnTo>
                    <a:lnTo>
                      <a:pt x="928" y="3460"/>
                    </a:lnTo>
                    <a:lnTo>
                      <a:pt x="1102" y="3750"/>
                    </a:lnTo>
                    <a:lnTo>
                      <a:pt x="1296" y="4021"/>
                    </a:lnTo>
                    <a:lnTo>
                      <a:pt x="1508" y="4253"/>
                    </a:lnTo>
                    <a:lnTo>
                      <a:pt x="1760" y="4466"/>
                    </a:lnTo>
                    <a:lnTo>
                      <a:pt x="2011" y="4640"/>
                    </a:lnTo>
                    <a:lnTo>
                      <a:pt x="2165" y="4717"/>
                    </a:lnTo>
                    <a:lnTo>
                      <a:pt x="2301" y="4775"/>
                    </a:lnTo>
                    <a:lnTo>
                      <a:pt x="2475" y="4813"/>
                    </a:lnTo>
                    <a:lnTo>
                      <a:pt x="2629" y="4852"/>
                    </a:lnTo>
                    <a:lnTo>
                      <a:pt x="2823" y="4891"/>
                    </a:lnTo>
                    <a:lnTo>
                      <a:pt x="3171" y="4891"/>
                    </a:lnTo>
                    <a:lnTo>
                      <a:pt x="3345" y="4871"/>
                    </a:lnTo>
                    <a:lnTo>
                      <a:pt x="3519" y="4852"/>
                    </a:lnTo>
                    <a:lnTo>
                      <a:pt x="3673" y="4794"/>
                    </a:lnTo>
                    <a:lnTo>
                      <a:pt x="3828" y="4736"/>
                    </a:lnTo>
                    <a:lnTo>
                      <a:pt x="3963" y="4678"/>
                    </a:lnTo>
                    <a:lnTo>
                      <a:pt x="4118" y="4601"/>
                    </a:lnTo>
                    <a:lnTo>
                      <a:pt x="4253" y="4504"/>
                    </a:lnTo>
                    <a:lnTo>
                      <a:pt x="4369" y="4388"/>
                    </a:lnTo>
                    <a:lnTo>
                      <a:pt x="4485" y="4292"/>
                    </a:lnTo>
                    <a:lnTo>
                      <a:pt x="4717" y="4040"/>
                    </a:lnTo>
                    <a:lnTo>
                      <a:pt x="4911" y="3750"/>
                    </a:lnTo>
                    <a:lnTo>
                      <a:pt x="5084" y="3460"/>
                    </a:lnTo>
                    <a:lnTo>
                      <a:pt x="5220" y="3132"/>
                    </a:lnTo>
                    <a:lnTo>
                      <a:pt x="5316" y="2803"/>
                    </a:lnTo>
                    <a:lnTo>
                      <a:pt x="5394" y="2455"/>
                    </a:lnTo>
                    <a:lnTo>
                      <a:pt x="5402" y="2409"/>
                    </a:lnTo>
                    <a:lnTo>
                      <a:pt x="5402" y="2409"/>
                    </a:lnTo>
                    <a:lnTo>
                      <a:pt x="5510" y="2455"/>
                    </a:lnTo>
                    <a:lnTo>
                      <a:pt x="5645" y="2513"/>
                    </a:lnTo>
                    <a:lnTo>
                      <a:pt x="5780" y="2552"/>
                    </a:lnTo>
                    <a:lnTo>
                      <a:pt x="5935" y="2571"/>
                    </a:lnTo>
                    <a:lnTo>
                      <a:pt x="6090" y="2590"/>
                    </a:lnTo>
                    <a:lnTo>
                      <a:pt x="6244" y="2590"/>
                    </a:lnTo>
                    <a:lnTo>
                      <a:pt x="6418" y="2571"/>
                    </a:lnTo>
                    <a:lnTo>
                      <a:pt x="6573" y="2532"/>
                    </a:lnTo>
                    <a:lnTo>
                      <a:pt x="6728" y="2494"/>
                    </a:lnTo>
                    <a:lnTo>
                      <a:pt x="6882" y="2436"/>
                    </a:lnTo>
                    <a:lnTo>
                      <a:pt x="7018" y="2378"/>
                    </a:lnTo>
                    <a:lnTo>
                      <a:pt x="7153" y="2300"/>
                    </a:lnTo>
                    <a:lnTo>
                      <a:pt x="7424" y="2126"/>
                    </a:lnTo>
                    <a:lnTo>
                      <a:pt x="7656" y="1914"/>
                    </a:lnTo>
                    <a:lnTo>
                      <a:pt x="7849" y="1682"/>
                    </a:lnTo>
                    <a:lnTo>
                      <a:pt x="8023" y="1411"/>
                    </a:lnTo>
                    <a:lnTo>
                      <a:pt x="8177" y="1141"/>
                    </a:lnTo>
                    <a:lnTo>
                      <a:pt x="8293" y="851"/>
                    </a:lnTo>
                    <a:lnTo>
                      <a:pt x="8313" y="754"/>
                    </a:lnTo>
                    <a:lnTo>
                      <a:pt x="8313" y="657"/>
                    </a:lnTo>
                    <a:lnTo>
                      <a:pt x="8274" y="580"/>
                    </a:lnTo>
                    <a:lnTo>
                      <a:pt x="8235" y="483"/>
                    </a:lnTo>
                    <a:lnTo>
                      <a:pt x="8177" y="425"/>
                    </a:lnTo>
                    <a:lnTo>
                      <a:pt x="8100" y="348"/>
                    </a:lnTo>
                    <a:lnTo>
                      <a:pt x="8023" y="309"/>
                    </a:lnTo>
                    <a:lnTo>
                      <a:pt x="7926" y="271"/>
                    </a:lnTo>
                    <a:lnTo>
                      <a:pt x="7829" y="251"/>
                    </a:lnTo>
                    <a:lnTo>
                      <a:pt x="7733" y="271"/>
                    </a:lnTo>
                    <a:lnTo>
                      <a:pt x="7656" y="290"/>
                    </a:lnTo>
                    <a:lnTo>
                      <a:pt x="7578" y="329"/>
                    </a:lnTo>
                    <a:lnTo>
                      <a:pt x="7501" y="387"/>
                    </a:lnTo>
                    <a:lnTo>
                      <a:pt x="7443" y="464"/>
                    </a:lnTo>
                    <a:lnTo>
                      <a:pt x="7385" y="541"/>
                    </a:lnTo>
                    <a:lnTo>
                      <a:pt x="7346" y="638"/>
                    </a:lnTo>
                    <a:lnTo>
                      <a:pt x="7288" y="793"/>
                    </a:lnTo>
                    <a:lnTo>
                      <a:pt x="7192" y="947"/>
                    </a:lnTo>
                    <a:lnTo>
                      <a:pt x="7095" y="1102"/>
                    </a:lnTo>
                    <a:lnTo>
                      <a:pt x="6979" y="1237"/>
                    </a:lnTo>
                    <a:lnTo>
                      <a:pt x="6844" y="1353"/>
                    </a:lnTo>
                    <a:lnTo>
                      <a:pt x="6689" y="1450"/>
                    </a:lnTo>
                    <a:lnTo>
                      <a:pt x="6534" y="1527"/>
                    </a:lnTo>
                    <a:lnTo>
                      <a:pt x="6380" y="1585"/>
                    </a:lnTo>
                    <a:lnTo>
                      <a:pt x="6186" y="1624"/>
                    </a:lnTo>
                    <a:lnTo>
                      <a:pt x="6032" y="1605"/>
                    </a:lnTo>
                    <a:lnTo>
                      <a:pt x="5877" y="1566"/>
                    </a:lnTo>
                    <a:lnTo>
                      <a:pt x="5742" y="1508"/>
                    </a:lnTo>
                    <a:lnTo>
                      <a:pt x="5626" y="1411"/>
                    </a:lnTo>
                    <a:lnTo>
                      <a:pt x="5510" y="1295"/>
                    </a:lnTo>
                    <a:lnTo>
                      <a:pt x="5413" y="1160"/>
                    </a:lnTo>
                    <a:lnTo>
                      <a:pt x="5336" y="1005"/>
                    </a:lnTo>
                    <a:lnTo>
                      <a:pt x="5278" y="909"/>
                    </a:lnTo>
                    <a:lnTo>
                      <a:pt x="5220" y="851"/>
                    </a:lnTo>
                    <a:lnTo>
                      <a:pt x="5142" y="793"/>
                    </a:lnTo>
                    <a:lnTo>
                      <a:pt x="5065" y="773"/>
                    </a:lnTo>
                    <a:lnTo>
                      <a:pt x="4988" y="754"/>
                    </a:lnTo>
                    <a:lnTo>
                      <a:pt x="4911" y="773"/>
                    </a:lnTo>
                    <a:lnTo>
                      <a:pt x="4833" y="793"/>
                    </a:lnTo>
                    <a:lnTo>
                      <a:pt x="4756" y="812"/>
                    </a:lnTo>
                    <a:lnTo>
                      <a:pt x="4679" y="851"/>
                    </a:lnTo>
                    <a:lnTo>
                      <a:pt x="4621" y="909"/>
                    </a:lnTo>
                    <a:lnTo>
                      <a:pt x="4563" y="986"/>
                    </a:lnTo>
                    <a:lnTo>
                      <a:pt x="4524" y="1044"/>
                    </a:lnTo>
                    <a:lnTo>
                      <a:pt x="4485" y="1121"/>
                    </a:lnTo>
                    <a:lnTo>
                      <a:pt x="4466" y="1218"/>
                    </a:lnTo>
                    <a:lnTo>
                      <a:pt x="4447" y="1315"/>
                    </a:lnTo>
                    <a:lnTo>
                      <a:pt x="4466" y="1392"/>
                    </a:lnTo>
                    <a:lnTo>
                      <a:pt x="4505" y="1624"/>
                    </a:lnTo>
                    <a:lnTo>
                      <a:pt x="4505" y="1856"/>
                    </a:lnTo>
                    <a:lnTo>
                      <a:pt x="4505" y="2107"/>
                    </a:lnTo>
                    <a:lnTo>
                      <a:pt x="4466" y="2339"/>
                    </a:lnTo>
                    <a:lnTo>
                      <a:pt x="4408" y="2571"/>
                    </a:lnTo>
                    <a:lnTo>
                      <a:pt x="4331" y="2784"/>
                    </a:lnTo>
                    <a:lnTo>
                      <a:pt x="4234" y="3016"/>
                    </a:lnTo>
                    <a:lnTo>
                      <a:pt x="4118" y="3209"/>
                    </a:lnTo>
                    <a:lnTo>
                      <a:pt x="4002" y="3383"/>
                    </a:lnTo>
                    <a:lnTo>
                      <a:pt x="3847" y="3557"/>
                    </a:lnTo>
                    <a:lnTo>
                      <a:pt x="3673" y="3692"/>
                    </a:lnTo>
                    <a:lnTo>
                      <a:pt x="3480" y="3808"/>
                    </a:lnTo>
                    <a:lnTo>
                      <a:pt x="3267" y="3886"/>
                    </a:lnTo>
                    <a:lnTo>
                      <a:pt x="3171" y="3905"/>
                    </a:lnTo>
                    <a:lnTo>
                      <a:pt x="3055" y="3924"/>
                    </a:lnTo>
                    <a:lnTo>
                      <a:pt x="2939" y="3924"/>
                    </a:lnTo>
                    <a:lnTo>
                      <a:pt x="2842" y="3905"/>
                    </a:lnTo>
                    <a:lnTo>
                      <a:pt x="2726" y="3886"/>
                    </a:lnTo>
                    <a:lnTo>
                      <a:pt x="2610" y="3847"/>
                    </a:lnTo>
                    <a:lnTo>
                      <a:pt x="2417" y="3731"/>
                    </a:lnTo>
                    <a:lnTo>
                      <a:pt x="2223" y="3576"/>
                    </a:lnTo>
                    <a:lnTo>
                      <a:pt x="2049" y="3402"/>
                    </a:lnTo>
                    <a:lnTo>
                      <a:pt x="1914" y="3190"/>
                    </a:lnTo>
                    <a:lnTo>
                      <a:pt x="1779" y="2977"/>
                    </a:lnTo>
                    <a:lnTo>
                      <a:pt x="1663" y="2764"/>
                    </a:lnTo>
                    <a:lnTo>
                      <a:pt x="1489" y="2320"/>
                    </a:lnTo>
                    <a:lnTo>
                      <a:pt x="1315" y="1836"/>
                    </a:lnTo>
                    <a:lnTo>
                      <a:pt x="1160" y="1334"/>
                    </a:lnTo>
                    <a:lnTo>
                      <a:pt x="1044" y="851"/>
                    </a:lnTo>
                    <a:lnTo>
                      <a:pt x="928" y="329"/>
                    </a:lnTo>
                    <a:lnTo>
                      <a:pt x="909" y="232"/>
                    </a:lnTo>
                    <a:lnTo>
                      <a:pt x="851" y="155"/>
                    </a:lnTo>
                    <a:lnTo>
                      <a:pt x="793" y="77"/>
                    </a:lnTo>
                    <a:lnTo>
                      <a:pt x="735" y="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2154825" y="-3350125"/>
                <a:ext cx="131475" cy="104400"/>
              </a:xfrm>
              <a:custGeom>
                <a:rect b="b" l="l" r="r" t="t"/>
                <a:pathLst>
                  <a:path extrusionOk="0" h="4176" w="5259">
                    <a:moveTo>
                      <a:pt x="407" y="0"/>
                    </a:moveTo>
                    <a:lnTo>
                      <a:pt x="329" y="39"/>
                    </a:lnTo>
                    <a:lnTo>
                      <a:pt x="252" y="77"/>
                    </a:lnTo>
                    <a:lnTo>
                      <a:pt x="175" y="135"/>
                    </a:lnTo>
                    <a:lnTo>
                      <a:pt x="117" y="193"/>
                    </a:lnTo>
                    <a:lnTo>
                      <a:pt x="59" y="271"/>
                    </a:lnTo>
                    <a:lnTo>
                      <a:pt x="20" y="348"/>
                    </a:lnTo>
                    <a:lnTo>
                      <a:pt x="1" y="445"/>
                    </a:lnTo>
                    <a:lnTo>
                      <a:pt x="1" y="541"/>
                    </a:lnTo>
                    <a:lnTo>
                      <a:pt x="20" y="638"/>
                    </a:lnTo>
                    <a:lnTo>
                      <a:pt x="59" y="735"/>
                    </a:lnTo>
                    <a:lnTo>
                      <a:pt x="465" y="1469"/>
                    </a:lnTo>
                    <a:lnTo>
                      <a:pt x="658" y="1837"/>
                    </a:lnTo>
                    <a:lnTo>
                      <a:pt x="890" y="2184"/>
                    </a:lnTo>
                    <a:lnTo>
                      <a:pt x="1122" y="2532"/>
                    </a:lnTo>
                    <a:lnTo>
                      <a:pt x="1373" y="2861"/>
                    </a:lnTo>
                    <a:lnTo>
                      <a:pt x="1644" y="3170"/>
                    </a:lnTo>
                    <a:lnTo>
                      <a:pt x="1934" y="3460"/>
                    </a:lnTo>
                    <a:lnTo>
                      <a:pt x="2108" y="3596"/>
                    </a:lnTo>
                    <a:lnTo>
                      <a:pt x="2282" y="3731"/>
                    </a:lnTo>
                    <a:lnTo>
                      <a:pt x="2456" y="3847"/>
                    </a:lnTo>
                    <a:lnTo>
                      <a:pt x="2649" y="3944"/>
                    </a:lnTo>
                    <a:lnTo>
                      <a:pt x="2842" y="4040"/>
                    </a:lnTo>
                    <a:lnTo>
                      <a:pt x="3036" y="4098"/>
                    </a:lnTo>
                    <a:lnTo>
                      <a:pt x="3248" y="4156"/>
                    </a:lnTo>
                    <a:lnTo>
                      <a:pt x="3461" y="4176"/>
                    </a:lnTo>
                    <a:lnTo>
                      <a:pt x="3693" y="4156"/>
                    </a:lnTo>
                    <a:lnTo>
                      <a:pt x="3925" y="4118"/>
                    </a:lnTo>
                    <a:lnTo>
                      <a:pt x="4157" y="4060"/>
                    </a:lnTo>
                    <a:lnTo>
                      <a:pt x="4369" y="3963"/>
                    </a:lnTo>
                    <a:lnTo>
                      <a:pt x="4563" y="3847"/>
                    </a:lnTo>
                    <a:lnTo>
                      <a:pt x="4756" y="3712"/>
                    </a:lnTo>
                    <a:lnTo>
                      <a:pt x="4949" y="3576"/>
                    </a:lnTo>
                    <a:lnTo>
                      <a:pt x="5104" y="3422"/>
                    </a:lnTo>
                    <a:lnTo>
                      <a:pt x="5181" y="3325"/>
                    </a:lnTo>
                    <a:lnTo>
                      <a:pt x="5220" y="3248"/>
                    </a:lnTo>
                    <a:lnTo>
                      <a:pt x="5239" y="3151"/>
                    </a:lnTo>
                    <a:lnTo>
                      <a:pt x="5259" y="3054"/>
                    </a:lnTo>
                    <a:lnTo>
                      <a:pt x="5239" y="2977"/>
                    </a:lnTo>
                    <a:lnTo>
                      <a:pt x="5201" y="2900"/>
                    </a:lnTo>
                    <a:lnTo>
                      <a:pt x="5143" y="2822"/>
                    </a:lnTo>
                    <a:lnTo>
                      <a:pt x="5085" y="2745"/>
                    </a:lnTo>
                    <a:lnTo>
                      <a:pt x="5027" y="2687"/>
                    </a:lnTo>
                    <a:lnTo>
                      <a:pt x="4949" y="2648"/>
                    </a:lnTo>
                    <a:lnTo>
                      <a:pt x="4853" y="2610"/>
                    </a:lnTo>
                    <a:lnTo>
                      <a:pt x="4679" y="2610"/>
                    </a:lnTo>
                    <a:lnTo>
                      <a:pt x="4582" y="2629"/>
                    </a:lnTo>
                    <a:lnTo>
                      <a:pt x="4485" y="2687"/>
                    </a:lnTo>
                    <a:lnTo>
                      <a:pt x="4408" y="2745"/>
                    </a:lnTo>
                    <a:lnTo>
                      <a:pt x="4273" y="2861"/>
                    </a:lnTo>
                    <a:lnTo>
                      <a:pt x="4138" y="2977"/>
                    </a:lnTo>
                    <a:lnTo>
                      <a:pt x="3983" y="3074"/>
                    </a:lnTo>
                    <a:lnTo>
                      <a:pt x="3848" y="3151"/>
                    </a:lnTo>
                    <a:lnTo>
                      <a:pt x="3674" y="3190"/>
                    </a:lnTo>
                    <a:lnTo>
                      <a:pt x="3654" y="3209"/>
                    </a:lnTo>
                    <a:lnTo>
                      <a:pt x="3461" y="3209"/>
                    </a:lnTo>
                    <a:lnTo>
                      <a:pt x="3364" y="3190"/>
                    </a:lnTo>
                    <a:lnTo>
                      <a:pt x="3229" y="3151"/>
                    </a:lnTo>
                    <a:lnTo>
                      <a:pt x="3210" y="3151"/>
                    </a:lnTo>
                    <a:lnTo>
                      <a:pt x="3229" y="3170"/>
                    </a:lnTo>
                    <a:lnTo>
                      <a:pt x="3171" y="3132"/>
                    </a:lnTo>
                    <a:lnTo>
                      <a:pt x="3016" y="3074"/>
                    </a:lnTo>
                    <a:lnTo>
                      <a:pt x="2881" y="2977"/>
                    </a:lnTo>
                    <a:lnTo>
                      <a:pt x="2649" y="2803"/>
                    </a:lnTo>
                    <a:lnTo>
                      <a:pt x="2417" y="2571"/>
                    </a:lnTo>
                    <a:lnTo>
                      <a:pt x="2185" y="2320"/>
                    </a:lnTo>
                    <a:lnTo>
                      <a:pt x="1972" y="2049"/>
                    </a:lnTo>
                    <a:lnTo>
                      <a:pt x="1760" y="1759"/>
                    </a:lnTo>
                    <a:lnTo>
                      <a:pt x="1566" y="1469"/>
                    </a:lnTo>
                    <a:lnTo>
                      <a:pt x="1219" y="851"/>
                    </a:lnTo>
                    <a:lnTo>
                      <a:pt x="871" y="232"/>
                    </a:lnTo>
                    <a:lnTo>
                      <a:pt x="813" y="135"/>
                    </a:lnTo>
                    <a:lnTo>
                      <a:pt x="755" y="77"/>
                    </a:lnTo>
                    <a:lnTo>
                      <a:pt x="677" y="19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2446250" y="-3351100"/>
                <a:ext cx="135325" cy="68650"/>
              </a:xfrm>
              <a:custGeom>
                <a:rect b="b" l="l" r="r" t="t"/>
                <a:pathLst>
                  <a:path extrusionOk="0" h="2746" w="5413">
                    <a:moveTo>
                      <a:pt x="445" y="0"/>
                    </a:moveTo>
                    <a:lnTo>
                      <a:pt x="348" y="20"/>
                    </a:lnTo>
                    <a:lnTo>
                      <a:pt x="271" y="58"/>
                    </a:lnTo>
                    <a:lnTo>
                      <a:pt x="194" y="97"/>
                    </a:lnTo>
                    <a:lnTo>
                      <a:pt x="116" y="155"/>
                    </a:lnTo>
                    <a:lnTo>
                      <a:pt x="58" y="232"/>
                    </a:lnTo>
                    <a:lnTo>
                      <a:pt x="20" y="310"/>
                    </a:lnTo>
                    <a:lnTo>
                      <a:pt x="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78" y="812"/>
                    </a:lnTo>
                    <a:lnTo>
                      <a:pt x="155" y="1006"/>
                    </a:lnTo>
                    <a:lnTo>
                      <a:pt x="232" y="1199"/>
                    </a:lnTo>
                    <a:lnTo>
                      <a:pt x="348" y="1373"/>
                    </a:lnTo>
                    <a:lnTo>
                      <a:pt x="445" y="1547"/>
                    </a:lnTo>
                    <a:lnTo>
                      <a:pt x="580" y="1721"/>
                    </a:lnTo>
                    <a:lnTo>
                      <a:pt x="716" y="1876"/>
                    </a:lnTo>
                    <a:lnTo>
                      <a:pt x="851" y="2011"/>
                    </a:lnTo>
                    <a:lnTo>
                      <a:pt x="1006" y="2146"/>
                    </a:lnTo>
                    <a:lnTo>
                      <a:pt x="1179" y="2262"/>
                    </a:lnTo>
                    <a:lnTo>
                      <a:pt x="1334" y="2378"/>
                    </a:lnTo>
                    <a:lnTo>
                      <a:pt x="1527" y="2475"/>
                    </a:lnTo>
                    <a:lnTo>
                      <a:pt x="1721" y="2552"/>
                    </a:lnTo>
                    <a:lnTo>
                      <a:pt x="1914" y="2610"/>
                    </a:lnTo>
                    <a:lnTo>
                      <a:pt x="2107" y="2668"/>
                    </a:lnTo>
                    <a:lnTo>
                      <a:pt x="2320" y="2707"/>
                    </a:lnTo>
                    <a:lnTo>
                      <a:pt x="2533" y="2726"/>
                    </a:lnTo>
                    <a:lnTo>
                      <a:pt x="2726" y="2745"/>
                    </a:lnTo>
                    <a:lnTo>
                      <a:pt x="2939" y="2745"/>
                    </a:lnTo>
                    <a:lnTo>
                      <a:pt x="3151" y="2726"/>
                    </a:lnTo>
                    <a:lnTo>
                      <a:pt x="3345" y="2687"/>
                    </a:lnTo>
                    <a:lnTo>
                      <a:pt x="3557" y="2649"/>
                    </a:lnTo>
                    <a:lnTo>
                      <a:pt x="3751" y="2591"/>
                    </a:lnTo>
                    <a:lnTo>
                      <a:pt x="3944" y="2533"/>
                    </a:lnTo>
                    <a:lnTo>
                      <a:pt x="4137" y="2455"/>
                    </a:lnTo>
                    <a:lnTo>
                      <a:pt x="4311" y="2359"/>
                    </a:lnTo>
                    <a:lnTo>
                      <a:pt x="4485" y="2262"/>
                    </a:lnTo>
                    <a:lnTo>
                      <a:pt x="4659" y="2146"/>
                    </a:lnTo>
                    <a:lnTo>
                      <a:pt x="4833" y="2011"/>
                    </a:lnTo>
                    <a:lnTo>
                      <a:pt x="4988" y="1876"/>
                    </a:lnTo>
                    <a:lnTo>
                      <a:pt x="5142" y="1740"/>
                    </a:lnTo>
                    <a:lnTo>
                      <a:pt x="5278" y="1586"/>
                    </a:lnTo>
                    <a:lnTo>
                      <a:pt x="5336" y="1508"/>
                    </a:lnTo>
                    <a:lnTo>
                      <a:pt x="5374" y="1412"/>
                    </a:lnTo>
                    <a:lnTo>
                      <a:pt x="5394" y="1334"/>
                    </a:lnTo>
                    <a:lnTo>
                      <a:pt x="5413" y="1238"/>
                    </a:lnTo>
                    <a:lnTo>
                      <a:pt x="5394" y="1141"/>
                    </a:lnTo>
                    <a:lnTo>
                      <a:pt x="5374" y="1064"/>
                    </a:lnTo>
                    <a:lnTo>
                      <a:pt x="5316" y="967"/>
                    </a:lnTo>
                    <a:lnTo>
                      <a:pt x="5258" y="909"/>
                    </a:lnTo>
                    <a:lnTo>
                      <a:pt x="5181" y="851"/>
                    </a:lnTo>
                    <a:lnTo>
                      <a:pt x="5104" y="812"/>
                    </a:lnTo>
                    <a:lnTo>
                      <a:pt x="5007" y="774"/>
                    </a:lnTo>
                    <a:lnTo>
                      <a:pt x="4814" y="774"/>
                    </a:lnTo>
                    <a:lnTo>
                      <a:pt x="4736" y="812"/>
                    </a:lnTo>
                    <a:lnTo>
                      <a:pt x="4640" y="851"/>
                    </a:lnTo>
                    <a:lnTo>
                      <a:pt x="4582" y="928"/>
                    </a:lnTo>
                    <a:lnTo>
                      <a:pt x="4369" y="1141"/>
                    </a:lnTo>
                    <a:lnTo>
                      <a:pt x="4137" y="1334"/>
                    </a:lnTo>
                    <a:lnTo>
                      <a:pt x="3886" y="1508"/>
                    </a:lnTo>
                    <a:lnTo>
                      <a:pt x="3615" y="1624"/>
                    </a:lnTo>
                    <a:lnTo>
                      <a:pt x="3325" y="1721"/>
                    </a:lnTo>
                    <a:lnTo>
                      <a:pt x="3190" y="1740"/>
                    </a:lnTo>
                    <a:lnTo>
                      <a:pt x="3074" y="1760"/>
                    </a:lnTo>
                    <a:lnTo>
                      <a:pt x="2765" y="1779"/>
                    </a:lnTo>
                    <a:lnTo>
                      <a:pt x="2610" y="1779"/>
                    </a:lnTo>
                    <a:lnTo>
                      <a:pt x="2533" y="1760"/>
                    </a:lnTo>
                    <a:lnTo>
                      <a:pt x="2243" y="1702"/>
                    </a:lnTo>
                    <a:lnTo>
                      <a:pt x="2107" y="1663"/>
                    </a:lnTo>
                    <a:lnTo>
                      <a:pt x="2049" y="1644"/>
                    </a:lnTo>
                    <a:lnTo>
                      <a:pt x="1759" y="1508"/>
                    </a:lnTo>
                    <a:lnTo>
                      <a:pt x="1643" y="1412"/>
                    </a:lnTo>
                    <a:lnTo>
                      <a:pt x="1566" y="1354"/>
                    </a:lnTo>
                    <a:lnTo>
                      <a:pt x="1450" y="1257"/>
                    </a:lnTo>
                    <a:lnTo>
                      <a:pt x="1334" y="1141"/>
                    </a:lnTo>
                    <a:lnTo>
                      <a:pt x="1257" y="1025"/>
                    </a:lnTo>
                    <a:lnTo>
                      <a:pt x="1179" y="909"/>
                    </a:lnTo>
                    <a:lnTo>
                      <a:pt x="1044" y="638"/>
                    </a:lnTo>
                    <a:lnTo>
                      <a:pt x="928" y="329"/>
                    </a:lnTo>
                    <a:lnTo>
                      <a:pt x="890" y="232"/>
                    </a:lnTo>
                    <a:lnTo>
                      <a:pt x="851" y="155"/>
                    </a:lnTo>
                    <a:lnTo>
                      <a:pt x="774" y="78"/>
                    </a:lnTo>
                    <a:lnTo>
                      <a:pt x="696" y="39"/>
                    </a:lnTo>
                    <a:lnTo>
                      <a:pt x="619" y="2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2747325" y="-3323550"/>
                <a:ext cx="99575" cy="56575"/>
              </a:xfrm>
              <a:custGeom>
                <a:rect b="b" l="l" r="r" t="t"/>
                <a:pathLst>
                  <a:path extrusionOk="0" h="2263" w="3983">
                    <a:moveTo>
                      <a:pt x="387" y="0"/>
                    </a:moveTo>
                    <a:lnTo>
                      <a:pt x="291" y="39"/>
                    </a:lnTo>
                    <a:lnTo>
                      <a:pt x="213" y="78"/>
                    </a:lnTo>
                    <a:lnTo>
                      <a:pt x="136" y="136"/>
                    </a:lnTo>
                    <a:lnTo>
                      <a:pt x="78" y="213"/>
                    </a:lnTo>
                    <a:lnTo>
                      <a:pt x="39" y="310"/>
                    </a:lnTo>
                    <a:lnTo>
                      <a:pt x="20" y="387"/>
                    </a:lnTo>
                    <a:lnTo>
                      <a:pt x="1" y="484"/>
                    </a:lnTo>
                    <a:lnTo>
                      <a:pt x="20" y="580"/>
                    </a:lnTo>
                    <a:lnTo>
                      <a:pt x="39" y="677"/>
                    </a:lnTo>
                    <a:lnTo>
                      <a:pt x="97" y="754"/>
                    </a:lnTo>
                    <a:lnTo>
                      <a:pt x="155" y="831"/>
                    </a:lnTo>
                    <a:lnTo>
                      <a:pt x="523" y="1121"/>
                    </a:lnTo>
                    <a:lnTo>
                      <a:pt x="890" y="1431"/>
                    </a:lnTo>
                    <a:lnTo>
                      <a:pt x="1257" y="1721"/>
                    </a:lnTo>
                    <a:lnTo>
                      <a:pt x="1470" y="1837"/>
                    </a:lnTo>
                    <a:lnTo>
                      <a:pt x="1663" y="1953"/>
                    </a:lnTo>
                    <a:lnTo>
                      <a:pt x="1895" y="2069"/>
                    </a:lnTo>
                    <a:lnTo>
                      <a:pt x="2146" y="2146"/>
                    </a:lnTo>
                    <a:lnTo>
                      <a:pt x="2398" y="2223"/>
                    </a:lnTo>
                    <a:lnTo>
                      <a:pt x="2630" y="2262"/>
                    </a:lnTo>
                    <a:lnTo>
                      <a:pt x="3132" y="2262"/>
                    </a:lnTo>
                    <a:lnTo>
                      <a:pt x="3403" y="2223"/>
                    </a:lnTo>
                    <a:lnTo>
                      <a:pt x="3654" y="2165"/>
                    </a:lnTo>
                    <a:lnTo>
                      <a:pt x="3731" y="2127"/>
                    </a:lnTo>
                    <a:lnTo>
                      <a:pt x="3809" y="2088"/>
                    </a:lnTo>
                    <a:lnTo>
                      <a:pt x="3886" y="2011"/>
                    </a:lnTo>
                    <a:lnTo>
                      <a:pt x="3925" y="1933"/>
                    </a:lnTo>
                    <a:lnTo>
                      <a:pt x="3963" y="1856"/>
                    </a:lnTo>
                    <a:lnTo>
                      <a:pt x="3983" y="1759"/>
                    </a:lnTo>
                    <a:lnTo>
                      <a:pt x="3983" y="1663"/>
                    </a:lnTo>
                    <a:lnTo>
                      <a:pt x="3963" y="1566"/>
                    </a:lnTo>
                    <a:lnTo>
                      <a:pt x="3925" y="1469"/>
                    </a:lnTo>
                    <a:lnTo>
                      <a:pt x="3886" y="1392"/>
                    </a:lnTo>
                    <a:lnTo>
                      <a:pt x="3809" y="1334"/>
                    </a:lnTo>
                    <a:lnTo>
                      <a:pt x="3731" y="1276"/>
                    </a:lnTo>
                    <a:lnTo>
                      <a:pt x="3654" y="1257"/>
                    </a:lnTo>
                    <a:lnTo>
                      <a:pt x="3557" y="1237"/>
                    </a:lnTo>
                    <a:lnTo>
                      <a:pt x="3461" y="1237"/>
                    </a:lnTo>
                    <a:lnTo>
                      <a:pt x="3364" y="1257"/>
                    </a:lnTo>
                    <a:lnTo>
                      <a:pt x="3171" y="1295"/>
                    </a:lnTo>
                    <a:lnTo>
                      <a:pt x="2978" y="1315"/>
                    </a:lnTo>
                    <a:lnTo>
                      <a:pt x="2804" y="1315"/>
                    </a:lnTo>
                    <a:lnTo>
                      <a:pt x="2649" y="1295"/>
                    </a:lnTo>
                    <a:lnTo>
                      <a:pt x="2494" y="1257"/>
                    </a:lnTo>
                    <a:lnTo>
                      <a:pt x="2378" y="1218"/>
                    </a:lnTo>
                    <a:lnTo>
                      <a:pt x="2204" y="1141"/>
                    </a:lnTo>
                    <a:lnTo>
                      <a:pt x="2030" y="1063"/>
                    </a:lnTo>
                    <a:lnTo>
                      <a:pt x="1721" y="851"/>
                    </a:lnTo>
                    <a:lnTo>
                      <a:pt x="1412" y="619"/>
                    </a:lnTo>
                    <a:lnTo>
                      <a:pt x="812" y="116"/>
                    </a:lnTo>
                    <a:lnTo>
                      <a:pt x="735" y="58"/>
                    </a:lnTo>
                    <a:lnTo>
                      <a:pt x="658" y="20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3005400" y="-3336125"/>
                <a:ext cx="83150" cy="56575"/>
              </a:xfrm>
              <a:custGeom>
                <a:rect b="b" l="l" r="r" t="t"/>
                <a:pathLst>
                  <a:path extrusionOk="0" h="2263" w="3326">
                    <a:moveTo>
                      <a:pt x="1025" y="619"/>
                    </a:moveTo>
                    <a:lnTo>
                      <a:pt x="1037" y="639"/>
                    </a:lnTo>
                    <a:lnTo>
                      <a:pt x="1044" y="639"/>
                    </a:lnTo>
                    <a:lnTo>
                      <a:pt x="1025" y="619"/>
                    </a:lnTo>
                    <a:close/>
                    <a:moveTo>
                      <a:pt x="426" y="1"/>
                    </a:moveTo>
                    <a:lnTo>
                      <a:pt x="329" y="20"/>
                    </a:lnTo>
                    <a:lnTo>
                      <a:pt x="252" y="59"/>
                    </a:lnTo>
                    <a:lnTo>
                      <a:pt x="174" y="117"/>
                    </a:lnTo>
                    <a:lnTo>
                      <a:pt x="97" y="175"/>
                    </a:lnTo>
                    <a:lnTo>
                      <a:pt x="58" y="252"/>
                    </a:lnTo>
                    <a:lnTo>
                      <a:pt x="20" y="329"/>
                    </a:lnTo>
                    <a:lnTo>
                      <a:pt x="0" y="426"/>
                    </a:lnTo>
                    <a:lnTo>
                      <a:pt x="0" y="523"/>
                    </a:lnTo>
                    <a:lnTo>
                      <a:pt x="20" y="619"/>
                    </a:lnTo>
                    <a:lnTo>
                      <a:pt x="78" y="851"/>
                    </a:lnTo>
                    <a:lnTo>
                      <a:pt x="174" y="1064"/>
                    </a:lnTo>
                    <a:lnTo>
                      <a:pt x="290" y="1257"/>
                    </a:lnTo>
                    <a:lnTo>
                      <a:pt x="426" y="1450"/>
                    </a:lnTo>
                    <a:lnTo>
                      <a:pt x="580" y="1644"/>
                    </a:lnTo>
                    <a:lnTo>
                      <a:pt x="754" y="1798"/>
                    </a:lnTo>
                    <a:lnTo>
                      <a:pt x="948" y="1934"/>
                    </a:lnTo>
                    <a:lnTo>
                      <a:pt x="1160" y="2050"/>
                    </a:lnTo>
                    <a:lnTo>
                      <a:pt x="1373" y="2127"/>
                    </a:lnTo>
                    <a:lnTo>
                      <a:pt x="1605" y="2204"/>
                    </a:lnTo>
                    <a:lnTo>
                      <a:pt x="1817" y="2243"/>
                    </a:lnTo>
                    <a:lnTo>
                      <a:pt x="2049" y="2262"/>
                    </a:lnTo>
                    <a:lnTo>
                      <a:pt x="2281" y="2262"/>
                    </a:lnTo>
                    <a:lnTo>
                      <a:pt x="2513" y="2243"/>
                    </a:lnTo>
                    <a:lnTo>
                      <a:pt x="2745" y="2204"/>
                    </a:lnTo>
                    <a:lnTo>
                      <a:pt x="2977" y="2146"/>
                    </a:lnTo>
                    <a:lnTo>
                      <a:pt x="3074" y="2127"/>
                    </a:lnTo>
                    <a:lnTo>
                      <a:pt x="3151" y="2069"/>
                    </a:lnTo>
                    <a:lnTo>
                      <a:pt x="3209" y="1992"/>
                    </a:lnTo>
                    <a:lnTo>
                      <a:pt x="3267" y="1914"/>
                    </a:lnTo>
                    <a:lnTo>
                      <a:pt x="3306" y="1837"/>
                    </a:lnTo>
                    <a:lnTo>
                      <a:pt x="3325" y="1740"/>
                    </a:lnTo>
                    <a:lnTo>
                      <a:pt x="3325" y="1644"/>
                    </a:lnTo>
                    <a:lnTo>
                      <a:pt x="3306" y="1547"/>
                    </a:lnTo>
                    <a:lnTo>
                      <a:pt x="3267" y="1470"/>
                    </a:lnTo>
                    <a:lnTo>
                      <a:pt x="3209" y="1392"/>
                    </a:lnTo>
                    <a:lnTo>
                      <a:pt x="3132" y="1315"/>
                    </a:lnTo>
                    <a:lnTo>
                      <a:pt x="3055" y="1277"/>
                    </a:lnTo>
                    <a:lnTo>
                      <a:pt x="2977" y="1238"/>
                    </a:lnTo>
                    <a:lnTo>
                      <a:pt x="2881" y="1219"/>
                    </a:lnTo>
                    <a:lnTo>
                      <a:pt x="2784" y="1219"/>
                    </a:lnTo>
                    <a:lnTo>
                      <a:pt x="2687" y="1238"/>
                    </a:lnTo>
                    <a:lnTo>
                      <a:pt x="2513" y="1277"/>
                    </a:lnTo>
                    <a:lnTo>
                      <a:pt x="2417" y="1296"/>
                    </a:lnTo>
                    <a:lnTo>
                      <a:pt x="2011" y="1296"/>
                    </a:lnTo>
                    <a:lnTo>
                      <a:pt x="1837" y="1257"/>
                    </a:lnTo>
                    <a:lnTo>
                      <a:pt x="1682" y="1219"/>
                    </a:lnTo>
                    <a:lnTo>
                      <a:pt x="1663" y="1199"/>
                    </a:lnTo>
                    <a:lnTo>
                      <a:pt x="1624" y="1199"/>
                    </a:lnTo>
                    <a:lnTo>
                      <a:pt x="1470" y="1122"/>
                    </a:lnTo>
                    <a:lnTo>
                      <a:pt x="1412" y="1083"/>
                    </a:lnTo>
                    <a:lnTo>
                      <a:pt x="1373" y="1045"/>
                    </a:lnTo>
                    <a:lnTo>
                      <a:pt x="1296" y="987"/>
                    </a:lnTo>
                    <a:lnTo>
                      <a:pt x="1160" y="851"/>
                    </a:lnTo>
                    <a:lnTo>
                      <a:pt x="1180" y="871"/>
                    </a:lnTo>
                    <a:lnTo>
                      <a:pt x="1180" y="851"/>
                    </a:lnTo>
                    <a:lnTo>
                      <a:pt x="1122" y="774"/>
                    </a:lnTo>
                    <a:lnTo>
                      <a:pt x="1037" y="639"/>
                    </a:lnTo>
                    <a:lnTo>
                      <a:pt x="1025" y="639"/>
                    </a:lnTo>
                    <a:lnTo>
                      <a:pt x="1006" y="542"/>
                    </a:lnTo>
                    <a:lnTo>
                      <a:pt x="928" y="329"/>
                    </a:lnTo>
                    <a:lnTo>
                      <a:pt x="909" y="252"/>
                    </a:lnTo>
                    <a:lnTo>
                      <a:pt x="851" y="175"/>
                    </a:lnTo>
                    <a:lnTo>
                      <a:pt x="774" y="97"/>
                    </a:lnTo>
                    <a:lnTo>
                      <a:pt x="696" y="59"/>
                    </a:lnTo>
                    <a:lnTo>
                      <a:pt x="619" y="20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589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endParaRPr/>
          </a:p>
        </p:txBody>
      </p:sp>
      <p:sp>
        <p:nvSpPr>
          <p:cNvPr id="381" name="Google Shape;381;p14"/>
          <p:cNvSpPr txBox="1"/>
          <p:nvPr>
            <p:ph idx="1" type="body"/>
          </p:nvPr>
        </p:nvSpPr>
        <p:spPr>
          <a:xfrm>
            <a:off x="679050" y="1304875"/>
            <a:ext cx="77859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Didact Gothic"/>
              <a:buChar char="●"/>
            </a:pPr>
            <a:r>
              <a:rPr lang="en" sz="1600"/>
              <a:t>Clara Araújo Franco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Didact Gothic"/>
              <a:buChar char="●"/>
            </a:pPr>
            <a:r>
              <a:rPr lang="en" sz="1600"/>
              <a:t>Izabella Romano Bezerra Seabra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Font typeface="Anaheim"/>
              <a:buChar char="●"/>
            </a:pPr>
            <a:r>
              <a:rPr lang="en" sz="1600"/>
              <a:t>Pedro </a:t>
            </a:r>
            <a:r>
              <a:rPr lang="en" sz="1600"/>
              <a:t>Guimarães</a:t>
            </a:r>
            <a:r>
              <a:rPr lang="en" sz="1600"/>
              <a:t> Alves Freitas</a:t>
            </a:r>
            <a:endParaRPr sz="1600"/>
          </a:p>
        </p:txBody>
      </p:sp>
      <p:sp>
        <p:nvSpPr>
          <p:cNvPr id="382" name="Google Shape;382;p14"/>
          <p:cNvSpPr/>
          <p:nvPr/>
        </p:nvSpPr>
        <p:spPr>
          <a:xfrm>
            <a:off x="986406" y="1093925"/>
            <a:ext cx="7125484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363636">
              <a:alpha val="13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do Problema</a:t>
            </a: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986406" y="1093925"/>
            <a:ext cx="7125484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5"/>
          <p:cNvSpPr txBox="1"/>
          <p:nvPr/>
        </p:nvSpPr>
        <p:spPr>
          <a:xfrm>
            <a:off x="1176425" y="126905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Belo Horizonte é a capital de Minas Gerais e oferece uma ampla gama de opções gastronômicas para seus moradores e visitantes.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0" name="Google Shape;390;p15"/>
          <p:cNvSpPr/>
          <p:nvPr/>
        </p:nvSpPr>
        <p:spPr>
          <a:xfrm flipH="1" rot="82165">
            <a:off x="819837" y="1414013"/>
            <a:ext cx="166578" cy="15833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5"/>
          <p:cNvSpPr/>
          <p:nvPr/>
        </p:nvSpPr>
        <p:spPr>
          <a:xfrm flipH="1" rot="82165">
            <a:off x="819837" y="2107188"/>
            <a:ext cx="166578" cy="15833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5"/>
          <p:cNvSpPr txBox="1"/>
          <p:nvPr/>
        </p:nvSpPr>
        <p:spPr>
          <a:xfrm>
            <a:off x="1188450" y="2038175"/>
            <a:ext cx="7353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Os restaurantes são um dos destaques da cidade e representam um papel significativo na economia.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3" name="Google Shape;393;p15"/>
          <p:cNvSpPr/>
          <p:nvPr/>
        </p:nvSpPr>
        <p:spPr>
          <a:xfrm flipH="1" rot="82165">
            <a:off x="819837" y="2896513"/>
            <a:ext cx="166578" cy="15833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5"/>
          <p:cNvSpPr txBox="1"/>
          <p:nvPr/>
        </p:nvSpPr>
        <p:spPr>
          <a:xfrm>
            <a:off x="1176425" y="2844500"/>
            <a:ext cx="7353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A grande quantidade de opções pode se tornar um problema para as pessoas que desejam encontrar um restaurante adequado para seu gosto pessoal.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5" name="Google Shape;395;p15"/>
          <p:cNvSpPr/>
          <p:nvPr/>
        </p:nvSpPr>
        <p:spPr>
          <a:xfrm flipH="1" rot="82165">
            <a:off x="819837" y="3938213"/>
            <a:ext cx="166578" cy="158334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 txBox="1"/>
          <p:nvPr/>
        </p:nvSpPr>
        <p:spPr>
          <a:xfrm>
            <a:off x="1176425" y="3842000"/>
            <a:ext cx="7353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A falta de um sistema eficiente de filtragem de restaurantes em Belo Horizonte dificulta a vida dos usuários que buscam por bons restaurantes.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Justificativa</a:t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986406" y="1093925"/>
            <a:ext cx="7125484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flipH="1" rot="82188">
            <a:off x="1082147" y="1417212"/>
            <a:ext cx="1391853" cy="1324026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flipH="1" rot="82188">
            <a:off x="2358072" y="2588387"/>
            <a:ext cx="1391853" cy="1324026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16"/>
          <p:cNvGrpSpPr/>
          <p:nvPr/>
        </p:nvGrpSpPr>
        <p:grpSpPr>
          <a:xfrm rot="205497">
            <a:off x="2546373" y="2966717"/>
            <a:ext cx="1015259" cy="567366"/>
            <a:chOff x="5912600" y="-1383600"/>
            <a:chExt cx="1877795" cy="1049384"/>
          </a:xfrm>
        </p:grpSpPr>
        <p:sp>
          <p:nvSpPr>
            <p:cNvPr id="406" name="Google Shape;406;p16"/>
            <p:cNvSpPr/>
            <p:nvPr/>
          </p:nvSpPr>
          <p:spPr>
            <a:xfrm>
              <a:off x="5912600" y="-1383600"/>
              <a:ext cx="1877795" cy="1049384"/>
            </a:xfrm>
            <a:custGeom>
              <a:rect b="b" l="l" r="r" t="t"/>
              <a:pathLst>
                <a:path extrusionOk="0" h="62002" w="110948">
                  <a:moveTo>
                    <a:pt x="89172" y="1091"/>
                  </a:moveTo>
                  <a:lnTo>
                    <a:pt x="89854" y="1118"/>
                  </a:lnTo>
                  <a:lnTo>
                    <a:pt x="90562" y="1173"/>
                  </a:lnTo>
                  <a:lnTo>
                    <a:pt x="91244" y="1254"/>
                  </a:lnTo>
                  <a:lnTo>
                    <a:pt x="91925" y="1391"/>
                  </a:lnTo>
                  <a:lnTo>
                    <a:pt x="92579" y="1581"/>
                  </a:lnTo>
                  <a:lnTo>
                    <a:pt x="93233" y="1799"/>
                  </a:lnTo>
                  <a:lnTo>
                    <a:pt x="93860" y="2045"/>
                  </a:lnTo>
                  <a:lnTo>
                    <a:pt x="94487" y="2345"/>
                  </a:lnTo>
                  <a:lnTo>
                    <a:pt x="95059" y="2699"/>
                  </a:lnTo>
                  <a:lnTo>
                    <a:pt x="95631" y="3108"/>
                  </a:lnTo>
                  <a:lnTo>
                    <a:pt x="96176" y="3544"/>
                  </a:lnTo>
                  <a:lnTo>
                    <a:pt x="96694" y="4061"/>
                  </a:lnTo>
                  <a:lnTo>
                    <a:pt x="97185" y="4607"/>
                  </a:lnTo>
                  <a:lnTo>
                    <a:pt x="97648" y="5233"/>
                  </a:lnTo>
                  <a:lnTo>
                    <a:pt x="97049" y="5097"/>
                  </a:lnTo>
                  <a:lnTo>
                    <a:pt x="96449" y="5015"/>
                  </a:lnTo>
                  <a:lnTo>
                    <a:pt x="95849" y="4961"/>
                  </a:lnTo>
                  <a:lnTo>
                    <a:pt x="95277" y="4906"/>
                  </a:lnTo>
                  <a:lnTo>
                    <a:pt x="94677" y="4906"/>
                  </a:lnTo>
                  <a:lnTo>
                    <a:pt x="94078" y="4934"/>
                  </a:lnTo>
                  <a:lnTo>
                    <a:pt x="93478" y="4988"/>
                  </a:lnTo>
                  <a:lnTo>
                    <a:pt x="92906" y="5097"/>
                  </a:lnTo>
                  <a:lnTo>
                    <a:pt x="92334" y="5206"/>
                  </a:lnTo>
                  <a:lnTo>
                    <a:pt x="91761" y="5370"/>
                  </a:lnTo>
                  <a:lnTo>
                    <a:pt x="91216" y="5560"/>
                  </a:lnTo>
                  <a:lnTo>
                    <a:pt x="90671" y="5806"/>
                  </a:lnTo>
                  <a:lnTo>
                    <a:pt x="90126" y="6078"/>
                  </a:lnTo>
                  <a:lnTo>
                    <a:pt x="89608" y="6405"/>
                  </a:lnTo>
                  <a:lnTo>
                    <a:pt x="89091" y="6760"/>
                  </a:lnTo>
                  <a:lnTo>
                    <a:pt x="88600" y="7141"/>
                  </a:lnTo>
                  <a:lnTo>
                    <a:pt x="88546" y="7250"/>
                  </a:lnTo>
                  <a:lnTo>
                    <a:pt x="88518" y="7223"/>
                  </a:lnTo>
                  <a:lnTo>
                    <a:pt x="88164" y="7032"/>
                  </a:lnTo>
                  <a:lnTo>
                    <a:pt x="87810" y="6896"/>
                  </a:lnTo>
                  <a:lnTo>
                    <a:pt x="87455" y="6787"/>
                  </a:lnTo>
                  <a:lnTo>
                    <a:pt x="87101" y="6732"/>
                  </a:lnTo>
                  <a:lnTo>
                    <a:pt x="86747" y="6705"/>
                  </a:lnTo>
                  <a:lnTo>
                    <a:pt x="86393" y="6705"/>
                  </a:lnTo>
                  <a:lnTo>
                    <a:pt x="86038" y="6732"/>
                  </a:lnTo>
                  <a:lnTo>
                    <a:pt x="85711" y="6814"/>
                  </a:lnTo>
                  <a:lnTo>
                    <a:pt x="85357" y="6896"/>
                  </a:lnTo>
                  <a:lnTo>
                    <a:pt x="85030" y="7005"/>
                  </a:lnTo>
                  <a:lnTo>
                    <a:pt x="84676" y="7168"/>
                  </a:lnTo>
                  <a:lnTo>
                    <a:pt x="84349" y="7332"/>
                  </a:lnTo>
                  <a:lnTo>
                    <a:pt x="84022" y="7523"/>
                  </a:lnTo>
                  <a:lnTo>
                    <a:pt x="83722" y="7741"/>
                  </a:lnTo>
                  <a:lnTo>
                    <a:pt x="83422" y="7959"/>
                  </a:lnTo>
                  <a:lnTo>
                    <a:pt x="83122" y="8204"/>
                  </a:lnTo>
                  <a:lnTo>
                    <a:pt x="82632" y="8640"/>
                  </a:lnTo>
                  <a:lnTo>
                    <a:pt x="82196" y="9076"/>
                  </a:lnTo>
                  <a:lnTo>
                    <a:pt x="81296" y="9975"/>
                  </a:lnTo>
                  <a:lnTo>
                    <a:pt x="80833" y="10411"/>
                  </a:lnTo>
                  <a:lnTo>
                    <a:pt x="80315" y="10793"/>
                  </a:lnTo>
                  <a:lnTo>
                    <a:pt x="80070" y="10957"/>
                  </a:lnTo>
                  <a:lnTo>
                    <a:pt x="79797" y="11120"/>
                  </a:lnTo>
                  <a:lnTo>
                    <a:pt x="79525" y="11284"/>
                  </a:lnTo>
                  <a:lnTo>
                    <a:pt x="79225" y="11420"/>
                  </a:lnTo>
                  <a:lnTo>
                    <a:pt x="78734" y="11583"/>
                  </a:lnTo>
                  <a:lnTo>
                    <a:pt x="78244" y="11692"/>
                  </a:lnTo>
                  <a:lnTo>
                    <a:pt x="77726" y="11801"/>
                  </a:lnTo>
                  <a:lnTo>
                    <a:pt x="77208" y="11856"/>
                  </a:lnTo>
                  <a:lnTo>
                    <a:pt x="76690" y="11883"/>
                  </a:lnTo>
                  <a:lnTo>
                    <a:pt x="76173" y="11910"/>
                  </a:lnTo>
                  <a:lnTo>
                    <a:pt x="75137" y="11883"/>
                  </a:lnTo>
                  <a:lnTo>
                    <a:pt x="73911" y="11883"/>
                  </a:lnTo>
                  <a:lnTo>
                    <a:pt x="73066" y="11938"/>
                  </a:lnTo>
                  <a:lnTo>
                    <a:pt x="72221" y="12047"/>
                  </a:lnTo>
                  <a:lnTo>
                    <a:pt x="71431" y="12210"/>
                  </a:lnTo>
                  <a:lnTo>
                    <a:pt x="70667" y="12428"/>
                  </a:lnTo>
                  <a:lnTo>
                    <a:pt x="69932" y="12701"/>
                  </a:lnTo>
                  <a:lnTo>
                    <a:pt x="69196" y="13028"/>
                  </a:lnTo>
                  <a:lnTo>
                    <a:pt x="68460" y="13437"/>
                  </a:lnTo>
                  <a:lnTo>
                    <a:pt x="67751" y="13900"/>
                  </a:lnTo>
                  <a:lnTo>
                    <a:pt x="66934" y="14499"/>
                  </a:lnTo>
                  <a:lnTo>
                    <a:pt x="66143" y="15154"/>
                  </a:lnTo>
                  <a:lnTo>
                    <a:pt x="64590" y="16516"/>
                  </a:lnTo>
                  <a:lnTo>
                    <a:pt x="63800" y="17170"/>
                  </a:lnTo>
                  <a:lnTo>
                    <a:pt x="63009" y="17824"/>
                  </a:lnTo>
                  <a:lnTo>
                    <a:pt x="62573" y="18124"/>
                  </a:lnTo>
                  <a:lnTo>
                    <a:pt x="62164" y="18397"/>
                  </a:lnTo>
                  <a:lnTo>
                    <a:pt x="61728" y="18669"/>
                  </a:lnTo>
                  <a:lnTo>
                    <a:pt x="61265" y="18914"/>
                  </a:lnTo>
                  <a:lnTo>
                    <a:pt x="60666" y="19187"/>
                  </a:lnTo>
                  <a:lnTo>
                    <a:pt x="60066" y="19378"/>
                  </a:lnTo>
                  <a:lnTo>
                    <a:pt x="59494" y="19514"/>
                  </a:lnTo>
                  <a:lnTo>
                    <a:pt x="58921" y="19596"/>
                  </a:lnTo>
                  <a:lnTo>
                    <a:pt x="58349" y="19623"/>
                  </a:lnTo>
                  <a:lnTo>
                    <a:pt x="57804" y="19596"/>
                  </a:lnTo>
                  <a:lnTo>
                    <a:pt x="57259" y="19514"/>
                  </a:lnTo>
                  <a:lnTo>
                    <a:pt x="56714" y="19405"/>
                  </a:lnTo>
                  <a:lnTo>
                    <a:pt x="56169" y="19242"/>
                  </a:lnTo>
                  <a:lnTo>
                    <a:pt x="55624" y="19051"/>
                  </a:lnTo>
                  <a:lnTo>
                    <a:pt x="55079" y="18833"/>
                  </a:lnTo>
                  <a:lnTo>
                    <a:pt x="54561" y="18615"/>
                  </a:lnTo>
                  <a:lnTo>
                    <a:pt x="53498" y="18070"/>
                  </a:lnTo>
                  <a:lnTo>
                    <a:pt x="52462" y="17497"/>
                  </a:lnTo>
                  <a:lnTo>
                    <a:pt x="51672" y="17089"/>
                  </a:lnTo>
                  <a:lnTo>
                    <a:pt x="50882" y="16680"/>
                  </a:lnTo>
                  <a:lnTo>
                    <a:pt x="50119" y="16298"/>
                  </a:lnTo>
                  <a:lnTo>
                    <a:pt x="49301" y="15971"/>
                  </a:lnTo>
                  <a:lnTo>
                    <a:pt x="48892" y="15835"/>
                  </a:lnTo>
                  <a:lnTo>
                    <a:pt x="48483" y="15699"/>
                  </a:lnTo>
                  <a:lnTo>
                    <a:pt x="48075" y="15590"/>
                  </a:lnTo>
                  <a:lnTo>
                    <a:pt x="47666" y="15508"/>
                  </a:lnTo>
                  <a:lnTo>
                    <a:pt x="47257" y="15453"/>
                  </a:lnTo>
                  <a:lnTo>
                    <a:pt x="46821" y="15399"/>
                  </a:lnTo>
                  <a:lnTo>
                    <a:pt x="46385" y="15372"/>
                  </a:lnTo>
                  <a:lnTo>
                    <a:pt x="45949" y="15399"/>
                  </a:lnTo>
                  <a:lnTo>
                    <a:pt x="45540" y="15426"/>
                  </a:lnTo>
                  <a:lnTo>
                    <a:pt x="45131" y="15481"/>
                  </a:lnTo>
                  <a:lnTo>
                    <a:pt x="44695" y="15590"/>
                  </a:lnTo>
                  <a:lnTo>
                    <a:pt x="44232" y="15726"/>
                  </a:lnTo>
                  <a:lnTo>
                    <a:pt x="43796" y="15862"/>
                  </a:lnTo>
                  <a:lnTo>
                    <a:pt x="43360" y="16026"/>
                  </a:lnTo>
                  <a:lnTo>
                    <a:pt x="42924" y="16244"/>
                  </a:lnTo>
                  <a:lnTo>
                    <a:pt x="42488" y="16434"/>
                  </a:lnTo>
                  <a:lnTo>
                    <a:pt x="41616" y="16898"/>
                  </a:lnTo>
                  <a:lnTo>
                    <a:pt x="40771" y="17416"/>
                  </a:lnTo>
                  <a:lnTo>
                    <a:pt x="39926" y="17961"/>
                  </a:lnTo>
                  <a:lnTo>
                    <a:pt x="39081" y="18478"/>
                  </a:lnTo>
                  <a:lnTo>
                    <a:pt x="38209" y="18996"/>
                  </a:lnTo>
                  <a:lnTo>
                    <a:pt x="37364" y="19487"/>
                  </a:lnTo>
                  <a:lnTo>
                    <a:pt x="36492" y="19923"/>
                  </a:lnTo>
                  <a:lnTo>
                    <a:pt x="36056" y="20141"/>
                  </a:lnTo>
                  <a:lnTo>
                    <a:pt x="35620" y="20304"/>
                  </a:lnTo>
                  <a:lnTo>
                    <a:pt x="35184" y="20441"/>
                  </a:lnTo>
                  <a:lnTo>
                    <a:pt x="34748" y="20577"/>
                  </a:lnTo>
                  <a:lnTo>
                    <a:pt x="34284" y="20686"/>
                  </a:lnTo>
                  <a:lnTo>
                    <a:pt x="33848" y="20740"/>
                  </a:lnTo>
                  <a:lnTo>
                    <a:pt x="33385" y="20795"/>
                  </a:lnTo>
                  <a:lnTo>
                    <a:pt x="32922" y="20795"/>
                  </a:lnTo>
                  <a:lnTo>
                    <a:pt x="32431" y="20740"/>
                  </a:lnTo>
                  <a:lnTo>
                    <a:pt x="31968" y="20686"/>
                  </a:lnTo>
                  <a:lnTo>
                    <a:pt x="31477" y="20577"/>
                  </a:lnTo>
                  <a:lnTo>
                    <a:pt x="30987" y="20413"/>
                  </a:lnTo>
                  <a:lnTo>
                    <a:pt x="30387" y="20141"/>
                  </a:lnTo>
                  <a:lnTo>
                    <a:pt x="29788" y="19841"/>
                  </a:lnTo>
                  <a:lnTo>
                    <a:pt x="29188" y="19514"/>
                  </a:lnTo>
                  <a:lnTo>
                    <a:pt x="28616" y="19133"/>
                  </a:lnTo>
                  <a:lnTo>
                    <a:pt x="28071" y="18751"/>
                  </a:lnTo>
                  <a:lnTo>
                    <a:pt x="27526" y="18342"/>
                  </a:lnTo>
                  <a:lnTo>
                    <a:pt x="26408" y="17525"/>
                  </a:lnTo>
                  <a:lnTo>
                    <a:pt x="25863" y="17143"/>
                  </a:lnTo>
                  <a:lnTo>
                    <a:pt x="25291" y="16761"/>
                  </a:lnTo>
                  <a:lnTo>
                    <a:pt x="24719" y="16434"/>
                  </a:lnTo>
                  <a:lnTo>
                    <a:pt x="24119" y="16107"/>
                  </a:lnTo>
                  <a:lnTo>
                    <a:pt x="23492" y="15862"/>
                  </a:lnTo>
                  <a:lnTo>
                    <a:pt x="22865" y="15671"/>
                  </a:lnTo>
                  <a:lnTo>
                    <a:pt x="22538" y="15590"/>
                  </a:lnTo>
                  <a:lnTo>
                    <a:pt x="22184" y="15508"/>
                  </a:lnTo>
                  <a:lnTo>
                    <a:pt x="21857" y="15481"/>
                  </a:lnTo>
                  <a:lnTo>
                    <a:pt x="21503" y="15453"/>
                  </a:lnTo>
                  <a:lnTo>
                    <a:pt x="20794" y="15453"/>
                  </a:lnTo>
                  <a:lnTo>
                    <a:pt x="20467" y="15508"/>
                  </a:lnTo>
                  <a:lnTo>
                    <a:pt x="20113" y="15562"/>
                  </a:lnTo>
                  <a:lnTo>
                    <a:pt x="19786" y="15671"/>
                  </a:lnTo>
                  <a:lnTo>
                    <a:pt x="19459" y="15780"/>
                  </a:lnTo>
                  <a:lnTo>
                    <a:pt x="19159" y="15917"/>
                  </a:lnTo>
                  <a:lnTo>
                    <a:pt x="18859" y="16053"/>
                  </a:lnTo>
                  <a:lnTo>
                    <a:pt x="18587" y="16216"/>
                  </a:lnTo>
                  <a:lnTo>
                    <a:pt x="18314" y="16434"/>
                  </a:lnTo>
                  <a:lnTo>
                    <a:pt x="18069" y="16625"/>
                  </a:lnTo>
                  <a:lnTo>
                    <a:pt x="17851" y="16871"/>
                  </a:lnTo>
                  <a:lnTo>
                    <a:pt x="17633" y="17116"/>
                  </a:lnTo>
                  <a:lnTo>
                    <a:pt x="17442" y="17388"/>
                  </a:lnTo>
                  <a:lnTo>
                    <a:pt x="17279" y="17688"/>
                  </a:lnTo>
                  <a:lnTo>
                    <a:pt x="17142" y="17988"/>
                  </a:lnTo>
                  <a:lnTo>
                    <a:pt x="16543" y="17770"/>
                  </a:lnTo>
                  <a:lnTo>
                    <a:pt x="15970" y="17579"/>
                  </a:lnTo>
                  <a:lnTo>
                    <a:pt x="15398" y="17416"/>
                  </a:lnTo>
                  <a:lnTo>
                    <a:pt x="14798" y="17307"/>
                  </a:lnTo>
                  <a:lnTo>
                    <a:pt x="14226" y="17225"/>
                  </a:lnTo>
                  <a:lnTo>
                    <a:pt x="13654" y="17170"/>
                  </a:lnTo>
                  <a:lnTo>
                    <a:pt x="12509" y="17170"/>
                  </a:lnTo>
                  <a:lnTo>
                    <a:pt x="11937" y="17225"/>
                  </a:lnTo>
                  <a:lnTo>
                    <a:pt x="11392" y="17334"/>
                  </a:lnTo>
                  <a:lnTo>
                    <a:pt x="10820" y="17443"/>
                  </a:lnTo>
                  <a:lnTo>
                    <a:pt x="10274" y="17579"/>
                  </a:lnTo>
                  <a:lnTo>
                    <a:pt x="9729" y="17743"/>
                  </a:lnTo>
                  <a:lnTo>
                    <a:pt x="9212" y="17961"/>
                  </a:lnTo>
                  <a:lnTo>
                    <a:pt x="8694" y="18179"/>
                  </a:lnTo>
                  <a:lnTo>
                    <a:pt x="8176" y="18424"/>
                  </a:lnTo>
                  <a:lnTo>
                    <a:pt x="8258" y="17797"/>
                  </a:lnTo>
                  <a:lnTo>
                    <a:pt x="8367" y="17170"/>
                  </a:lnTo>
                  <a:lnTo>
                    <a:pt x="8557" y="16598"/>
                  </a:lnTo>
                  <a:lnTo>
                    <a:pt x="8748" y="16026"/>
                  </a:lnTo>
                  <a:lnTo>
                    <a:pt x="9021" y="15453"/>
                  </a:lnTo>
                  <a:lnTo>
                    <a:pt x="9293" y="14936"/>
                  </a:lnTo>
                  <a:lnTo>
                    <a:pt x="9620" y="14445"/>
                  </a:lnTo>
                  <a:lnTo>
                    <a:pt x="10002" y="13954"/>
                  </a:lnTo>
                  <a:lnTo>
                    <a:pt x="10383" y="13491"/>
                  </a:lnTo>
                  <a:lnTo>
                    <a:pt x="10820" y="13082"/>
                  </a:lnTo>
                  <a:lnTo>
                    <a:pt x="11283" y="12674"/>
                  </a:lnTo>
                  <a:lnTo>
                    <a:pt x="11746" y="12292"/>
                  </a:lnTo>
                  <a:lnTo>
                    <a:pt x="12264" y="11965"/>
                  </a:lnTo>
                  <a:lnTo>
                    <a:pt x="12809" y="11638"/>
                  </a:lnTo>
                  <a:lnTo>
                    <a:pt x="13381" y="11338"/>
                  </a:lnTo>
                  <a:lnTo>
                    <a:pt x="13954" y="11093"/>
                  </a:lnTo>
                  <a:lnTo>
                    <a:pt x="14580" y="10875"/>
                  </a:lnTo>
                  <a:lnTo>
                    <a:pt x="15180" y="10684"/>
                  </a:lnTo>
                  <a:lnTo>
                    <a:pt x="15807" y="10521"/>
                  </a:lnTo>
                  <a:lnTo>
                    <a:pt x="16434" y="10411"/>
                  </a:lnTo>
                  <a:lnTo>
                    <a:pt x="17088" y="10330"/>
                  </a:lnTo>
                  <a:lnTo>
                    <a:pt x="17715" y="10302"/>
                  </a:lnTo>
                  <a:lnTo>
                    <a:pt x="18369" y="10275"/>
                  </a:lnTo>
                  <a:lnTo>
                    <a:pt x="18995" y="10275"/>
                  </a:lnTo>
                  <a:lnTo>
                    <a:pt x="19650" y="10302"/>
                  </a:lnTo>
                  <a:lnTo>
                    <a:pt x="20304" y="10357"/>
                  </a:lnTo>
                  <a:lnTo>
                    <a:pt x="20930" y="10411"/>
                  </a:lnTo>
                  <a:lnTo>
                    <a:pt x="21585" y="10521"/>
                  </a:lnTo>
                  <a:lnTo>
                    <a:pt x="22865" y="10739"/>
                  </a:lnTo>
                  <a:lnTo>
                    <a:pt x="24119" y="11011"/>
                  </a:lnTo>
                  <a:lnTo>
                    <a:pt x="28670" y="12074"/>
                  </a:lnTo>
                  <a:lnTo>
                    <a:pt x="30932" y="12592"/>
                  </a:lnTo>
                  <a:lnTo>
                    <a:pt x="33222" y="13082"/>
                  </a:lnTo>
                  <a:lnTo>
                    <a:pt x="35484" y="13518"/>
                  </a:lnTo>
                  <a:lnTo>
                    <a:pt x="36628" y="13709"/>
                  </a:lnTo>
                  <a:lnTo>
                    <a:pt x="37773" y="13873"/>
                  </a:lnTo>
                  <a:lnTo>
                    <a:pt x="38945" y="14036"/>
                  </a:lnTo>
                  <a:lnTo>
                    <a:pt x="40089" y="14145"/>
                  </a:lnTo>
                  <a:lnTo>
                    <a:pt x="41261" y="14254"/>
                  </a:lnTo>
                  <a:lnTo>
                    <a:pt x="42460" y="14336"/>
                  </a:lnTo>
                  <a:lnTo>
                    <a:pt x="44205" y="14390"/>
                  </a:lnTo>
                  <a:lnTo>
                    <a:pt x="45949" y="14390"/>
                  </a:lnTo>
                  <a:lnTo>
                    <a:pt x="47720" y="14336"/>
                  </a:lnTo>
                  <a:lnTo>
                    <a:pt x="49492" y="14254"/>
                  </a:lnTo>
                  <a:lnTo>
                    <a:pt x="51290" y="14091"/>
                  </a:lnTo>
                  <a:lnTo>
                    <a:pt x="53062" y="13900"/>
                  </a:lnTo>
                  <a:lnTo>
                    <a:pt x="54806" y="13627"/>
                  </a:lnTo>
                  <a:lnTo>
                    <a:pt x="56550" y="13300"/>
                  </a:lnTo>
                  <a:lnTo>
                    <a:pt x="58295" y="12919"/>
                  </a:lnTo>
                  <a:lnTo>
                    <a:pt x="60039" y="12483"/>
                  </a:lnTo>
                  <a:lnTo>
                    <a:pt x="61156" y="12156"/>
                  </a:lnTo>
                  <a:lnTo>
                    <a:pt x="62273" y="11801"/>
                  </a:lnTo>
                  <a:lnTo>
                    <a:pt x="63391" y="11393"/>
                  </a:lnTo>
                  <a:lnTo>
                    <a:pt x="64454" y="10984"/>
                  </a:lnTo>
                  <a:lnTo>
                    <a:pt x="65517" y="10548"/>
                  </a:lnTo>
                  <a:lnTo>
                    <a:pt x="66579" y="10084"/>
                  </a:lnTo>
                  <a:lnTo>
                    <a:pt x="67615" y="9594"/>
                  </a:lnTo>
                  <a:lnTo>
                    <a:pt x="68651" y="9076"/>
                  </a:lnTo>
                  <a:lnTo>
                    <a:pt x="70695" y="8040"/>
                  </a:lnTo>
                  <a:lnTo>
                    <a:pt x="72739" y="6950"/>
                  </a:lnTo>
                  <a:lnTo>
                    <a:pt x="76827" y="4688"/>
                  </a:lnTo>
                  <a:lnTo>
                    <a:pt x="77999" y="4061"/>
                  </a:lnTo>
                  <a:lnTo>
                    <a:pt x="79279" y="3462"/>
                  </a:lnTo>
                  <a:lnTo>
                    <a:pt x="80588" y="2890"/>
                  </a:lnTo>
                  <a:lnTo>
                    <a:pt x="81269" y="2644"/>
                  </a:lnTo>
                  <a:lnTo>
                    <a:pt x="81978" y="2399"/>
                  </a:lnTo>
                  <a:lnTo>
                    <a:pt x="82686" y="2154"/>
                  </a:lnTo>
                  <a:lnTo>
                    <a:pt x="83395" y="1936"/>
                  </a:lnTo>
                  <a:lnTo>
                    <a:pt x="84103" y="1745"/>
                  </a:lnTo>
                  <a:lnTo>
                    <a:pt x="84839" y="1581"/>
                  </a:lnTo>
                  <a:lnTo>
                    <a:pt x="85548" y="1445"/>
                  </a:lnTo>
                  <a:lnTo>
                    <a:pt x="86284" y="1309"/>
                  </a:lnTo>
                  <a:lnTo>
                    <a:pt x="86992" y="1200"/>
                  </a:lnTo>
                  <a:lnTo>
                    <a:pt x="87728" y="1145"/>
                  </a:lnTo>
                  <a:lnTo>
                    <a:pt x="88437" y="1091"/>
                  </a:lnTo>
                  <a:close/>
                  <a:moveTo>
                    <a:pt x="86665" y="7713"/>
                  </a:moveTo>
                  <a:lnTo>
                    <a:pt x="86883" y="7741"/>
                  </a:lnTo>
                  <a:lnTo>
                    <a:pt x="87101" y="7768"/>
                  </a:lnTo>
                  <a:lnTo>
                    <a:pt x="87346" y="7822"/>
                  </a:lnTo>
                  <a:lnTo>
                    <a:pt x="87564" y="7904"/>
                  </a:lnTo>
                  <a:lnTo>
                    <a:pt x="87810" y="7986"/>
                  </a:lnTo>
                  <a:lnTo>
                    <a:pt x="88055" y="8122"/>
                  </a:lnTo>
                  <a:lnTo>
                    <a:pt x="88137" y="8149"/>
                  </a:lnTo>
                  <a:lnTo>
                    <a:pt x="88191" y="8149"/>
                  </a:lnTo>
                  <a:lnTo>
                    <a:pt x="88218" y="8286"/>
                  </a:lnTo>
                  <a:lnTo>
                    <a:pt x="88273" y="8395"/>
                  </a:lnTo>
                  <a:lnTo>
                    <a:pt x="88382" y="8504"/>
                  </a:lnTo>
                  <a:lnTo>
                    <a:pt x="88518" y="8586"/>
                  </a:lnTo>
                  <a:lnTo>
                    <a:pt x="88573" y="9131"/>
                  </a:lnTo>
                  <a:lnTo>
                    <a:pt x="88600" y="9403"/>
                  </a:lnTo>
                  <a:lnTo>
                    <a:pt x="88600" y="9648"/>
                  </a:lnTo>
                  <a:lnTo>
                    <a:pt x="88573" y="9894"/>
                  </a:lnTo>
                  <a:lnTo>
                    <a:pt x="88518" y="10112"/>
                  </a:lnTo>
                  <a:lnTo>
                    <a:pt x="88464" y="10302"/>
                  </a:lnTo>
                  <a:lnTo>
                    <a:pt x="88409" y="10493"/>
                  </a:lnTo>
                  <a:lnTo>
                    <a:pt x="88300" y="10657"/>
                  </a:lnTo>
                  <a:lnTo>
                    <a:pt x="88191" y="10820"/>
                  </a:lnTo>
                  <a:lnTo>
                    <a:pt x="88082" y="10957"/>
                  </a:lnTo>
                  <a:lnTo>
                    <a:pt x="87946" y="11093"/>
                  </a:lnTo>
                  <a:lnTo>
                    <a:pt x="87782" y="11202"/>
                  </a:lnTo>
                  <a:lnTo>
                    <a:pt x="87592" y="11284"/>
                  </a:lnTo>
                  <a:lnTo>
                    <a:pt x="87401" y="11365"/>
                  </a:lnTo>
                  <a:lnTo>
                    <a:pt x="87210" y="11447"/>
                  </a:lnTo>
                  <a:lnTo>
                    <a:pt x="86038" y="11856"/>
                  </a:lnTo>
                  <a:lnTo>
                    <a:pt x="85548" y="12074"/>
                  </a:lnTo>
                  <a:lnTo>
                    <a:pt x="85084" y="12346"/>
                  </a:lnTo>
                  <a:lnTo>
                    <a:pt x="84621" y="12619"/>
                  </a:lnTo>
                  <a:lnTo>
                    <a:pt x="84158" y="12919"/>
                  </a:lnTo>
                  <a:lnTo>
                    <a:pt x="83558" y="13382"/>
                  </a:lnTo>
                  <a:lnTo>
                    <a:pt x="82986" y="13845"/>
                  </a:lnTo>
                  <a:lnTo>
                    <a:pt x="82414" y="14309"/>
                  </a:lnTo>
                  <a:lnTo>
                    <a:pt x="81814" y="14772"/>
                  </a:lnTo>
                  <a:lnTo>
                    <a:pt x="81242" y="15154"/>
                  </a:lnTo>
                  <a:lnTo>
                    <a:pt x="80915" y="15344"/>
                  </a:lnTo>
                  <a:lnTo>
                    <a:pt x="80588" y="15508"/>
                  </a:lnTo>
                  <a:lnTo>
                    <a:pt x="80261" y="15671"/>
                  </a:lnTo>
                  <a:lnTo>
                    <a:pt x="79906" y="15808"/>
                  </a:lnTo>
                  <a:lnTo>
                    <a:pt x="79552" y="15917"/>
                  </a:lnTo>
                  <a:lnTo>
                    <a:pt x="79143" y="15998"/>
                  </a:lnTo>
                  <a:lnTo>
                    <a:pt x="78625" y="16107"/>
                  </a:lnTo>
                  <a:lnTo>
                    <a:pt x="78108" y="16162"/>
                  </a:lnTo>
                  <a:lnTo>
                    <a:pt x="77072" y="16271"/>
                  </a:lnTo>
                  <a:lnTo>
                    <a:pt x="76064" y="16353"/>
                  </a:lnTo>
                  <a:lnTo>
                    <a:pt x="75028" y="16434"/>
                  </a:lnTo>
                  <a:lnTo>
                    <a:pt x="74537" y="16516"/>
                  </a:lnTo>
                  <a:lnTo>
                    <a:pt x="74020" y="16571"/>
                  </a:lnTo>
                  <a:lnTo>
                    <a:pt x="73529" y="16680"/>
                  </a:lnTo>
                  <a:lnTo>
                    <a:pt x="73038" y="16816"/>
                  </a:lnTo>
                  <a:lnTo>
                    <a:pt x="72548" y="16952"/>
                  </a:lnTo>
                  <a:lnTo>
                    <a:pt x="72057" y="17143"/>
                  </a:lnTo>
                  <a:lnTo>
                    <a:pt x="71567" y="17361"/>
                  </a:lnTo>
                  <a:lnTo>
                    <a:pt x="71104" y="17634"/>
                  </a:lnTo>
                  <a:lnTo>
                    <a:pt x="70613" y="17961"/>
                  </a:lnTo>
                  <a:lnTo>
                    <a:pt x="70150" y="18315"/>
                  </a:lnTo>
                  <a:lnTo>
                    <a:pt x="69686" y="18669"/>
                  </a:lnTo>
                  <a:lnTo>
                    <a:pt x="69250" y="19051"/>
                  </a:lnTo>
                  <a:lnTo>
                    <a:pt x="68405" y="19868"/>
                  </a:lnTo>
                  <a:lnTo>
                    <a:pt x="67533" y="20686"/>
                  </a:lnTo>
                  <a:lnTo>
                    <a:pt x="66688" y="21504"/>
                  </a:lnTo>
                  <a:lnTo>
                    <a:pt x="66225" y="21885"/>
                  </a:lnTo>
                  <a:lnTo>
                    <a:pt x="65789" y="22239"/>
                  </a:lnTo>
                  <a:lnTo>
                    <a:pt x="65299" y="22566"/>
                  </a:lnTo>
                  <a:lnTo>
                    <a:pt x="64808" y="22893"/>
                  </a:lnTo>
                  <a:lnTo>
                    <a:pt x="64317" y="23166"/>
                  </a:lnTo>
                  <a:lnTo>
                    <a:pt x="63772" y="23411"/>
                  </a:lnTo>
                  <a:lnTo>
                    <a:pt x="63473" y="23520"/>
                  </a:lnTo>
                  <a:lnTo>
                    <a:pt x="63173" y="23602"/>
                  </a:lnTo>
                  <a:lnTo>
                    <a:pt x="62601" y="23738"/>
                  </a:lnTo>
                  <a:lnTo>
                    <a:pt x="62001" y="23820"/>
                  </a:lnTo>
                  <a:lnTo>
                    <a:pt x="61429" y="23820"/>
                  </a:lnTo>
                  <a:lnTo>
                    <a:pt x="60856" y="23793"/>
                  </a:lnTo>
                  <a:lnTo>
                    <a:pt x="60284" y="23711"/>
                  </a:lnTo>
                  <a:lnTo>
                    <a:pt x="59712" y="23575"/>
                  </a:lnTo>
                  <a:lnTo>
                    <a:pt x="59139" y="23411"/>
                  </a:lnTo>
                  <a:lnTo>
                    <a:pt x="58594" y="23193"/>
                  </a:lnTo>
                  <a:lnTo>
                    <a:pt x="58022" y="22975"/>
                  </a:lnTo>
                  <a:lnTo>
                    <a:pt x="57477" y="22730"/>
                  </a:lnTo>
                  <a:lnTo>
                    <a:pt x="56959" y="22457"/>
                  </a:lnTo>
                  <a:lnTo>
                    <a:pt x="55896" y="21885"/>
                  </a:lnTo>
                  <a:lnTo>
                    <a:pt x="54861" y="21340"/>
                  </a:lnTo>
                  <a:lnTo>
                    <a:pt x="53362" y="20495"/>
                  </a:lnTo>
                  <a:lnTo>
                    <a:pt x="52789" y="20195"/>
                  </a:lnTo>
                  <a:lnTo>
                    <a:pt x="52217" y="19923"/>
                  </a:lnTo>
                  <a:lnTo>
                    <a:pt x="51617" y="19650"/>
                  </a:lnTo>
                  <a:lnTo>
                    <a:pt x="51045" y="19405"/>
                  </a:lnTo>
                  <a:lnTo>
                    <a:pt x="50418" y="19214"/>
                  </a:lnTo>
                  <a:lnTo>
                    <a:pt x="49819" y="19024"/>
                  </a:lnTo>
                  <a:lnTo>
                    <a:pt x="49192" y="18914"/>
                  </a:lnTo>
                  <a:lnTo>
                    <a:pt x="48538" y="18833"/>
                  </a:lnTo>
                  <a:lnTo>
                    <a:pt x="48020" y="18805"/>
                  </a:lnTo>
                  <a:lnTo>
                    <a:pt x="47502" y="18833"/>
                  </a:lnTo>
                  <a:lnTo>
                    <a:pt x="47039" y="18914"/>
                  </a:lnTo>
                  <a:lnTo>
                    <a:pt x="46548" y="18996"/>
                  </a:lnTo>
                  <a:lnTo>
                    <a:pt x="46112" y="19133"/>
                  </a:lnTo>
                  <a:lnTo>
                    <a:pt x="45676" y="19296"/>
                  </a:lnTo>
                  <a:lnTo>
                    <a:pt x="45240" y="19487"/>
                  </a:lnTo>
                  <a:lnTo>
                    <a:pt x="44831" y="19705"/>
                  </a:lnTo>
                  <a:lnTo>
                    <a:pt x="44395" y="19950"/>
                  </a:lnTo>
                  <a:lnTo>
                    <a:pt x="44014" y="20195"/>
                  </a:lnTo>
                  <a:lnTo>
                    <a:pt x="43196" y="20740"/>
                  </a:lnTo>
                  <a:lnTo>
                    <a:pt x="41616" y="21912"/>
                  </a:lnTo>
                  <a:lnTo>
                    <a:pt x="41016" y="22321"/>
                  </a:lnTo>
                  <a:lnTo>
                    <a:pt x="40389" y="22703"/>
                  </a:lnTo>
                  <a:lnTo>
                    <a:pt x="39762" y="23057"/>
                  </a:lnTo>
                  <a:lnTo>
                    <a:pt x="39108" y="23357"/>
                  </a:lnTo>
                  <a:lnTo>
                    <a:pt x="38454" y="23602"/>
                  </a:lnTo>
                  <a:lnTo>
                    <a:pt x="37800" y="23847"/>
                  </a:lnTo>
                  <a:lnTo>
                    <a:pt x="37119" y="24038"/>
                  </a:lnTo>
                  <a:lnTo>
                    <a:pt x="36437" y="24202"/>
                  </a:lnTo>
                  <a:lnTo>
                    <a:pt x="35756" y="24311"/>
                  </a:lnTo>
                  <a:lnTo>
                    <a:pt x="35048" y="24392"/>
                  </a:lnTo>
                  <a:lnTo>
                    <a:pt x="34339" y="24447"/>
                  </a:lnTo>
                  <a:lnTo>
                    <a:pt x="33630" y="24474"/>
                  </a:lnTo>
                  <a:lnTo>
                    <a:pt x="32922" y="24474"/>
                  </a:lnTo>
                  <a:lnTo>
                    <a:pt x="32186" y="24447"/>
                  </a:lnTo>
                  <a:lnTo>
                    <a:pt x="31477" y="24365"/>
                  </a:lnTo>
                  <a:lnTo>
                    <a:pt x="30742" y="24283"/>
                  </a:lnTo>
                  <a:lnTo>
                    <a:pt x="30197" y="24202"/>
                  </a:lnTo>
                  <a:lnTo>
                    <a:pt x="29515" y="24065"/>
                  </a:lnTo>
                  <a:lnTo>
                    <a:pt x="28670" y="23875"/>
                  </a:lnTo>
                  <a:lnTo>
                    <a:pt x="27716" y="23657"/>
                  </a:lnTo>
                  <a:lnTo>
                    <a:pt x="26681" y="23384"/>
                  </a:lnTo>
                  <a:lnTo>
                    <a:pt x="25618" y="23084"/>
                  </a:lnTo>
                  <a:lnTo>
                    <a:pt x="24501" y="22730"/>
                  </a:lnTo>
                  <a:lnTo>
                    <a:pt x="23410" y="22348"/>
                  </a:lnTo>
                  <a:lnTo>
                    <a:pt x="22320" y="21912"/>
                  </a:lnTo>
                  <a:lnTo>
                    <a:pt x="21803" y="21694"/>
                  </a:lnTo>
                  <a:lnTo>
                    <a:pt x="21312" y="21449"/>
                  </a:lnTo>
                  <a:lnTo>
                    <a:pt x="20849" y="21204"/>
                  </a:lnTo>
                  <a:lnTo>
                    <a:pt x="20413" y="20958"/>
                  </a:lnTo>
                  <a:lnTo>
                    <a:pt x="19977" y="20686"/>
                  </a:lnTo>
                  <a:lnTo>
                    <a:pt x="19595" y="20413"/>
                  </a:lnTo>
                  <a:lnTo>
                    <a:pt x="19241" y="20141"/>
                  </a:lnTo>
                  <a:lnTo>
                    <a:pt x="18941" y="19841"/>
                  </a:lnTo>
                  <a:lnTo>
                    <a:pt x="18668" y="19569"/>
                  </a:lnTo>
                  <a:lnTo>
                    <a:pt x="18450" y="19242"/>
                  </a:lnTo>
                  <a:lnTo>
                    <a:pt x="18287" y="18942"/>
                  </a:lnTo>
                  <a:lnTo>
                    <a:pt x="18178" y="18615"/>
                  </a:lnTo>
                  <a:lnTo>
                    <a:pt x="18096" y="18288"/>
                  </a:lnTo>
                  <a:lnTo>
                    <a:pt x="18123" y="17961"/>
                  </a:lnTo>
                  <a:lnTo>
                    <a:pt x="18260" y="17770"/>
                  </a:lnTo>
                  <a:lnTo>
                    <a:pt x="18396" y="17579"/>
                  </a:lnTo>
                  <a:lnTo>
                    <a:pt x="18559" y="17416"/>
                  </a:lnTo>
                  <a:lnTo>
                    <a:pt x="18723" y="17279"/>
                  </a:lnTo>
                  <a:lnTo>
                    <a:pt x="18914" y="17143"/>
                  </a:lnTo>
                  <a:lnTo>
                    <a:pt x="19104" y="17007"/>
                  </a:lnTo>
                  <a:lnTo>
                    <a:pt x="19486" y="16816"/>
                  </a:lnTo>
                  <a:lnTo>
                    <a:pt x="19895" y="16680"/>
                  </a:lnTo>
                  <a:lnTo>
                    <a:pt x="20331" y="16571"/>
                  </a:lnTo>
                  <a:lnTo>
                    <a:pt x="20794" y="16543"/>
                  </a:lnTo>
                  <a:lnTo>
                    <a:pt x="21230" y="16516"/>
                  </a:lnTo>
                  <a:lnTo>
                    <a:pt x="21721" y="16571"/>
                  </a:lnTo>
                  <a:lnTo>
                    <a:pt x="22184" y="16652"/>
                  </a:lnTo>
                  <a:lnTo>
                    <a:pt x="22647" y="16761"/>
                  </a:lnTo>
                  <a:lnTo>
                    <a:pt x="23138" y="16898"/>
                  </a:lnTo>
                  <a:lnTo>
                    <a:pt x="23574" y="17061"/>
                  </a:lnTo>
                  <a:lnTo>
                    <a:pt x="24037" y="17252"/>
                  </a:lnTo>
                  <a:lnTo>
                    <a:pt x="24446" y="17470"/>
                  </a:lnTo>
                  <a:lnTo>
                    <a:pt x="24855" y="17715"/>
                  </a:lnTo>
                  <a:lnTo>
                    <a:pt x="25427" y="18070"/>
                  </a:lnTo>
                  <a:lnTo>
                    <a:pt x="25972" y="18451"/>
                  </a:lnTo>
                  <a:lnTo>
                    <a:pt x="27062" y="19269"/>
                  </a:lnTo>
                  <a:lnTo>
                    <a:pt x="27607" y="19678"/>
                  </a:lnTo>
                  <a:lnTo>
                    <a:pt x="28153" y="20059"/>
                  </a:lnTo>
                  <a:lnTo>
                    <a:pt x="28725" y="20413"/>
                  </a:lnTo>
                  <a:lnTo>
                    <a:pt x="29297" y="20768"/>
                  </a:lnTo>
                  <a:lnTo>
                    <a:pt x="29733" y="20986"/>
                  </a:lnTo>
                  <a:lnTo>
                    <a:pt x="30169" y="21177"/>
                  </a:lnTo>
                  <a:lnTo>
                    <a:pt x="30605" y="21340"/>
                  </a:lnTo>
                  <a:lnTo>
                    <a:pt x="31041" y="21476"/>
                  </a:lnTo>
                  <a:lnTo>
                    <a:pt x="31505" y="21613"/>
                  </a:lnTo>
                  <a:lnTo>
                    <a:pt x="31941" y="21694"/>
                  </a:lnTo>
                  <a:lnTo>
                    <a:pt x="32377" y="21749"/>
                  </a:lnTo>
                  <a:lnTo>
                    <a:pt x="32813" y="21776"/>
                  </a:lnTo>
                  <a:lnTo>
                    <a:pt x="33276" y="21776"/>
                  </a:lnTo>
                  <a:lnTo>
                    <a:pt x="33712" y="21749"/>
                  </a:lnTo>
                  <a:lnTo>
                    <a:pt x="34175" y="21722"/>
                  </a:lnTo>
                  <a:lnTo>
                    <a:pt x="34612" y="21640"/>
                  </a:lnTo>
                  <a:lnTo>
                    <a:pt x="35075" y="21531"/>
                  </a:lnTo>
                  <a:lnTo>
                    <a:pt x="35511" y="21395"/>
                  </a:lnTo>
                  <a:lnTo>
                    <a:pt x="35974" y="21258"/>
                  </a:lnTo>
                  <a:lnTo>
                    <a:pt x="36410" y="21067"/>
                  </a:lnTo>
                  <a:lnTo>
                    <a:pt x="36901" y="20849"/>
                  </a:lnTo>
                  <a:lnTo>
                    <a:pt x="37391" y="20604"/>
                  </a:lnTo>
                  <a:lnTo>
                    <a:pt x="38318" y="20086"/>
                  </a:lnTo>
                  <a:lnTo>
                    <a:pt x="39245" y="19514"/>
                  </a:lnTo>
                  <a:lnTo>
                    <a:pt x="40171" y="18942"/>
                  </a:lnTo>
                  <a:lnTo>
                    <a:pt x="41071" y="18369"/>
                  </a:lnTo>
                  <a:lnTo>
                    <a:pt x="41997" y="17824"/>
                  </a:lnTo>
                  <a:lnTo>
                    <a:pt x="42488" y="17579"/>
                  </a:lnTo>
                  <a:lnTo>
                    <a:pt x="42951" y="17334"/>
                  </a:lnTo>
                  <a:lnTo>
                    <a:pt x="43442" y="17116"/>
                  </a:lnTo>
                  <a:lnTo>
                    <a:pt x="43959" y="16925"/>
                  </a:lnTo>
                  <a:lnTo>
                    <a:pt x="44314" y="16789"/>
                  </a:lnTo>
                  <a:lnTo>
                    <a:pt x="44641" y="16680"/>
                  </a:lnTo>
                  <a:lnTo>
                    <a:pt x="44995" y="16598"/>
                  </a:lnTo>
                  <a:lnTo>
                    <a:pt x="45322" y="16543"/>
                  </a:lnTo>
                  <a:lnTo>
                    <a:pt x="45676" y="16516"/>
                  </a:lnTo>
                  <a:lnTo>
                    <a:pt x="46003" y="16489"/>
                  </a:lnTo>
                  <a:lnTo>
                    <a:pt x="46657" y="16489"/>
                  </a:lnTo>
                  <a:lnTo>
                    <a:pt x="47284" y="16543"/>
                  </a:lnTo>
                  <a:lnTo>
                    <a:pt x="47911" y="16680"/>
                  </a:lnTo>
                  <a:lnTo>
                    <a:pt x="48538" y="16843"/>
                  </a:lnTo>
                  <a:lnTo>
                    <a:pt x="49137" y="17034"/>
                  </a:lnTo>
                  <a:lnTo>
                    <a:pt x="49737" y="17279"/>
                  </a:lnTo>
                  <a:lnTo>
                    <a:pt x="50337" y="17579"/>
                  </a:lnTo>
                  <a:lnTo>
                    <a:pt x="50936" y="17879"/>
                  </a:lnTo>
                  <a:lnTo>
                    <a:pt x="51508" y="18179"/>
                  </a:lnTo>
                  <a:lnTo>
                    <a:pt x="52708" y="18833"/>
                  </a:lnTo>
                  <a:lnTo>
                    <a:pt x="53907" y="19487"/>
                  </a:lnTo>
                  <a:lnTo>
                    <a:pt x="54152" y="19596"/>
                  </a:lnTo>
                  <a:lnTo>
                    <a:pt x="54615" y="19814"/>
                  </a:lnTo>
                  <a:lnTo>
                    <a:pt x="55079" y="20005"/>
                  </a:lnTo>
                  <a:lnTo>
                    <a:pt x="55542" y="20195"/>
                  </a:lnTo>
                  <a:lnTo>
                    <a:pt x="56005" y="20332"/>
                  </a:lnTo>
                  <a:lnTo>
                    <a:pt x="56496" y="20468"/>
                  </a:lnTo>
                  <a:lnTo>
                    <a:pt x="56959" y="20550"/>
                  </a:lnTo>
                  <a:lnTo>
                    <a:pt x="57422" y="20631"/>
                  </a:lnTo>
                  <a:lnTo>
                    <a:pt x="57886" y="20659"/>
                  </a:lnTo>
                  <a:lnTo>
                    <a:pt x="58376" y="20686"/>
                  </a:lnTo>
                  <a:lnTo>
                    <a:pt x="58840" y="20659"/>
                  </a:lnTo>
                  <a:lnTo>
                    <a:pt x="59330" y="20604"/>
                  </a:lnTo>
                  <a:lnTo>
                    <a:pt x="59793" y="20522"/>
                  </a:lnTo>
                  <a:lnTo>
                    <a:pt x="60257" y="20413"/>
                  </a:lnTo>
                  <a:lnTo>
                    <a:pt x="60747" y="20277"/>
                  </a:lnTo>
                  <a:lnTo>
                    <a:pt x="61211" y="20086"/>
                  </a:lnTo>
                  <a:lnTo>
                    <a:pt x="61701" y="19868"/>
                  </a:lnTo>
                  <a:lnTo>
                    <a:pt x="62164" y="19596"/>
                  </a:lnTo>
                  <a:lnTo>
                    <a:pt x="62601" y="19323"/>
                  </a:lnTo>
                  <a:lnTo>
                    <a:pt x="63064" y="19051"/>
                  </a:lnTo>
                  <a:lnTo>
                    <a:pt x="63473" y="18751"/>
                  </a:lnTo>
                  <a:lnTo>
                    <a:pt x="64317" y="18097"/>
                  </a:lnTo>
                  <a:lnTo>
                    <a:pt x="65135" y="17416"/>
                  </a:lnTo>
                  <a:lnTo>
                    <a:pt x="66743" y="16026"/>
                  </a:lnTo>
                  <a:lnTo>
                    <a:pt x="67561" y="15344"/>
                  </a:lnTo>
                  <a:lnTo>
                    <a:pt x="67969" y="15017"/>
                  </a:lnTo>
                  <a:lnTo>
                    <a:pt x="68405" y="14717"/>
                  </a:lnTo>
                  <a:lnTo>
                    <a:pt x="69005" y="14336"/>
                  </a:lnTo>
                  <a:lnTo>
                    <a:pt x="69605" y="14009"/>
                  </a:lnTo>
                  <a:lnTo>
                    <a:pt x="70204" y="13764"/>
                  </a:lnTo>
                  <a:lnTo>
                    <a:pt x="70804" y="13573"/>
                  </a:lnTo>
                  <a:lnTo>
                    <a:pt x="71403" y="13409"/>
                  </a:lnTo>
                  <a:lnTo>
                    <a:pt x="72030" y="13300"/>
                  </a:lnTo>
                  <a:lnTo>
                    <a:pt x="72630" y="13219"/>
                  </a:lnTo>
                  <a:lnTo>
                    <a:pt x="73229" y="13164"/>
                  </a:lnTo>
                  <a:lnTo>
                    <a:pt x="74483" y="13082"/>
                  </a:lnTo>
                  <a:lnTo>
                    <a:pt x="75737" y="13028"/>
                  </a:lnTo>
                  <a:lnTo>
                    <a:pt x="76363" y="13001"/>
                  </a:lnTo>
                  <a:lnTo>
                    <a:pt x="77017" y="12946"/>
                  </a:lnTo>
                  <a:lnTo>
                    <a:pt x="77672" y="12864"/>
                  </a:lnTo>
                  <a:lnTo>
                    <a:pt x="78326" y="12728"/>
                  </a:lnTo>
                  <a:lnTo>
                    <a:pt x="78871" y="12619"/>
                  </a:lnTo>
                  <a:lnTo>
                    <a:pt x="79361" y="12455"/>
                  </a:lnTo>
                  <a:lnTo>
                    <a:pt x="79852" y="12237"/>
                  </a:lnTo>
                  <a:lnTo>
                    <a:pt x="80288" y="12019"/>
                  </a:lnTo>
                  <a:lnTo>
                    <a:pt x="80751" y="11747"/>
                  </a:lnTo>
                  <a:lnTo>
                    <a:pt x="81160" y="11447"/>
                  </a:lnTo>
                  <a:lnTo>
                    <a:pt x="81569" y="11120"/>
                  </a:lnTo>
                  <a:lnTo>
                    <a:pt x="81978" y="10766"/>
                  </a:lnTo>
                  <a:lnTo>
                    <a:pt x="82604" y="10166"/>
                  </a:lnTo>
                  <a:lnTo>
                    <a:pt x="83258" y="9512"/>
                  </a:lnTo>
                  <a:lnTo>
                    <a:pt x="83613" y="9212"/>
                  </a:lnTo>
                  <a:lnTo>
                    <a:pt x="83940" y="8885"/>
                  </a:lnTo>
                  <a:lnTo>
                    <a:pt x="84294" y="8613"/>
                  </a:lnTo>
                  <a:lnTo>
                    <a:pt x="84676" y="8367"/>
                  </a:lnTo>
                  <a:lnTo>
                    <a:pt x="85030" y="8122"/>
                  </a:lnTo>
                  <a:lnTo>
                    <a:pt x="85439" y="7959"/>
                  </a:lnTo>
                  <a:lnTo>
                    <a:pt x="85820" y="7822"/>
                  </a:lnTo>
                  <a:lnTo>
                    <a:pt x="86229" y="7741"/>
                  </a:lnTo>
                  <a:lnTo>
                    <a:pt x="86447" y="7713"/>
                  </a:lnTo>
                  <a:close/>
                  <a:moveTo>
                    <a:pt x="95468" y="6024"/>
                  </a:moveTo>
                  <a:lnTo>
                    <a:pt x="96067" y="6078"/>
                  </a:lnTo>
                  <a:lnTo>
                    <a:pt x="96694" y="6133"/>
                  </a:lnTo>
                  <a:lnTo>
                    <a:pt x="97294" y="6242"/>
                  </a:lnTo>
                  <a:lnTo>
                    <a:pt x="97866" y="6378"/>
                  </a:lnTo>
                  <a:lnTo>
                    <a:pt x="98466" y="6514"/>
                  </a:lnTo>
                  <a:lnTo>
                    <a:pt x="99065" y="6705"/>
                  </a:lnTo>
                  <a:lnTo>
                    <a:pt x="99638" y="6896"/>
                  </a:lnTo>
                  <a:lnTo>
                    <a:pt x="100237" y="7114"/>
                  </a:lnTo>
                  <a:lnTo>
                    <a:pt x="100809" y="7359"/>
                  </a:lnTo>
                  <a:lnTo>
                    <a:pt x="101355" y="7632"/>
                  </a:lnTo>
                  <a:lnTo>
                    <a:pt x="101927" y="7931"/>
                  </a:lnTo>
                  <a:lnTo>
                    <a:pt x="102472" y="8231"/>
                  </a:lnTo>
                  <a:lnTo>
                    <a:pt x="102990" y="8558"/>
                  </a:lnTo>
                  <a:lnTo>
                    <a:pt x="103508" y="8913"/>
                  </a:lnTo>
                  <a:lnTo>
                    <a:pt x="104025" y="9267"/>
                  </a:lnTo>
                  <a:lnTo>
                    <a:pt x="104516" y="9621"/>
                  </a:lnTo>
                  <a:lnTo>
                    <a:pt x="105006" y="10030"/>
                  </a:lnTo>
                  <a:lnTo>
                    <a:pt x="105470" y="10439"/>
                  </a:lnTo>
                  <a:lnTo>
                    <a:pt x="105933" y="10848"/>
                  </a:lnTo>
                  <a:lnTo>
                    <a:pt x="106342" y="11256"/>
                  </a:lnTo>
                  <a:lnTo>
                    <a:pt x="106778" y="11692"/>
                  </a:lnTo>
                  <a:lnTo>
                    <a:pt x="107159" y="12156"/>
                  </a:lnTo>
                  <a:lnTo>
                    <a:pt x="107514" y="12592"/>
                  </a:lnTo>
                  <a:lnTo>
                    <a:pt x="107868" y="13082"/>
                  </a:lnTo>
                  <a:lnTo>
                    <a:pt x="108168" y="13546"/>
                  </a:lnTo>
                  <a:lnTo>
                    <a:pt x="108440" y="14036"/>
                  </a:lnTo>
                  <a:lnTo>
                    <a:pt x="108713" y="14527"/>
                  </a:lnTo>
                  <a:lnTo>
                    <a:pt x="108958" y="15017"/>
                  </a:lnTo>
                  <a:lnTo>
                    <a:pt x="109149" y="15535"/>
                  </a:lnTo>
                  <a:lnTo>
                    <a:pt x="109340" y="16053"/>
                  </a:lnTo>
                  <a:lnTo>
                    <a:pt x="109503" y="16571"/>
                  </a:lnTo>
                  <a:lnTo>
                    <a:pt x="109639" y="17089"/>
                  </a:lnTo>
                  <a:lnTo>
                    <a:pt x="109748" y="17606"/>
                  </a:lnTo>
                  <a:lnTo>
                    <a:pt x="109803" y="18124"/>
                  </a:lnTo>
                  <a:lnTo>
                    <a:pt x="109858" y="18642"/>
                  </a:lnTo>
                  <a:lnTo>
                    <a:pt x="109885" y="19187"/>
                  </a:lnTo>
                  <a:lnTo>
                    <a:pt x="109885" y="19705"/>
                  </a:lnTo>
                  <a:lnTo>
                    <a:pt x="109858" y="20223"/>
                  </a:lnTo>
                  <a:lnTo>
                    <a:pt x="109803" y="20740"/>
                  </a:lnTo>
                  <a:lnTo>
                    <a:pt x="109748" y="21258"/>
                  </a:lnTo>
                  <a:lnTo>
                    <a:pt x="109639" y="21776"/>
                  </a:lnTo>
                  <a:lnTo>
                    <a:pt x="109503" y="22294"/>
                  </a:lnTo>
                  <a:lnTo>
                    <a:pt x="109340" y="22784"/>
                  </a:lnTo>
                  <a:lnTo>
                    <a:pt x="109149" y="23275"/>
                  </a:lnTo>
                  <a:lnTo>
                    <a:pt x="108931" y="23766"/>
                  </a:lnTo>
                  <a:lnTo>
                    <a:pt x="108686" y="24256"/>
                  </a:lnTo>
                  <a:lnTo>
                    <a:pt x="108413" y="24719"/>
                  </a:lnTo>
                  <a:lnTo>
                    <a:pt x="108113" y="25183"/>
                  </a:lnTo>
                  <a:lnTo>
                    <a:pt x="107786" y="25646"/>
                  </a:lnTo>
                  <a:lnTo>
                    <a:pt x="107432" y="26082"/>
                  </a:lnTo>
                  <a:lnTo>
                    <a:pt x="107078" y="26491"/>
                  </a:lnTo>
                  <a:lnTo>
                    <a:pt x="106669" y="26900"/>
                  </a:lnTo>
                  <a:lnTo>
                    <a:pt x="106233" y="27308"/>
                  </a:lnTo>
                  <a:lnTo>
                    <a:pt x="106206" y="26355"/>
                  </a:lnTo>
                  <a:lnTo>
                    <a:pt x="106151" y="25401"/>
                  </a:lnTo>
                  <a:lnTo>
                    <a:pt x="106042" y="24447"/>
                  </a:lnTo>
                  <a:lnTo>
                    <a:pt x="105879" y="23520"/>
                  </a:lnTo>
                  <a:lnTo>
                    <a:pt x="105661" y="22594"/>
                  </a:lnTo>
                  <a:lnTo>
                    <a:pt x="105388" y="21694"/>
                  </a:lnTo>
                  <a:lnTo>
                    <a:pt x="105061" y="20795"/>
                  </a:lnTo>
                  <a:lnTo>
                    <a:pt x="104707" y="19950"/>
                  </a:lnTo>
                  <a:lnTo>
                    <a:pt x="104271" y="19105"/>
                  </a:lnTo>
                  <a:lnTo>
                    <a:pt x="103780" y="18288"/>
                  </a:lnTo>
                  <a:lnTo>
                    <a:pt x="103262" y="17497"/>
                  </a:lnTo>
                  <a:lnTo>
                    <a:pt x="102663" y="16761"/>
                  </a:lnTo>
                  <a:lnTo>
                    <a:pt x="102336" y="16407"/>
                  </a:lnTo>
                  <a:lnTo>
                    <a:pt x="102009" y="16053"/>
                  </a:lnTo>
                  <a:lnTo>
                    <a:pt x="101682" y="15699"/>
                  </a:lnTo>
                  <a:lnTo>
                    <a:pt x="101327" y="15372"/>
                  </a:lnTo>
                  <a:lnTo>
                    <a:pt x="100946" y="15045"/>
                  </a:lnTo>
                  <a:lnTo>
                    <a:pt x="100564" y="14745"/>
                  </a:lnTo>
                  <a:lnTo>
                    <a:pt x="100155" y="14445"/>
                  </a:lnTo>
                  <a:lnTo>
                    <a:pt x="99747" y="14145"/>
                  </a:lnTo>
                  <a:lnTo>
                    <a:pt x="99229" y="13818"/>
                  </a:lnTo>
                  <a:lnTo>
                    <a:pt x="98711" y="13518"/>
                  </a:lnTo>
                  <a:lnTo>
                    <a:pt x="98193" y="13246"/>
                  </a:lnTo>
                  <a:lnTo>
                    <a:pt x="97675" y="13028"/>
                  </a:lnTo>
                  <a:lnTo>
                    <a:pt x="97130" y="12810"/>
                  </a:lnTo>
                  <a:lnTo>
                    <a:pt x="96612" y="12646"/>
                  </a:lnTo>
                  <a:lnTo>
                    <a:pt x="96095" y="12483"/>
                  </a:lnTo>
                  <a:lnTo>
                    <a:pt x="95550" y="12374"/>
                  </a:lnTo>
                  <a:lnTo>
                    <a:pt x="95005" y="12265"/>
                  </a:lnTo>
                  <a:lnTo>
                    <a:pt x="94487" y="12183"/>
                  </a:lnTo>
                  <a:lnTo>
                    <a:pt x="93942" y="12156"/>
                  </a:lnTo>
                  <a:lnTo>
                    <a:pt x="93397" y="12128"/>
                  </a:lnTo>
                  <a:lnTo>
                    <a:pt x="92879" y="12128"/>
                  </a:lnTo>
                  <a:lnTo>
                    <a:pt x="92334" y="12156"/>
                  </a:lnTo>
                  <a:lnTo>
                    <a:pt x="91789" y="12183"/>
                  </a:lnTo>
                  <a:lnTo>
                    <a:pt x="91244" y="12237"/>
                  </a:lnTo>
                  <a:lnTo>
                    <a:pt x="90726" y="12319"/>
                  </a:lnTo>
                  <a:lnTo>
                    <a:pt x="90181" y="12428"/>
                  </a:lnTo>
                  <a:lnTo>
                    <a:pt x="89663" y="12537"/>
                  </a:lnTo>
                  <a:lnTo>
                    <a:pt x="89118" y="12674"/>
                  </a:lnTo>
                  <a:lnTo>
                    <a:pt x="88055" y="13001"/>
                  </a:lnTo>
                  <a:lnTo>
                    <a:pt x="86992" y="13382"/>
                  </a:lnTo>
                  <a:lnTo>
                    <a:pt x="85956" y="13791"/>
                  </a:lnTo>
                  <a:lnTo>
                    <a:pt x="84921" y="14254"/>
                  </a:lnTo>
                  <a:lnTo>
                    <a:pt x="83912" y="14772"/>
                  </a:lnTo>
                  <a:lnTo>
                    <a:pt x="82931" y="15290"/>
                  </a:lnTo>
                  <a:lnTo>
                    <a:pt x="82931" y="15290"/>
                  </a:lnTo>
                  <a:lnTo>
                    <a:pt x="83395" y="14908"/>
                  </a:lnTo>
                  <a:lnTo>
                    <a:pt x="84131" y="14309"/>
                  </a:lnTo>
                  <a:lnTo>
                    <a:pt x="84866" y="13736"/>
                  </a:lnTo>
                  <a:lnTo>
                    <a:pt x="85248" y="13464"/>
                  </a:lnTo>
                  <a:lnTo>
                    <a:pt x="85629" y="13219"/>
                  </a:lnTo>
                  <a:lnTo>
                    <a:pt x="86038" y="13001"/>
                  </a:lnTo>
                  <a:lnTo>
                    <a:pt x="86474" y="12810"/>
                  </a:lnTo>
                  <a:lnTo>
                    <a:pt x="87047" y="12592"/>
                  </a:lnTo>
                  <a:lnTo>
                    <a:pt x="87619" y="12374"/>
                  </a:lnTo>
                  <a:lnTo>
                    <a:pt x="88164" y="12156"/>
                  </a:lnTo>
                  <a:lnTo>
                    <a:pt x="88437" y="12019"/>
                  </a:lnTo>
                  <a:lnTo>
                    <a:pt x="88709" y="11856"/>
                  </a:lnTo>
                  <a:lnTo>
                    <a:pt x="88982" y="11665"/>
                  </a:lnTo>
                  <a:lnTo>
                    <a:pt x="89200" y="11447"/>
                  </a:lnTo>
                  <a:lnTo>
                    <a:pt x="89418" y="11202"/>
                  </a:lnTo>
                  <a:lnTo>
                    <a:pt x="89608" y="10929"/>
                  </a:lnTo>
                  <a:lnTo>
                    <a:pt x="89772" y="10657"/>
                  </a:lnTo>
                  <a:lnTo>
                    <a:pt x="89908" y="10384"/>
                  </a:lnTo>
                  <a:lnTo>
                    <a:pt x="90017" y="10084"/>
                  </a:lnTo>
                  <a:lnTo>
                    <a:pt x="90072" y="9785"/>
                  </a:lnTo>
                  <a:lnTo>
                    <a:pt x="90099" y="9485"/>
                  </a:lnTo>
                  <a:lnTo>
                    <a:pt x="90072" y="9185"/>
                  </a:lnTo>
                  <a:lnTo>
                    <a:pt x="90017" y="8913"/>
                  </a:lnTo>
                  <a:lnTo>
                    <a:pt x="89935" y="8640"/>
                  </a:lnTo>
                  <a:lnTo>
                    <a:pt x="89772" y="8367"/>
                  </a:lnTo>
                  <a:lnTo>
                    <a:pt x="89581" y="8122"/>
                  </a:lnTo>
                  <a:lnTo>
                    <a:pt x="89363" y="7904"/>
                  </a:lnTo>
                  <a:lnTo>
                    <a:pt x="89063" y="7713"/>
                  </a:lnTo>
                  <a:lnTo>
                    <a:pt x="89608" y="7386"/>
                  </a:lnTo>
                  <a:lnTo>
                    <a:pt x="90181" y="7087"/>
                  </a:lnTo>
                  <a:lnTo>
                    <a:pt x="90753" y="6841"/>
                  </a:lnTo>
                  <a:lnTo>
                    <a:pt x="91325" y="6623"/>
                  </a:lnTo>
                  <a:lnTo>
                    <a:pt x="91898" y="6433"/>
                  </a:lnTo>
                  <a:lnTo>
                    <a:pt x="92497" y="6269"/>
                  </a:lnTo>
                  <a:lnTo>
                    <a:pt x="93070" y="6160"/>
                  </a:lnTo>
                  <a:lnTo>
                    <a:pt x="93669" y="6078"/>
                  </a:lnTo>
                  <a:lnTo>
                    <a:pt x="94269" y="6024"/>
                  </a:lnTo>
                  <a:close/>
                  <a:moveTo>
                    <a:pt x="80533" y="16680"/>
                  </a:moveTo>
                  <a:lnTo>
                    <a:pt x="78489" y="17906"/>
                  </a:lnTo>
                  <a:lnTo>
                    <a:pt x="76445" y="19051"/>
                  </a:lnTo>
                  <a:lnTo>
                    <a:pt x="74401" y="20168"/>
                  </a:lnTo>
                  <a:lnTo>
                    <a:pt x="72357" y="21231"/>
                  </a:lnTo>
                  <a:lnTo>
                    <a:pt x="71322" y="21749"/>
                  </a:lnTo>
                  <a:lnTo>
                    <a:pt x="70259" y="22212"/>
                  </a:lnTo>
                  <a:lnTo>
                    <a:pt x="69223" y="22703"/>
                  </a:lnTo>
                  <a:lnTo>
                    <a:pt x="68160" y="23139"/>
                  </a:lnTo>
                  <a:lnTo>
                    <a:pt x="67097" y="23575"/>
                  </a:lnTo>
                  <a:lnTo>
                    <a:pt x="66007" y="24011"/>
                  </a:lnTo>
                  <a:lnTo>
                    <a:pt x="64917" y="24392"/>
                  </a:lnTo>
                  <a:lnTo>
                    <a:pt x="63827" y="24774"/>
                  </a:lnTo>
                  <a:lnTo>
                    <a:pt x="62464" y="25210"/>
                  </a:lnTo>
                  <a:lnTo>
                    <a:pt x="61074" y="25592"/>
                  </a:lnTo>
                  <a:lnTo>
                    <a:pt x="59657" y="25946"/>
                  </a:lnTo>
                  <a:lnTo>
                    <a:pt x="58240" y="26273"/>
                  </a:lnTo>
                  <a:lnTo>
                    <a:pt x="56523" y="26600"/>
                  </a:lnTo>
                  <a:lnTo>
                    <a:pt x="54779" y="26900"/>
                  </a:lnTo>
                  <a:lnTo>
                    <a:pt x="53035" y="27145"/>
                  </a:lnTo>
                  <a:lnTo>
                    <a:pt x="51290" y="27308"/>
                  </a:lnTo>
                  <a:lnTo>
                    <a:pt x="49519" y="27472"/>
                  </a:lnTo>
                  <a:lnTo>
                    <a:pt x="47775" y="27554"/>
                  </a:lnTo>
                  <a:lnTo>
                    <a:pt x="46003" y="27581"/>
                  </a:lnTo>
                  <a:lnTo>
                    <a:pt x="44259" y="27581"/>
                  </a:lnTo>
                  <a:lnTo>
                    <a:pt x="42488" y="27499"/>
                  </a:lnTo>
                  <a:lnTo>
                    <a:pt x="40743" y="27390"/>
                  </a:lnTo>
                  <a:lnTo>
                    <a:pt x="38972" y="27227"/>
                  </a:lnTo>
                  <a:lnTo>
                    <a:pt x="37228" y="27009"/>
                  </a:lnTo>
                  <a:lnTo>
                    <a:pt x="35511" y="26736"/>
                  </a:lnTo>
                  <a:lnTo>
                    <a:pt x="33767" y="26409"/>
                  </a:lnTo>
                  <a:lnTo>
                    <a:pt x="32050" y="26028"/>
                  </a:lnTo>
                  <a:lnTo>
                    <a:pt x="30333" y="25592"/>
                  </a:lnTo>
                  <a:lnTo>
                    <a:pt x="28861" y="25183"/>
                  </a:lnTo>
                  <a:lnTo>
                    <a:pt x="27362" y="24774"/>
                  </a:lnTo>
                  <a:lnTo>
                    <a:pt x="26218" y="24474"/>
                  </a:lnTo>
                  <a:lnTo>
                    <a:pt x="25073" y="24229"/>
                  </a:lnTo>
                  <a:lnTo>
                    <a:pt x="24501" y="24120"/>
                  </a:lnTo>
                  <a:lnTo>
                    <a:pt x="23928" y="24038"/>
                  </a:lnTo>
                  <a:lnTo>
                    <a:pt x="23383" y="23984"/>
                  </a:lnTo>
                  <a:lnTo>
                    <a:pt x="22811" y="23929"/>
                  </a:lnTo>
                  <a:lnTo>
                    <a:pt x="22239" y="23902"/>
                  </a:lnTo>
                  <a:lnTo>
                    <a:pt x="21666" y="23902"/>
                  </a:lnTo>
                  <a:lnTo>
                    <a:pt x="21094" y="23956"/>
                  </a:lnTo>
                  <a:lnTo>
                    <a:pt x="20522" y="24011"/>
                  </a:lnTo>
                  <a:lnTo>
                    <a:pt x="19949" y="24093"/>
                  </a:lnTo>
                  <a:lnTo>
                    <a:pt x="19377" y="24229"/>
                  </a:lnTo>
                  <a:lnTo>
                    <a:pt x="18805" y="24392"/>
                  </a:lnTo>
                  <a:lnTo>
                    <a:pt x="18232" y="24610"/>
                  </a:lnTo>
                  <a:lnTo>
                    <a:pt x="17633" y="24883"/>
                  </a:lnTo>
                  <a:lnTo>
                    <a:pt x="17033" y="25210"/>
                  </a:lnTo>
                  <a:lnTo>
                    <a:pt x="16434" y="25564"/>
                  </a:lnTo>
                  <a:lnTo>
                    <a:pt x="15889" y="25946"/>
                  </a:lnTo>
                  <a:lnTo>
                    <a:pt x="15371" y="26355"/>
                  </a:lnTo>
                  <a:lnTo>
                    <a:pt x="14907" y="26818"/>
                  </a:lnTo>
                  <a:lnTo>
                    <a:pt x="14444" y="27281"/>
                  </a:lnTo>
                  <a:lnTo>
                    <a:pt x="14008" y="27799"/>
                  </a:lnTo>
                  <a:lnTo>
                    <a:pt x="13627" y="28344"/>
                  </a:lnTo>
                  <a:lnTo>
                    <a:pt x="13245" y="28889"/>
                  </a:lnTo>
                  <a:lnTo>
                    <a:pt x="12918" y="29461"/>
                  </a:lnTo>
                  <a:lnTo>
                    <a:pt x="12645" y="30061"/>
                  </a:lnTo>
                  <a:lnTo>
                    <a:pt x="12373" y="30688"/>
                  </a:lnTo>
                  <a:lnTo>
                    <a:pt x="12155" y="31315"/>
                  </a:lnTo>
                  <a:lnTo>
                    <a:pt x="11991" y="31969"/>
                  </a:lnTo>
                  <a:lnTo>
                    <a:pt x="11855" y="32650"/>
                  </a:lnTo>
                  <a:lnTo>
                    <a:pt x="11637" y="33059"/>
                  </a:lnTo>
                  <a:lnTo>
                    <a:pt x="11419" y="33495"/>
                  </a:lnTo>
                  <a:lnTo>
                    <a:pt x="11256" y="33931"/>
                  </a:lnTo>
                  <a:lnTo>
                    <a:pt x="11092" y="34367"/>
                  </a:lnTo>
                  <a:lnTo>
                    <a:pt x="10929" y="34803"/>
                  </a:lnTo>
                  <a:lnTo>
                    <a:pt x="10820" y="35239"/>
                  </a:lnTo>
                  <a:lnTo>
                    <a:pt x="10710" y="35702"/>
                  </a:lnTo>
                  <a:lnTo>
                    <a:pt x="10601" y="36139"/>
                  </a:lnTo>
                  <a:lnTo>
                    <a:pt x="10520" y="36575"/>
                  </a:lnTo>
                  <a:lnTo>
                    <a:pt x="10465" y="37038"/>
                  </a:lnTo>
                  <a:lnTo>
                    <a:pt x="10383" y="37937"/>
                  </a:lnTo>
                  <a:lnTo>
                    <a:pt x="10383" y="38837"/>
                  </a:lnTo>
                  <a:lnTo>
                    <a:pt x="10438" y="39763"/>
                  </a:lnTo>
                  <a:lnTo>
                    <a:pt x="10520" y="40663"/>
                  </a:lnTo>
                  <a:lnTo>
                    <a:pt x="10683" y="41562"/>
                  </a:lnTo>
                  <a:lnTo>
                    <a:pt x="10901" y="42461"/>
                  </a:lnTo>
                  <a:lnTo>
                    <a:pt x="11147" y="43333"/>
                  </a:lnTo>
                  <a:lnTo>
                    <a:pt x="11446" y="44205"/>
                  </a:lnTo>
                  <a:lnTo>
                    <a:pt x="11801" y="45078"/>
                  </a:lnTo>
                  <a:lnTo>
                    <a:pt x="12209" y="45922"/>
                  </a:lnTo>
                  <a:lnTo>
                    <a:pt x="12645" y="46740"/>
                  </a:lnTo>
                  <a:lnTo>
                    <a:pt x="12264" y="46713"/>
                  </a:lnTo>
                  <a:lnTo>
                    <a:pt x="11882" y="46686"/>
                  </a:lnTo>
                  <a:lnTo>
                    <a:pt x="11501" y="46631"/>
                  </a:lnTo>
                  <a:lnTo>
                    <a:pt x="11147" y="46549"/>
                  </a:lnTo>
                  <a:lnTo>
                    <a:pt x="10383" y="46358"/>
                  </a:lnTo>
                  <a:lnTo>
                    <a:pt x="9620" y="46113"/>
                  </a:lnTo>
                  <a:lnTo>
                    <a:pt x="8885" y="45786"/>
                  </a:lnTo>
                  <a:lnTo>
                    <a:pt x="8176" y="45432"/>
                  </a:lnTo>
                  <a:lnTo>
                    <a:pt x="7440" y="45023"/>
                  </a:lnTo>
                  <a:lnTo>
                    <a:pt x="6759" y="44560"/>
                  </a:lnTo>
                  <a:lnTo>
                    <a:pt x="6105" y="44069"/>
                  </a:lnTo>
                  <a:lnTo>
                    <a:pt x="5478" y="43524"/>
                  </a:lnTo>
                  <a:lnTo>
                    <a:pt x="4878" y="42979"/>
                  </a:lnTo>
                  <a:lnTo>
                    <a:pt x="4306" y="42380"/>
                  </a:lnTo>
                  <a:lnTo>
                    <a:pt x="3788" y="41780"/>
                  </a:lnTo>
                  <a:lnTo>
                    <a:pt x="3325" y="41153"/>
                  </a:lnTo>
                  <a:lnTo>
                    <a:pt x="2916" y="40499"/>
                  </a:lnTo>
                  <a:lnTo>
                    <a:pt x="2562" y="39845"/>
                  </a:lnTo>
                  <a:lnTo>
                    <a:pt x="2262" y="39218"/>
                  </a:lnTo>
                  <a:lnTo>
                    <a:pt x="2017" y="38564"/>
                  </a:lnTo>
                  <a:lnTo>
                    <a:pt x="1771" y="37883"/>
                  </a:lnTo>
                  <a:lnTo>
                    <a:pt x="1581" y="37201"/>
                  </a:lnTo>
                  <a:lnTo>
                    <a:pt x="1417" y="36520"/>
                  </a:lnTo>
                  <a:lnTo>
                    <a:pt x="1281" y="35811"/>
                  </a:lnTo>
                  <a:lnTo>
                    <a:pt x="1199" y="35103"/>
                  </a:lnTo>
                  <a:lnTo>
                    <a:pt x="1117" y="34367"/>
                  </a:lnTo>
                  <a:lnTo>
                    <a:pt x="1063" y="33658"/>
                  </a:lnTo>
                  <a:lnTo>
                    <a:pt x="1063" y="32923"/>
                  </a:lnTo>
                  <a:lnTo>
                    <a:pt x="1063" y="32214"/>
                  </a:lnTo>
                  <a:lnTo>
                    <a:pt x="1117" y="31505"/>
                  </a:lnTo>
                  <a:lnTo>
                    <a:pt x="1172" y="30797"/>
                  </a:lnTo>
                  <a:lnTo>
                    <a:pt x="1254" y="30088"/>
                  </a:lnTo>
                  <a:lnTo>
                    <a:pt x="1363" y="29407"/>
                  </a:lnTo>
                  <a:lnTo>
                    <a:pt x="1499" y="28726"/>
                  </a:lnTo>
                  <a:lnTo>
                    <a:pt x="1662" y="28072"/>
                  </a:lnTo>
                  <a:lnTo>
                    <a:pt x="1853" y="27417"/>
                  </a:lnTo>
                  <a:lnTo>
                    <a:pt x="2071" y="26791"/>
                  </a:lnTo>
                  <a:lnTo>
                    <a:pt x="2317" y="26164"/>
                  </a:lnTo>
                  <a:lnTo>
                    <a:pt x="2616" y="25564"/>
                  </a:lnTo>
                  <a:lnTo>
                    <a:pt x="2916" y="24992"/>
                  </a:lnTo>
                  <a:lnTo>
                    <a:pt x="3216" y="24420"/>
                  </a:lnTo>
                  <a:lnTo>
                    <a:pt x="3570" y="23875"/>
                  </a:lnTo>
                  <a:lnTo>
                    <a:pt x="3952" y="23357"/>
                  </a:lnTo>
                  <a:lnTo>
                    <a:pt x="4333" y="22839"/>
                  </a:lnTo>
                  <a:lnTo>
                    <a:pt x="4769" y="22376"/>
                  </a:lnTo>
                  <a:lnTo>
                    <a:pt x="5205" y="21912"/>
                  </a:lnTo>
                  <a:lnTo>
                    <a:pt x="5641" y="21476"/>
                  </a:lnTo>
                  <a:lnTo>
                    <a:pt x="6132" y="21040"/>
                  </a:lnTo>
                  <a:lnTo>
                    <a:pt x="6623" y="20659"/>
                  </a:lnTo>
                  <a:lnTo>
                    <a:pt x="7113" y="20304"/>
                  </a:lnTo>
                  <a:lnTo>
                    <a:pt x="7658" y="19977"/>
                  </a:lnTo>
                  <a:lnTo>
                    <a:pt x="8203" y="19650"/>
                  </a:lnTo>
                  <a:lnTo>
                    <a:pt x="8748" y="19378"/>
                  </a:lnTo>
                  <a:lnTo>
                    <a:pt x="9321" y="19133"/>
                  </a:lnTo>
                  <a:lnTo>
                    <a:pt x="9893" y="18914"/>
                  </a:lnTo>
                  <a:lnTo>
                    <a:pt x="10492" y="18724"/>
                  </a:lnTo>
                  <a:lnTo>
                    <a:pt x="11092" y="18560"/>
                  </a:lnTo>
                  <a:lnTo>
                    <a:pt x="11719" y="18451"/>
                  </a:lnTo>
                  <a:lnTo>
                    <a:pt x="12346" y="18369"/>
                  </a:lnTo>
                  <a:lnTo>
                    <a:pt x="12973" y="18315"/>
                  </a:lnTo>
                  <a:lnTo>
                    <a:pt x="13627" y="18288"/>
                  </a:lnTo>
                  <a:lnTo>
                    <a:pt x="14253" y="18315"/>
                  </a:lnTo>
                  <a:lnTo>
                    <a:pt x="14907" y="18369"/>
                  </a:lnTo>
                  <a:lnTo>
                    <a:pt x="15589" y="18451"/>
                  </a:lnTo>
                  <a:lnTo>
                    <a:pt x="16243" y="18587"/>
                  </a:lnTo>
                  <a:lnTo>
                    <a:pt x="16897" y="18751"/>
                  </a:lnTo>
                  <a:lnTo>
                    <a:pt x="16897" y="18860"/>
                  </a:lnTo>
                  <a:lnTo>
                    <a:pt x="16897" y="18969"/>
                  </a:lnTo>
                  <a:lnTo>
                    <a:pt x="16924" y="19078"/>
                  </a:lnTo>
                  <a:lnTo>
                    <a:pt x="17006" y="19160"/>
                  </a:lnTo>
                  <a:lnTo>
                    <a:pt x="17088" y="19214"/>
                  </a:lnTo>
                  <a:lnTo>
                    <a:pt x="17169" y="19242"/>
                  </a:lnTo>
                  <a:lnTo>
                    <a:pt x="17279" y="19269"/>
                  </a:lnTo>
                  <a:lnTo>
                    <a:pt x="17388" y="19242"/>
                  </a:lnTo>
                  <a:lnTo>
                    <a:pt x="17497" y="19214"/>
                  </a:lnTo>
                  <a:lnTo>
                    <a:pt x="17551" y="19405"/>
                  </a:lnTo>
                  <a:lnTo>
                    <a:pt x="17633" y="19596"/>
                  </a:lnTo>
                  <a:lnTo>
                    <a:pt x="17851" y="19950"/>
                  </a:lnTo>
                  <a:lnTo>
                    <a:pt x="18123" y="20277"/>
                  </a:lnTo>
                  <a:lnTo>
                    <a:pt x="18423" y="20604"/>
                  </a:lnTo>
                  <a:lnTo>
                    <a:pt x="18777" y="20904"/>
                  </a:lnTo>
                  <a:lnTo>
                    <a:pt x="19132" y="21177"/>
                  </a:lnTo>
                  <a:lnTo>
                    <a:pt x="19541" y="21422"/>
                  </a:lnTo>
                  <a:lnTo>
                    <a:pt x="19922" y="21613"/>
                  </a:lnTo>
                  <a:lnTo>
                    <a:pt x="20821" y="22049"/>
                  </a:lnTo>
                  <a:lnTo>
                    <a:pt x="21721" y="22457"/>
                  </a:lnTo>
                  <a:lnTo>
                    <a:pt x="22647" y="22866"/>
                  </a:lnTo>
                  <a:lnTo>
                    <a:pt x="23601" y="23221"/>
                  </a:lnTo>
                  <a:lnTo>
                    <a:pt x="24528" y="23575"/>
                  </a:lnTo>
                  <a:lnTo>
                    <a:pt x="25509" y="23929"/>
                  </a:lnTo>
                  <a:lnTo>
                    <a:pt x="26463" y="24229"/>
                  </a:lnTo>
                  <a:lnTo>
                    <a:pt x="27444" y="24501"/>
                  </a:lnTo>
                  <a:lnTo>
                    <a:pt x="28153" y="24692"/>
                  </a:lnTo>
                  <a:lnTo>
                    <a:pt x="28834" y="24856"/>
                  </a:lnTo>
                  <a:lnTo>
                    <a:pt x="29542" y="24992"/>
                  </a:lnTo>
                  <a:lnTo>
                    <a:pt x="30251" y="25128"/>
                  </a:lnTo>
                  <a:lnTo>
                    <a:pt x="30823" y="25210"/>
                  </a:lnTo>
                  <a:lnTo>
                    <a:pt x="31423" y="25292"/>
                  </a:lnTo>
                  <a:lnTo>
                    <a:pt x="31995" y="25374"/>
                  </a:lnTo>
                  <a:lnTo>
                    <a:pt x="32595" y="25401"/>
                  </a:lnTo>
                  <a:lnTo>
                    <a:pt x="33167" y="25428"/>
                  </a:lnTo>
                  <a:lnTo>
                    <a:pt x="34366" y="25428"/>
                  </a:lnTo>
                  <a:lnTo>
                    <a:pt x="34939" y="25401"/>
                  </a:lnTo>
                  <a:lnTo>
                    <a:pt x="35538" y="25346"/>
                  </a:lnTo>
                  <a:lnTo>
                    <a:pt x="36110" y="25264"/>
                  </a:lnTo>
                  <a:lnTo>
                    <a:pt x="36683" y="25155"/>
                  </a:lnTo>
                  <a:lnTo>
                    <a:pt x="37255" y="25046"/>
                  </a:lnTo>
                  <a:lnTo>
                    <a:pt x="37827" y="24883"/>
                  </a:lnTo>
                  <a:lnTo>
                    <a:pt x="38400" y="24719"/>
                  </a:lnTo>
                  <a:lnTo>
                    <a:pt x="38945" y="24529"/>
                  </a:lnTo>
                  <a:lnTo>
                    <a:pt x="39490" y="24311"/>
                  </a:lnTo>
                  <a:lnTo>
                    <a:pt x="40062" y="24038"/>
                  </a:lnTo>
                  <a:lnTo>
                    <a:pt x="40607" y="23738"/>
                  </a:lnTo>
                  <a:lnTo>
                    <a:pt x="41152" y="23384"/>
                  </a:lnTo>
                  <a:lnTo>
                    <a:pt x="41670" y="23030"/>
                  </a:lnTo>
                  <a:lnTo>
                    <a:pt x="42706" y="22239"/>
                  </a:lnTo>
                  <a:lnTo>
                    <a:pt x="43769" y="21476"/>
                  </a:lnTo>
                  <a:lnTo>
                    <a:pt x="44286" y="21122"/>
                  </a:lnTo>
                  <a:lnTo>
                    <a:pt x="44831" y="20795"/>
                  </a:lnTo>
                  <a:lnTo>
                    <a:pt x="45377" y="20495"/>
                  </a:lnTo>
                  <a:lnTo>
                    <a:pt x="45949" y="20250"/>
                  </a:lnTo>
                  <a:lnTo>
                    <a:pt x="46548" y="20032"/>
                  </a:lnTo>
                  <a:lnTo>
                    <a:pt x="46848" y="19950"/>
                  </a:lnTo>
                  <a:lnTo>
                    <a:pt x="47148" y="19896"/>
                  </a:lnTo>
                  <a:lnTo>
                    <a:pt x="47475" y="19868"/>
                  </a:lnTo>
                  <a:lnTo>
                    <a:pt x="47775" y="19841"/>
                  </a:lnTo>
                  <a:lnTo>
                    <a:pt x="48102" y="19814"/>
                  </a:lnTo>
                  <a:lnTo>
                    <a:pt x="48429" y="19841"/>
                  </a:lnTo>
                  <a:lnTo>
                    <a:pt x="48919" y="19896"/>
                  </a:lnTo>
                  <a:lnTo>
                    <a:pt x="49410" y="19977"/>
                  </a:lnTo>
                  <a:lnTo>
                    <a:pt x="49901" y="20086"/>
                  </a:lnTo>
                  <a:lnTo>
                    <a:pt x="50391" y="20223"/>
                  </a:lnTo>
                  <a:lnTo>
                    <a:pt x="50854" y="20386"/>
                  </a:lnTo>
                  <a:lnTo>
                    <a:pt x="51318" y="20577"/>
                  </a:lnTo>
                  <a:lnTo>
                    <a:pt x="51781" y="20768"/>
                  </a:lnTo>
                  <a:lnTo>
                    <a:pt x="52244" y="20986"/>
                  </a:lnTo>
                  <a:lnTo>
                    <a:pt x="53144" y="21449"/>
                  </a:lnTo>
                  <a:lnTo>
                    <a:pt x="54043" y="21967"/>
                  </a:lnTo>
                  <a:lnTo>
                    <a:pt x="55842" y="23002"/>
                  </a:lnTo>
                  <a:lnTo>
                    <a:pt x="56741" y="23493"/>
                  </a:lnTo>
                  <a:lnTo>
                    <a:pt x="57640" y="23929"/>
                  </a:lnTo>
                  <a:lnTo>
                    <a:pt x="58104" y="24120"/>
                  </a:lnTo>
                  <a:lnTo>
                    <a:pt x="58567" y="24311"/>
                  </a:lnTo>
                  <a:lnTo>
                    <a:pt x="59030" y="24474"/>
                  </a:lnTo>
                  <a:lnTo>
                    <a:pt x="59494" y="24610"/>
                  </a:lnTo>
                  <a:lnTo>
                    <a:pt x="59984" y="24719"/>
                  </a:lnTo>
                  <a:lnTo>
                    <a:pt x="60448" y="24801"/>
                  </a:lnTo>
                  <a:lnTo>
                    <a:pt x="60938" y="24856"/>
                  </a:lnTo>
                  <a:lnTo>
                    <a:pt x="61429" y="24883"/>
                  </a:lnTo>
                  <a:lnTo>
                    <a:pt x="61946" y="24883"/>
                  </a:lnTo>
                  <a:lnTo>
                    <a:pt x="62437" y="24828"/>
                  </a:lnTo>
                  <a:lnTo>
                    <a:pt x="62955" y="24719"/>
                  </a:lnTo>
                  <a:lnTo>
                    <a:pt x="63500" y="24583"/>
                  </a:lnTo>
                  <a:lnTo>
                    <a:pt x="63745" y="24529"/>
                  </a:lnTo>
                  <a:lnTo>
                    <a:pt x="64181" y="24338"/>
                  </a:lnTo>
                  <a:lnTo>
                    <a:pt x="64645" y="24147"/>
                  </a:lnTo>
                  <a:lnTo>
                    <a:pt x="65053" y="23929"/>
                  </a:lnTo>
                  <a:lnTo>
                    <a:pt x="65489" y="23684"/>
                  </a:lnTo>
                  <a:lnTo>
                    <a:pt x="65871" y="23411"/>
                  </a:lnTo>
                  <a:lnTo>
                    <a:pt x="66280" y="23111"/>
                  </a:lnTo>
                  <a:lnTo>
                    <a:pt x="67043" y="22512"/>
                  </a:lnTo>
                  <a:lnTo>
                    <a:pt x="67751" y="21831"/>
                  </a:lnTo>
                  <a:lnTo>
                    <a:pt x="68460" y="21177"/>
                  </a:lnTo>
                  <a:lnTo>
                    <a:pt x="69169" y="20495"/>
                  </a:lnTo>
                  <a:lnTo>
                    <a:pt x="69904" y="19841"/>
                  </a:lnTo>
                  <a:lnTo>
                    <a:pt x="70422" y="19405"/>
                  </a:lnTo>
                  <a:lnTo>
                    <a:pt x="70940" y="18996"/>
                  </a:lnTo>
                  <a:lnTo>
                    <a:pt x="71512" y="18642"/>
                  </a:lnTo>
                  <a:lnTo>
                    <a:pt x="72057" y="18315"/>
                  </a:lnTo>
                  <a:lnTo>
                    <a:pt x="72657" y="18015"/>
                  </a:lnTo>
                  <a:lnTo>
                    <a:pt x="73284" y="17770"/>
                  </a:lnTo>
                  <a:lnTo>
                    <a:pt x="73911" y="17579"/>
                  </a:lnTo>
                  <a:lnTo>
                    <a:pt x="74592" y="17470"/>
                  </a:lnTo>
                  <a:lnTo>
                    <a:pt x="75219" y="17388"/>
                  </a:lnTo>
                  <a:lnTo>
                    <a:pt x="75846" y="17334"/>
                  </a:lnTo>
                  <a:lnTo>
                    <a:pt x="77099" y="17252"/>
                  </a:lnTo>
                  <a:lnTo>
                    <a:pt x="77753" y="17225"/>
                  </a:lnTo>
                  <a:lnTo>
                    <a:pt x="78380" y="17170"/>
                  </a:lnTo>
                  <a:lnTo>
                    <a:pt x="79007" y="17089"/>
                  </a:lnTo>
                  <a:lnTo>
                    <a:pt x="79634" y="16952"/>
                  </a:lnTo>
                  <a:lnTo>
                    <a:pt x="80097" y="16843"/>
                  </a:lnTo>
                  <a:lnTo>
                    <a:pt x="80533" y="16680"/>
                  </a:lnTo>
                  <a:close/>
                  <a:moveTo>
                    <a:pt x="92552" y="13137"/>
                  </a:moveTo>
                  <a:lnTo>
                    <a:pt x="93260" y="13164"/>
                  </a:lnTo>
                  <a:lnTo>
                    <a:pt x="93996" y="13219"/>
                  </a:lnTo>
                  <a:lnTo>
                    <a:pt x="94677" y="13300"/>
                  </a:lnTo>
                  <a:lnTo>
                    <a:pt x="95386" y="13464"/>
                  </a:lnTo>
                  <a:lnTo>
                    <a:pt x="96040" y="13627"/>
                  </a:lnTo>
                  <a:lnTo>
                    <a:pt x="96694" y="13873"/>
                  </a:lnTo>
                  <a:lnTo>
                    <a:pt x="97348" y="14118"/>
                  </a:lnTo>
                  <a:lnTo>
                    <a:pt x="97975" y="14418"/>
                  </a:lnTo>
                  <a:lnTo>
                    <a:pt x="98575" y="14745"/>
                  </a:lnTo>
                  <a:lnTo>
                    <a:pt x="99174" y="15126"/>
                  </a:lnTo>
                  <a:lnTo>
                    <a:pt x="99719" y="15535"/>
                  </a:lnTo>
                  <a:lnTo>
                    <a:pt x="100264" y="15944"/>
                  </a:lnTo>
                  <a:lnTo>
                    <a:pt x="100782" y="16407"/>
                  </a:lnTo>
                  <a:lnTo>
                    <a:pt x="101273" y="16898"/>
                  </a:lnTo>
                  <a:lnTo>
                    <a:pt x="101763" y="17416"/>
                  </a:lnTo>
                  <a:lnTo>
                    <a:pt x="102199" y="17961"/>
                  </a:lnTo>
                  <a:lnTo>
                    <a:pt x="102608" y="18506"/>
                  </a:lnTo>
                  <a:lnTo>
                    <a:pt x="103017" y="19105"/>
                  </a:lnTo>
                  <a:lnTo>
                    <a:pt x="103371" y="19705"/>
                  </a:lnTo>
                  <a:lnTo>
                    <a:pt x="103726" y="20332"/>
                  </a:lnTo>
                  <a:lnTo>
                    <a:pt x="104025" y="20986"/>
                  </a:lnTo>
                  <a:lnTo>
                    <a:pt x="104298" y="21640"/>
                  </a:lnTo>
                  <a:lnTo>
                    <a:pt x="104543" y="22321"/>
                  </a:lnTo>
                  <a:lnTo>
                    <a:pt x="104734" y="23002"/>
                  </a:lnTo>
                  <a:lnTo>
                    <a:pt x="104925" y="23711"/>
                  </a:lnTo>
                  <a:lnTo>
                    <a:pt x="105061" y="24420"/>
                  </a:lnTo>
                  <a:lnTo>
                    <a:pt x="105143" y="25155"/>
                  </a:lnTo>
                  <a:lnTo>
                    <a:pt x="105224" y="25864"/>
                  </a:lnTo>
                  <a:lnTo>
                    <a:pt x="105252" y="26627"/>
                  </a:lnTo>
                  <a:lnTo>
                    <a:pt x="105252" y="27417"/>
                  </a:lnTo>
                  <a:lnTo>
                    <a:pt x="105197" y="28181"/>
                  </a:lnTo>
                  <a:lnTo>
                    <a:pt x="105115" y="28971"/>
                  </a:lnTo>
                  <a:lnTo>
                    <a:pt x="105006" y="29734"/>
                  </a:lnTo>
                  <a:lnTo>
                    <a:pt x="104870" y="30470"/>
                  </a:lnTo>
                  <a:lnTo>
                    <a:pt x="104707" y="31233"/>
                  </a:lnTo>
                  <a:lnTo>
                    <a:pt x="104489" y="31969"/>
                  </a:lnTo>
                  <a:lnTo>
                    <a:pt x="104271" y="32677"/>
                  </a:lnTo>
                  <a:lnTo>
                    <a:pt x="103998" y="33386"/>
                  </a:lnTo>
                  <a:lnTo>
                    <a:pt x="103726" y="34095"/>
                  </a:lnTo>
                  <a:lnTo>
                    <a:pt x="103426" y="34776"/>
                  </a:lnTo>
                  <a:lnTo>
                    <a:pt x="103071" y="35457"/>
                  </a:lnTo>
                  <a:lnTo>
                    <a:pt x="102717" y="36139"/>
                  </a:lnTo>
                  <a:lnTo>
                    <a:pt x="102336" y="36793"/>
                  </a:lnTo>
                  <a:lnTo>
                    <a:pt x="101927" y="37447"/>
                  </a:lnTo>
                  <a:lnTo>
                    <a:pt x="101518" y="38074"/>
                  </a:lnTo>
                  <a:lnTo>
                    <a:pt x="101055" y="38700"/>
                  </a:lnTo>
                  <a:lnTo>
                    <a:pt x="100591" y="39300"/>
                  </a:lnTo>
                  <a:lnTo>
                    <a:pt x="100128" y="39899"/>
                  </a:lnTo>
                  <a:lnTo>
                    <a:pt x="99610" y="40499"/>
                  </a:lnTo>
                  <a:lnTo>
                    <a:pt x="99093" y="41071"/>
                  </a:lnTo>
                  <a:lnTo>
                    <a:pt x="98575" y="41644"/>
                  </a:lnTo>
                  <a:lnTo>
                    <a:pt x="98030" y="42189"/>
                  </a:lnTo>
                  <a:lnTo>
                    <a:pt x="97485" y="42734"/>
                  </a:lnTo>
                  <a:lnTo>
                    <a:pt x="96912" y="43252"/>
                  </a:lnTo>
                  <a:lnTo>
                    <a:pt x="96340" y="43769"/>
                  </a:lnTo>
                  <a:lnTo>
                    <a:pt x="95141" y="44751"/>
                  </a:lnTo>
                  <a:lnTo>
                    <a:pt x="93914" y="45677"/>
                  </a:lnTo>
                  <a:lnTo>
                    <a:pt x="92688" y="46549"/>
                  </a:lnTo>
                  <a:lnTo>
                    <a:pt x="91325" y="47449"/>
                  </a:lnTo>
                  <a:lnTo>
                    <a:pt x="89963" y="48293"/>
                  </a:lnTo>
                  <a:lnTo>
                    <a:pt x="88573" y="49111"/>
                  </a:lnTo>
                  <a:lnTo>
                    <a:pt x="87128" y="49929"/>
                  </a:lnTo>
                  <a:lnTo>
                    <a:pt x="85711" y="50692"/>
                  </a:lnTo>
                  <a:lnTo>
                    <a:pt x="84240" y="51428"/>
                  </a:lnTo>
                  <a:lnTo>
                    <a:pt x="82768" y="52136"/>
                  </a:lnTo>
                  <a:lnTo>
                    <a:pt x="81269" y="52818"/>
                  </a:lnTo>
                  <a:lnTo>
                    <a:pt x="79770" y="53472"/>
                  </a:lnTo>
                  <a:lnTo>
                    <a:pt x="78271" y="54098"/>
                  </a:lnTo>
                  <a:lnTo>
                    <a:pt x="76745" y="54698"/>
                  </a:lnTo>
                  <a:lnTo>
                    <a:pt x="75219" y="55270"/>
                  </a:lnTo>
                  <a:lnTo>
                    <a:pt x="73665" y="55815"/>
                  </a:lnTo>
                  <a:lnTo>
                    <a:pt x="72139" y="56360"/>
                  </a:lnTo>
                  <a:lnTo>
                    <a:pt x="70586" y="56851"/>
                  </a:lnTo>
                  <a:lnTo>
                    <a:pt x="69060" y="57342"/>
                  </a:lnTo>
                  <a:lnTo>
                    <a:pt x="67697" y="57750"/>
                  </a:lnTo>
                  <a:lnTo>
                    <a:pt x="66307" y="58132"/>
                  </a:lnTo>
                  <a:lnTo>
                    <a:pt x="64917" y="58486"/>
                  </a:lnTo>
                  <a:lnTo>
                    <a:pt x="63527" y="58840"/>
                  </a:lnTo>
                  <a:lnTo>
                    <a:pt x="62137" y="59168"/>
                  </a:lnTo>
                  <a:lnTo>
                    <a:pt x="60720" y="59467"/>
                  </a:lnTo>
                  <a:lnTo>
                    <a:pt x="59330" y="59713"/>
                  </a:lnTo>
                  <a:lnTo>
                    <a:pt x="57913" y="59958"/>
                  </a:lnTo>
                  <a:lnTo>
                    <a:pt x="56496" y="60176"/>
                  </a:lnTo>
                  <a:lnTo>
                    <a:pt x="55079" y="60394"/>
                  </a:lnTo>
                  <a:lnTo>
                    <a:pt x="53661" y="60530"/>
                  </a:lnTo>
                  <a:lnTo>
                    <a:pt x="52244" y="60666"/>
                  </a:lnTo>
                  <a:lnTo>
                    <a:pt x="50800" y="60775"/>
                  </a:lnTo>
                  <a:lnTo>
                    <a:pt x="49383" y="60857"/>
                  </a:lnTo>
                  <a:lnTo>
                    <a:pt x="47938" y="60912"/>
                  </a:lnTo>
                  <a:lnTo>
                    <a:pt x="46521" y="60912"/>
                  </a:lnTo>
                  <a:lnTo>
                    <a:pt x="44940" y="60884"/>
                  </a:lnTo>
                  <a:lnTo>
                    <a:pt x="43360" y="60830"/>
                  </a:lnTo>
                  <a:lnTo>
                    <a:pt x="41779" y="60694"/>
                  </a:lnTo>
                  <a:lnTo>
                    <a:pt x="40198" y="60557"/>
                  </a:lnTo>
                  <a:lnTo>
                    <a:pt x="38645" y="60339"/>
                  </a:lnTo>
                  <a:lnTo>
                    <a:pt x="37064" y="60094"/>
                  </a:lnTo>
                  <a:lnTo>
                    <a:pt x="35511" y="59794"/>
                  </a:lnTo>
                  <a:lnTo>
                    <a:pt x="33985" y="59467"/>
                  </a:lnTo>
                  <a:lnTo>
                    <a:pt x="32459" y="59058"/>
                  </a:lnTo>
                  <a:lnTo>
                    <a:pt x="30932" y="58622"/>
                  </a:lnTo>
                  <a:lnTo>
                    <a:pt x="29433" y="58105"/>
                  </a:lnTo>
                  <a:lnTo>
                    <a:pt x="27962" y="57560"/>
                  </a:lnTo>
                  <a:lnTo>
                    <a:pt x="26517" y="56933"/>
                  </a:lnTo>
                  <a:lnTo>
                    <a:pt x="25073" y="56279"/>
                  </a:lnTo>
                  <a:lnTo>
                    <a:pt x="23683" y="55543"/>
                  </a:lnTo>
                  <a:lnTo>
                    <a:pt x="23002" y="55161"/>
                  </a:lnTo>
                  <a:lnTo>
                    <a:pt x="22293" y="54752"/>
                  </a:lnTo>
                  <a:lnTo>
                    <a:pt x="21612" y="54316"/>
                  </a:lnTo>
                  <a:lnTo>
                    <a:pt x="20930" y="53880"/>
                  </a:lnTo>
                  <a:lnTo>
                    <a:pt x="20249" y="53390"/>
                  </a:lnTo>
                  <a:lnTo>
                    <a:pt x="19595" y="52899"/>
                  </a:lnTo>
                  <a:lnTo>
                    <a:pt x="18941" y="52381"/>
                  </a:lnTo>
                  <a:lnTo>
                    <a:pt x="18314" y="51864"/>
                  </a:lnTo>
                  <a:lnTo>
                    <a:pt x="17715" y="51291"/>
                  </a:lnTo>
                  <a:lnTo>
                    <a:pt x="17115" y="50719"/>
                  </a:lnTo>
                  <a:lnTo>
                    <a:pt x="16543" y="50147"/>
                  </a:lnTo>
                  <a:lnTo>
                    <a:pt x="15998" y="49520"/>
                  </a:lnTo>
                  <a:lnTo>
                    <a:pt x="15453" y="48893"/>
                  </a:lnTo>
                  <a:lnTo>
                    <a:pt x="14962" y="48266"/>
                  </a:lnTo>
                  <a:lnTo>
                    <a:pt x="14499" y="47612"/>
                  </a:lnTo>
                  <a:lnTo>
                    <a:pt x="14035" y="46931"/>
                  </a:lnTo>
                  <a:lnTo>
                    <a:pt x="13627" y="46249"/>
                  </a:lnTo>
                  <a:lnTo>
                    <a:pt x="13245" y="45568"/>
                  </a:lnTo>
                  <a:lnTo>
                    <a:pt x="12891" y="44860"/>
                  </a:lnTo>
                  <a:lnTo>
                    <a:pt x="12564" y="44124"/>
                  </a:lnTo>
                  <a:lnTo>
                    <a:pt x="12264" y="43415"/>
                  </a:lnTo>
                  <a:lnTo>
                    <a:pt x="12019" y="42652"/>
                  </a:lnTo>
                  <a:lnTo>
                    <a:pt x="11801" y="41916"/>
                  </a:lnTo>
                  <a:lnTo>
                    <a:pt x="11637" y="41153"/>
                  </a:lnTo>
                  <a:lnTo>
                    <a:pt x="11501" y="40390"/>
                  </a:lnTo>
                  <a:lnTo>
                    <a:pt x="11419" y="39600"/>
                  </a:lnTo>
                  <a:lnTo>
                    <a:pt x="11365" y="38837"/>
                  </a:lnTo>
                  <a:lnTo>
                    <a:pt x="11365" y="38046"/>
                  </a:lnTo>
                  <a:lnTo>
                    <a:pt x="11419" y="37256"/>
                  </a:lnTo>
                  <a:lnTo>
                    <a:pt x="11501" y="36438"/>
                  </a:lnTo>
                  <a:lnTo>
                    <a:pt x="11664" y="35648"/>
                  </a:lnTo>
                  <a:lnTo>
                    <a:pt x="11855" y="34830"/>
                  </a:lnTo>
                  <a:lnTo>
                    <a:pt x="12100" y="34040"/>
                  </a:lnTo>
                  <a:lnTo>
                    <a:pt x="12400" y="33222"/>
                  </a:lnTo>
                  <a:lnTo>
                    <a:pt x="12564" y="33168"/>
                  </a:lnTo>
                  <a:lnTo>
                    <a:pt x="12700" y="33086"/>
                  </a:lnTo>
                  <a:lnTo>
                    <a:pt x="12809" y="32950"/>
                  </a:lnTo>
                  <a:lnTo>
                    <a:pt x="12863" y="32868"/>
                  </a:lnTo>
                  <a:lnTo>
                    <a:pt x="12863" y="32786"/>
                  </a:lnTo>
                  <a:lnTo>
                    <a:pt x="13027" y="32023"/>
                  </a:lnTo>
                  <a:lnTo>
                    <a:pt x="13245" y="31315"/>
                  </a:lnTo>
                  <a:lnTo>
                    <a:pt x="13545" y="30606"/>
                  </a:lnTo>
                  <a:lnTo>
                    <a:pt x="13872" y="29925"/>
                  </a:lnTo>
                  <a:lnTo>
                    <a:pt x="14253" y="29271"/>
                  </a:lnTo>
                  <a:lnTo>
                    <a:pt x="14662" y="28671"/>
                  </a:lnTo>
                  <a:lnTo>
                    <a:pt x="15126" y="28072"/>
                  </a:lnTo>
                  <a:lnTo>
                    <a:pt x="15643" y="27554"/>
                  </a:lnTo>
                  <a:lnTo>
                    <a:pt x="16216" y="27036"/>
                  </a:lnTo>
                  <a:lnTo>
                    <a:pt x="16788" y="26600"/>
                  </a:lnTo>
                  <a:lnTo>
                    <a:pt x="17415" y="26191"/>
                  </a:lnTo>
                  <a:lnTo>
                    <a:pt x="18069" y="25837"/>
                  </a:lnTo>
                  <a:lnTo>
                    <a:pt x="18777" y="25537"/>
                  </a:lnTo>
                  <a:lnTo>
                    <a:pt x="19486" y="25292"/>
                  </a:lnTo>
                  <a:lnTo>
                    <a:pt x="19840" y="25183"/>
                  </a:lnTo>
                  <a:lnTo>
                    <a:pt x="20222" y="25101"/>
                  </a:lnTo>
                  <a:lnTo>
                    <a:pt x="20603" y="25046"/>
                  </a:lnTo>
                  <a:lnTo>
                    <a:pt x="20985" y="24992"/>
                  </a:lnTo>
                  <a:lnTo>
                    <a:pt x="21721" y="24937"/>
                  </a:lnTo>
                  <a:lnTo>
                    <a:pt x="22429" y="24937"/>
                  </a:lnTo>
                  <a:lnTo>
                    <a:pt x="23165" y="24965"/>
                  </a:lnTo>
                  <a:lnTo>
                    <a:pt x="23874" y="25046"/>
                  </a:lnTo>
                  <a:lnTo>
                    <a:pt x="24610" y="25128"/>
                  </a:lnTo>
                  <a:lnTo>
                    <a:pt x="25318" y="25264"/>
                  </a:lnTo>
                  <a:lnTo>
                    <a:pt x="26054" y="25428"/>
                  </a:lnTo>
                  <a:lnTo>
                    <a:pt x="26763" y="25619"/>
                  </a:lnTo>
                  <a:lnTo>
                    <a:pt x="28180" y="26000"/>
                  </a:lnTo>
                  <a:lnTo>
                    <a:pt x="29597" y="26409"/>
                  </a:lnTo>
                  <a:lnTo>
                    <a:pt x="31014" y="26818"/>
                  </a:lnTo>
                  <a:lnTo>
                    <a:pt x="31723" y="27009"/>
                  </a:lnTo>
                  <a:lnTo>
                    <a:pt x="32404" y="27172"/>
                  </a:lnTo>
                  <a:lnTo>
                    <a:pt x="33658" y="27445"/>
                  </a:lnTo>
                  <a:lnTo>
                    <a:pt x="34911" y="27663"/>
                  </a:lnTo>
                  <a:lnTo>
                    <a:pt x="36165" y="27881"/>
                  </a:lnTo>
                  <a:lnTo>
                    <a:pt x="37446" y="28072"/>
                  </a:lnTo>
                  <a:lnTo>
                    <a:pt x="38699" y="28235"/>
                  </a:lnTo>
                  <a:lnTo>
                    <a:pt x="39980" y="28371"/>
                  </a:lnTo>
                  <a:lnTo>
                    <a:pt x="41234" y="28453"/>
                  </a:lnTo>
                  <a:lnTo>
                    <a:pt x="42515" y="28535"/>
                  </a:lnTo>
                  <a:lnTo>
                    <a:pt x="43796" y="28589"/>
                  </a:lnTo>
                  <a:lnTo>
                    <a:pt x="45077" y="28617"/>
                  </a:lnTo>
                  <a:lnTo>
                    <a:pt x="46358" y="28617"/>
                  </a:lnTo>
                  <a:lnTo>
                    <a:pt x="47639" y="28589"/>
                  </a:lnTo>
                  <a:lnTo>
                    <a:pt x="48919" y="28535"/>
                  </a:lnTo>
                  <a:lnTo>
                    <a:pt x="50173" y="28453"/>
                  </a:lnTo>
                  <a:lnTo>
                    <a:pt x="51454" y="28344"/>
                  </a:lnTo>
                  <a:lnTo>
                    <a:pt x="52735" y="28208"/>
                  </a:lnTo>
                  <a:lnTo>
                    <a:pt x="53961" y="28072"/>
                  </a:lnTo>
                  <a:lnTo>
                    <a:pt x="55215" y="27881"/>
                  </a:lnTo>
                  <a:lnTo>
                    <a:pt x="56469" y="27690"/>
                  </a:lnTo>
                  <a:lnTo>
                    <a:pt x="57695" y="27445"/>
                  </a:lnTo>
                  <a:lnTo>
                    <a:pt x="58921" y="27199"/>
                  </a:lnTo>
                  <a:lnTo>
                    <a:pt x="60148" y="26900"/>
                  </a:lnTo>
                  <a:lnTo>
                    <a:pt x="61374" y="26600"/>
                  </a:lnTo>
                  <a:lnTo>
                    <a:pt x="62573" y="26273"/>
                  </a:lnTo>
                  <a:lnTo>
                    <a:pt x="63772" y="25919"/>
                  </a:lnTo>
                  <a:lnTo>
                    <a:pt x="64972" y="25537"/>
                  </a:lnTo>
                  <a:lnTo>
                    <a:pt x="66171" y="25128"/>
                  </a:lnTo>
                  <a:lnTo>
                    <a:pt x="67343" y="24719"/>
                  </a:lnTo>
                  <a:lnTo>
                    <a:pt x="68514" y="24256"/>
                  </a:lnTo>
                  <a:lnTo>
                    <a:pt x="69686" y="23793"/>
                  </a:lnTo>
                  <a:lnTo>
                    <a:pt x="70831" y="23275"/>
                  </a:lnTo>
                  <a:lnTo>
                    <a:pt x="71976" y="22757"/>
                  </a:lnTo>
                  <a:lnTo>
                    <a:pt x="73120" y="22185"/>
                  </a:lnTo>
                  <a:lnTo>
                    <a:pt x="74238" y="21585"/>
                  </a:lnTo>
                  <a:lnTo>
                    <a:pt x="75355" y="20931"/>
                  </a:lnTo>
                  <a:lnTo>
                    <a:pt x="76472" y="20277"/>
                  </a:lnTo>
                  <a:lnTo>
                    <a:pt x="78680" y="18887"/>
                  </a:lnTo>
                  <a:lnTo>
                    <a:pt x="80915" y="17497"/>
                  </a:lnTo>
                  <a:lnTo>
                    <a:pt x="82032" y="16843"/>
                  </a:lnTo>
                  <a:lnTo>
                    <a:pt x="83149" y="16189"/>
                  </a:lnTo>
                  <a:lnTo>
                    <a:pt x="84294" y="15590"/>
                  </a:lnTo>
                  <a:lnTo>
                    <a:pt x="85466" y="15017"/>
                  </a:lnTo>
                  <a:lnTo>
                    <a:pt x="86638" y="14499"/>
                  </a:lnTo>
                  <a:lnTo>
                    <a:pt x="87237" y="14281"/>
                  </a:lnTo>
                  <a:lnTo>
                    <a:pt x="87837" y="14063"/>
                  </a:lnTo>
                  <a:lnTo>
                    <a:pt x="88437" y="13873"/>
                  </a:lnTo>
                  <a:lnTo>
                    <a:pt x="89036" y="13682"/>
                  </a:lnTo>
                  <a:lnTo>
                    <a:pt x="89663" y="13518"/>
                  </a:lnTo>
                  <a:lnTo>
                    <a:pt x="90290" y="13382"/>
                  </a:lnTo>
                  <a:lnTo>
                    <a:pt x="91053" y="13246"/>
                  </a:lnTo>
                  <a:lnTo>
                    <a:pt x="91789" y="13164"/>
                  </a:lnTo>
                  <a:lnTo>
                    <a:pt x="92552" y="13137"/>
                  </a:lnTo>
                  <a:close/>
                  <a:moveTo>
                    <a:pt x="87619" y="1"/>
                  </a:moveTo>
                  <a:lnTo>
                    <a:pt x="87074" y="28"/>
                  </a:lnTo>
                  <a:lnTo>
                    <a:pt x="86529" y="83"/>
                  </a:lnTo>
                  <a:lnTo>
                    <a:pt x="85984" y="137"/>
                  </a:lnTo>
                  <a:lnTo>
                    <a:pt x="85439" y="219"/>
                  </a:lnTo>
                  <a:lnTo>
                    <a:pt x="84894" y="328"/>
                  </a:lnTo>
                  <a:lnTo>
                    <a:pt x="84376" y="437"/>
                  </a:lnTo>
                  <a:lnTo>
                    <a:pt x="83858" y="546"/>
                  </a:lnTo>
                  <a:lnTo>
                    <a:pt x="83177" y="737"/>
                  </a:lnTo>
                  <a:lnTo>
                    <a:pt x="82523" y="927"/>
                  </a:lnTo>
                  <a:lnTo>
                    <a:pt x="81869" y="1145"/>
                  </a:lnTo>
                  <a:lnTo>
                    <a:pt x="81214" y="1391"/>
                  </a:lnTo>
                  <a:lnTo>
                    <a:pt x="79961" y="1908"/>
                  </a:lnTo>
                  <a:lnTo>
                    <a:pt x="78707" y="2481"/>
                  </a:lnTo>
                  <a:lnTo>
                    <a:pt x="77453" y="3080"/>
                  </a:lnTo>
                  <a:lnTo>
                    <a:pt x="76227" y="3707"/>
                  </a:lnTo>
                  <a:lnTo>
                    <a:pt x="75028" y="4389"/>
                  </a:lnTo>
                  <a:lnTo>
                    <a:pt x="73829" y="5070"/>
                  </a:lnTo>
                  <a:lnTo>
                    <a:pt x="71403" y="6433"/>
                  </a:lnTo>
                  <a:lnTo>
                    <a:pt x="70204" y="7114"/>
                  </a:lnTo>
                  <a:lnTo>
                    <a:pt x="68978" y="7795"/>
                  </a:lnTo>
                  <a:lnTo>
                    <a:pt x="67751" y="8422"/>
                  </a:lnTo>
                  <a:lnTo>
                    <a:pt x="66525" y="9022"/>
                  </a:lnTo>
                  <a:lnTo>
                    <a:pt x="65271" y="9594"/>
                  </a:lnTo>
                  <a:lnTo>
                    <a:pt x="63990" y="10112"/>
                  </a:lnTo>
                  <a:lnTo>
                    <a:pt x="62655" y="10575"/>
                  </a:lnTo>
                  <a:lnTo>
                    <a:pt x="61320" y="11011"/>
                  </a:lnTo>
                  <a:lnTo>
                    <a:pt x="59984" y="11420"/>
                  </a:lnTo>
                  <a:lnTo>
                    <a:pt x="58622" y="11774"/>
                  </a:lnTo>
                  <a:lnTo>
                    <a:pt x="57232" y="12101"/>
                  </a:lnTo>
                  <a:lnTo>
                    <a:pt x="55869" y="12374"/>
                  </a:lnTo>
                  <a:lnTo>
                    <a:pt x="54479" y="12619"/>
                  </a:lnTo>
                  <a:lnTo>
                    <a:pt x="53089" y="12837"/>
                  </a:lnTo>
                  <a:lnTo>
                    <a:pt x="51699" y="13001"/>
                  </a:lnTo>
                  <a:lnTo>
                    <a:pt x="50282" y="13137"/>
                  </a:lnTo>
                  <a:lnTo>
                    <a:pt x="48892" y="13246"/>
                  </a:lnTo>
                  <a:lnTo>
                    <a:pt x="47475" y="13300"/>
                  </a:lnTo>
                  <a:lnTo>
                    <a:pt x="46085" y="13355"/>
                  </a:lnTo>
                  <a:lnTo>
                    <a:pt x="44668" y="13355"/>
                  </a:lnTo>
                  <a:lnTo>
                    <a:pt x="43251" y="13300"/>
                  </a:lnTo>
                  <a:lnTo>
                    <a:pt x="41861" y="13246"/>
                  </a:lnTo>
                  <a:lnTo>
                    <a:pt x="40444" y="13137"/>
                  </a:lnTo>
                  <a:lnTo>
                    <a:pt x="39054" y="13028"/>
                  </a:lnTo>
                  <a:lnTo>
                    <a:pt x="37637" y="12864"/>
                  </a:lnTo>
                  <a:lnTo>
                    <a:pt x="36247" y="12674"/>
                  </a:lnTo>
                  <a:lnTo>
                    <a:pt x="34830" y="12455"/>
                  </a:lnTo>
                  <a:lnTo>
                    <a:pt x="33440" y="12183"/>
                  </a:lnTo>
                  <a:lnTo>
                    <a:pt x="32050" y="11910"/>
                  </a:lnTo>
                  <a:lnTo>
                    <a:pt x="30687" y="11583"/>
                  </a:lnTo>
                  <a:lnTo>
                    <a:pt x="29461" y="11284"/>
                  </a:lnTo>
                  <a:lnTo>
                    <a:pt x="28207" y="10957"/>
                  </a:lnTo>
                  <a:lnTo>
                    <a:pt x="25754" y="10302"/>
                  </a:lnTo>
                  <a:lnTo>
                    <a:pt x="24528" y="10003"/>
                  </a:lnTo>
                  <a:lnTo>
                    <a:pt x="23274" y="9730"/>
                  </a:lnTo>
                  <a:lnTo>
                    <a:pt x="22021" y="9512"/>
                  </a:lnTo>
                  <a:lnTo>
                    <a:pt x="21394" y="9430"/>
                  </a:lnTo>
                  <a:lnTo>
                    <a:pt x="20767" y="9349"/>
                  </a:lnTo>
                  <a:lnTo>
                    <a:pt x="20222" y="9294"/>
                  </a:lnTo>
                  <a:lnTo>
                    <a:pt x="19677" y="9267"/>
                  </a:lnTo>
                  <a:lnTo>
                    <a:pt x="19132" y="9267"/>
                  </a:lnTo>
                  <a:lnTo>
                    <a:pt x="18559" y="9294"/>
                  </a:lnTo>
                  <a:lnTo>
                    <a:pt x="17960" y="9321"/>
                  </a:lnTo>
                  <a:lnTo>
                    <a:pt x="17388" y="9376"/>
                  </a:lnTo>
                  <a:lnTo>
                    <a:pt x="16788" y="9458"/>
                  </a:lnTo>
                  <a:lnTo>
                    <a:pt x="16188" y="9567"/>
                  </a:lnTo>
                  <a:lnTo>
                    <a:pt x="15616" y="9676"/>
                  </a:lnTo>
                  <a:lnTo>
                    <a:pt x="15016" y="9812"/>
                  </a:lnTo>
                  <a:lnTo>
                    <a:pt x="14444" y="9975"/>
                  </a:lnTo>
                  <a:lnTo>
                    <a:pt x="13872" y="10166"/>
                  </a:lnTo>
                  <a:lnTo>
                    <a:pt x="13300" y="10384"/>
                  </a:lnTo>
                  <a:lnTo>
                    <a:pt x="12754" y="10602"/>
                  </a:lnTo>
                  <a:lnTo>
                    <a:pt x="12209" y="10875"/>
                  </a:lnTo>
                  <a:lnTo>
                    <a:pt x="11692" y="11147"/>
                  </a:lnTo>
                  <a:lnTo>
                    <a:pt x="11174" y="11447"/>
                  </a:lnTo>
                  <a:lnTo>
                    <a:pt x="10710" y="11747"/>
                  </a:lnTo>
                  <a:lnTo>
                    <a:pt x="10247" y="12101"/>
                  </a:lnTo>
                  <a:lnTo>
                    <a:pt x="9811" y="12455"/>
                  </a:lnTo>
                  <a:lnTo>
                    <a:pt x="9402" y="12864"/>
                  </a:lnTo>
                  <a:lnTo>
                    <a:pt x="9048" y="13273"/>
                  </a:lnTo>
                  <a:lnTo>
                    <a:pt x="8694" y="13709"/>
                  </a:lnTo>
                  <a:lnTo>
                    <a:pt x="8394" y="14172"/>
                  </a:lnTo>
                  <a:lnTo>
                    <a:pt x="8121" y="14663"/>
                  </a:lnTo>
                  <a:lnTo>
                    <a:pt x="7903" y="15154"/>
                  </a:lnTo>
                  <a:lnTo>
                    <a:pt x="7713" y="15699"/>
                  </a:lnTo>
                  <a:lnTo>
                    <a:pt x="7576" y="16244"/>
                  </a:lnTo>
                  <a:lnTo>
                    <a:pt x="7495" y="16816"/>
                  </a:lnTo>
                  <a:lnTo>
                    <a:pt x="7440" y="17443"/>
                  </a:lnTo>
                  <a:lnTo>
                    <a:pt x="7440" y="18070"/>
                  </a:lnTo>
                  <a:lnTo>
                    <a:pt x="7495" y="18724"/>
                  </a:lnTo>
                  <a:lnTo>
                    <a:pt x="7522" y="18778"/>
                  </a:lnTo>
                  <a:lnTo>
                    <a:pt x="6895" y="19187"/>
                  </a:lnTo>
                  <a:lnTo>
                    <a:pt x="6268" y="19623"/>
                  </a:lnTo>
                  <a:lnTo>
                    <a:pt x="5669" y="20114"/>
                  </a:lnTo>
                  <a:lnTo>
                    <a:pt x="5069" y="20631"/>
                  </a:lnTo>
                  <a:lnTo>
                    <a:pt x="4524" y="21177"/>
                  </a:lnTo>
                  <a:lnTo>
                    <a:pt x="3979" y="21749"/>
                  </a:lnTo>
                  <a:lnTo>
                    <a:pt x="3488" y="22348"/>
                  </a:lnTo>
                  <a:lnTo>
                    <a:pt x="3025" y="22975"/>
                  </a:lnTo>
                  <a:lnTo>
                    <a:pt x="2562" y="23602"/>
                  </a:lnTo>
                  <a:lnTo>
                    <a:pt x="2153" y="24283"/>
                  </a:lnTo>
                  <a:lnTo>
                    <a:pt x="1771" y="24965"/>
                  </a:lnTo>
                  <a:lnTo>
                    <a:pt x="1444" y="25646"/>
                  </a:lnTo>
                  <a:lnTo>
                    <a:pt x="1145" y="26355"/>
                  </a:lnTo>
                  <a:lnTo>
                    <a:pt x="872" y="27090"/>
                  </a:lnTo>
                  <a:lnTo>
                    <a:pt x="654" y="27826"/>
                  </a:lnTo>
                  <a:lnTo>
                    <a:pt x="463" y="28562"/>
                  </a:lnTo>
                  <a:lnTo>
                    <a:pt x="327" y="29325"/>
                  </a:lnTo>
                  <a:lnTo>
                    <a:pt x="191" y="30088"/>
                  </a:lnTo>
                  <a:lnTo>
                    <a:pt x="109" y="30879"/>
                  </a:lnTo>
                  <a:lnTo>
                    <a:pt x="27" y="31696"/>
                  </a:lnTo>
                  <a:lnTo>
                    <a:pt x="0" y="32514"/>
                  </a:lnTo>
                  <a:lnTo>
                    <a:pt x="0" y="33331"/>
                  </a:lnTo>
                  <a:lnTo>
                    <a:pt x="55" y="34122"/>
                  </a:lnTo>
                  <a:lnTo>
                    <a:pt x="109" y="34939"/>
                  </a:lnTo>
                  <a:lnTo>
                    <a:pt x="218" y="35757"/>
                  </a:lnTo>
                  <a:lnTo>
                    <a:pt x="354" y="36575"/>
                  </a:lnTo>
                  <a:lnTo>
                    <a:pt x="545" y="37365"/>
                  </a:lnTo>
                  <a:lnTo>
                    <a:pt x="763" y="38128"/>
                  </a:lnTo>
                  <a:lnTo>
                    <a:pt x="1008" y="38891"/>
                  </a:lnTo>
                  <a:lnTo>
                    <a:pt x="1308" y="39627"/>
                  </a:lnTo>
                  <a:lnTo>
                    <a:pt x="1635" y="40336"/>
                  </a:lnTo>
                  <a:lnTo>
                    <a:pt x="2017" y="41044"/>
                  </a:lnTo>
                  <a:lnTo>
                    <a:pt x="2426" y="41671"/>
                  </a:lnTo>
                  <a:lnTo>
                    <a:pt x="2889" y="42298"/>
                  </a:lnTo>
                  <a:lnTo>
                    <a:pt x="3407" y="42925"/>
                  </a:lnTo>
                  <a:lnTo>
                    <a:pt x="3952" y="43551"/>
                  </a:lnTo>
                  <a:lnTo>
                    <a:pt x="4551" y="44151"/>
                  </a:lnTo>
                  <a:lnTo>
                    <a:pt x="5205" y="44723"/>
                  </a:lnTo>
                  <a:lnTo>
                    <a:pt x="5887" y="45241"/>
                  </a:lnTo>
                  <a:lnTo>
                    <a:pt x="6595" y="45759"/>
                  </a:lnTo>
                  <a:lnTo>
                    <a:pt x="7304" y="46222"/>
                  </a:lnTo>
                  <a:lnTo>
                    <a:pt x="8067" y="46631"/>
                  </a:lnTo>
                  <a:lnTo>
                    <a:pt x="8830" y="46985"/>
                  </a:lnTo>
                  <a:lnTo>
                    <a:pt x="9620" y="47258"/>
                  </a:lnTo>
                  <a:lnTo>
                    <a:pt x="10002" y="47394"/>
                  </a:lnTo>
                  <a:lnTo>
                    <a:pt x="10383" y="47503"/>
                  </a:lnTo>
                  <a:lnTo>
                    <a:pt x="10792" y="47585"/>
                  </a:lnTo>
                  <a:lnTo>
                    <a:pt x="11174" y="47667"/>
                  </a:lnTo>
                  <a:lnTo>
                    <a:pt x="11583" y="47694"/>
                  </a:lnTo>
                  <a:lnTo>
                    <a:pt x="11964" y="47748"/>
                  </a:lnTo>
                  <a:lnTo>
                    <a:pt x="12346" y="47748"/>
                  </a:lnTo>
                  <a:lnTo>
                    <a:pt x="12754" y="47721"/>
                  </a:lnTo>
                  <a:lnTo>
                    <a:pt x="12863" y="47694"/>
                  </a:lnTo>
                  <a:lnTo>
                    <a:pt x="12945" y="47667"/>
                  </a:lnTo>
                  <a:lnTo>
                    <a:pt x="13027" y="47585"/>
                  </a:lnTo>
                  <a:lnTo>
                    <a:pt x="13082" y="47503"/>
                  </a:lnTo>
                  <a:lnTo>
                    <a:pt x="13409" y="48021"/>
                  </a:lnTo>
                  <a:lnTo>
                    <a:pt x="13736" y="48511"/>
                  </a:lnTo>
                  <a:lnTo>
                    <a:pt x="14090" y="49002"/>
                  </a:lnTo>
                  <a:lnTo>
                    <a:pt x="14444" y="49465"/>
                  </a:lnTo>
                  <a:lnTo>
                    <a:pt x="14826" y="49929"/>
                  </a:lnTo>
                  <a:lnTo>
                    <a:pt x="15207" y="50392"/>
                  </a:lnTo>
                  <a:lnTo>
                    <a:pt x="15616" y="50828"/>
                  </a:lnTo>
                  <a:lnTo>
                    <a:pt x="16025" y="51237"/>
                  </a:lnTo>
                  <a:lnTo>
                    <a:pt x="16570" y="51782"/>
                  </a:lnTo>
                  <a:lnTo>
                    <a:pt x="17115" y="52300"/>
                  </a:lnTo>
                  <a:lnTo>
                    <a:pt x="17687" y="52790"/>
                  </a:lnTo>
                  <a:lnTo>
                    <a:pt x="18287" y="53254"/>
                  </a:lnTo>
                  <a:lnTo>
                    <a:pt x="18859" y="53744"/>
                  </a:lnTo>
                  <a:lnTo>
                    <a:pt x="19486" y="54180"/>
                  </a:lnTo>
                  <a:lnTo>
                    <a:pt x="20086" y="54616"/>
                  </a:lnTo>
                  <a:lnTo>
                    <a:pt x="20712" y="55052"/>
                  </a:lnTo>
                  <a:lnTo>
                    <a:pt x="21366" y="55461"/>
                  </a:lnTo>
                  <a:lnTo>
                    <a:pt x="21993" y="55843"/>
                  </a:lnTo>
                  <a:lnTo>
                    <a:pt x="22675" y="56224"/>
                  </a:lnTo>
                  <a:lnTo>
                    <a:pt x="23329" y="56606"/>
                  </a:lnTo>
                  <a:lnTo>
                    <a:pt x="24691" y="57287"/>
                  </a:lnTo>
                  <a:lnTo>
                    <a:pt x="26081" y="57914"/>
                  </a:lnTo>
                  <a:lnTo>
                    <a:pt x="27471" y="58513"/>
                  </a:lnTo>
                  <a:lnTo>
                    <a:pt x="28916" y="59058"/>
                  </a:lnTo>
                  <a:lnTo>
                    <a:pt x="30360" y="59549"/>
                  </a:lnTo>
                  <a:lnTo>
                    <a:pt x="31832" y="59985"/>
                  </a:lnTo>
                  <a:lnTo>
                    <a:pt x="33303" y="60367"/>
                  </a:lnTo>
                  <a:lnTo>
                    <a:pt x="34775" y="60721"/>
                  </a:lnTo>
                  <a:lnTo>
                    <a:pt x="36247" y="61021"/>
                  </a:lnTo>
                  <a:lnTo>
                    <a:pt x="37718" y="61266"/>
                  </a:lnTo>
                  <a:lnTo>
                    <a:pt x="39299" y="61511"/>
                  </a:lnTo>
                  <a:lnTo>
                    <a:pt x="40907" y="61675"/>
                  </a:lnTo>
                  <a:lnTo>
                    <a:pt x="42515" y="61838"/>
                  </a:lnTo>
                  <a:lnTo>
                    <a:pt x="44123" y="61920"/>
                  </a:lnTo>
                  <a:lnTo>
                    <a:pt x="45731" y="61975"/>
                  </a:lnTo>
                  <a:lnTo>
                    <a:pt x="47339" y="62002"/>
                  </a:lnTo>
                  <a:lnTo>
                    <a:pt x="48947" y="61975"/>
                  </a:lnTo>
                  <a:lnTo>
                    <a:pt x="50582" y="61893"/>
                  </a:lnTo>
                  <a:lnTo>
                    <a:pt x="52190" y="61784"/>
                  </a:lnTo>
                  <a:lnTo>
                    <a:pt x="53798" y="61648"/>
                  </a:lnTo>
                  <a:lnTo>
                    <a:pt x="55406" y="61457"/>
                  </a:lnTo>
                  <a:lnTo>
                    <a:pt x="57014" y="61239"/>
                  </a:lnTo>
                  <a:lnTo>
                    <a:pt x="58622" y="60993"/>
                  </a:lnTo>
                  <a:lnTo>
                    <a:pt x="60229" y="60694"/>
                  </a:lnTo>
                  <a:lnTo>
                    <a:pt x="61837" y="60394"/>
                  </a:lnTo>
                  <a:lnTo>
                    <a:pt x="63418" y="60040"/>
                  </a:lnTo>
                  <a:lnTo>
                    <a:pt x="64999" y="59658"/>
                  </a:lnTo>
                  <a:lnTo>
                    <a:pt x="66579" y="59222"/>
                  </a:lnTo>
                  <a:lnTo>
                    <a:pt x="68160" y="58786"/>
                  </a:lnTo>
                  <a:lnTo>
                    <a:pt x="69714" y="58323"/>
                  </a:lnTo>
                  <a:lnTo>
                    <a:pt x="71267" y="57832"/>
                  </a:lnTo>
                  <a:lnTo>
                    <a:pt x="72820" y="57287"/>
                  </a:lnTo>
                  <a:lnTo>
                    <a:pt x="74347" y="56742"/>
                  </a:lnTo>
                  <a:lnTo>
                    <a:pt x="75873" y="56170"/>
                  </a:lnTo>
                  <a:lnTo>
                    <a:pt x="77399" y="55570"/>
                  </a:lnTo>
                  <a:lnTo>
                    <a:pt x="78898" y="54943"/>
                  </a:lnTo>
                  <a:lnTo>
                    <a:pt x="80370" y="54316"/>
                  </a:lnTo>
                  <a:lnTo>
                    <a:pt x="81841" y="53635"/>
                  </a:lnTo>
                  <a:lnTo>
                    <a:pt x="83286" y="52954"/>
                  </a:lnTo>
                  <a:lnTo>
                    <a:pt x="84730" y="52245"/>
                  </a:lnTo>
                  <a:lnTo>
                    <a:pt x="86175" y="51537"/>
                  </a:lnTo>
                  <a:lnTo>
                    <a:pt x="87564" y="50801"/>
                  </a:lnTo>
                  <a:lnTo>
                    <a:pt x="88982" y="50038"/>
                  </a:lnTo>
                  <a:lnTo>
                    <a:pt x="90371" y="49220"/>
                  </a:lnTo>
                  <a:lnTo>
                    <a:pt x="91761" y="48375"/>
                  </a:lnTo>
                  <a:lnTo>
                    <a:pt x="93097" y="47503"/>
                  </a:lnTo>
                  <a:lnTo>
                    <a:pt x="94432" y="46577"/>
                  </a:lnTo>
                  <a:lnTo>
                    <a:pt x="95740" y="45595"/>
                  </a:lnTo>
                  <a:lnTo>
                    <a:pt x="96367" y="45078"/>
                  </a:lnTo>
                  <a:lnTo>
                    <a:pt x="96994" y="44560"/>
                  </a:lnTo>
                  <a:lnTo>
                    <a:pt x="97594" y="44042"/>
                  </a:lnTo>
                  <a:lnTo>
                    <a:pt x="98193" y="43497"/>
                  </a:lnTo>
                  <a:lnTo>
                    <a:pt x="98765" y="42952"/>
                  </a:lnTo>
                  <a:lnTo>
                    <a:pt x="99338" y="42380"/>
                  </a:lnTo>
                  <a:lnTo>
                    <a:pt x="99883" y="41780"/>
                  </a:lnTo>
                  <a:lnTo>
                    <a:pt x="100428" y="41208"/>
                  </a:lnTo>
                  <a:lnTo>
                    <a:pt x="100946" y="40581"/>
                  </a:lnTo>
                  <a:lnTo>
                    <a:pt x="101436" y="39954"/>
                  </a:lnTo>
                  <a:lnTo>
                    <a:pt x="101927" y="39327"/>
                  </a:lnTo>
                  <a:lnTo>
                    <a:pt x="102390" y="38673"/>
                  </a:lnTo>
                  <a:lnTo>
                    <a:pt x="102826" y="38019"/>
                  </a:lnTo>
                  <a:lnTo>
                    <a:pt x="103262" y="37338"/>
                  </a:lnTo>
                  <a:lnTo>
                    <a:pt x="103644" y="36629"/>
                  </a:lnTo>
                  <a:lnTo>
                    <a:pt x="104025" y="35921"/>
                  </a:lnTo>
                  <a:lnTo>
                    <a:pt x="104380" y="35185"/>
                  </a:lnTo>
                  <a:lnTo>
                    <a:pt x="104707" y="34449"/>
                  </a:lnTo>
                  <a:lnTo>
                    <a:pt x="105006" y="33686"/>
                  </a:lnTo>
                  <a:lnTo>
                    <a:pt x="105279" y="32895"/>
                  </a:lnTo>
                  <a:lnTo>
                    <a:pt x="105579" y="31860"/>
                  </a:lnTo>
                  <a:lnTo>
                    <a:pt x="105851" y="30797"/>
                  </a:lnTo>
                  <a:lnTo>
                    <a:pt x="106015" y="29707"/>
                  </a:lnTo>
                  <a:lnTo>
                    <a:pt x="106151" y="28644"/>
                  </a:lnTo>
                  <a:lnTo>
                    <a:pt x="106233" y="28617"/>
                  </a:lnTo>
                  <a:lnTo>
                    <a:pt x="106315" y="28562"/>
                  </a:lnTo>
                  <a:lnTo>
                    <a:pt x="106860" y="28153"/>
                  </a:lnTo>
                  <a:lnTo>
                    <a:pt x="107350" y="27717"/>
                  </a:lnTo>
                  <a:lnTo>
                    <a:pt x="107841" y="27254"/>
                  </a:lnTo>
                  <a:lnTo>
                    <a:pt x="108277" y="26791"/>
                  </a:lnTo>
                  <a:lnTo>
                    <a:pt x="108658" y="26300"/>
                  </a:lnTo>
                  <a:lnTo>
                    <a:pt x="109040" y="25782"/>
                  </a:lnTo>
                  <a:lnTo>
                    <a:pt x="109367" y="25264"/>
                  </a:lnTo>
                  <a:lnTo>
                    <a:pt x="109667" y="24747"/>
                  </a:lnTo>
                  <a:lnTo>
                    <a:pt x="109939" y="24202"/>
                  </a:lnTo>
                  <a:lnTo>
                    <a:pt x="110185" y="23629"/>
                  </a:lnTo>
                  <a:lnTo>
                    <a:pt x="110375" y="23084"/>
                  </a:lnTo>
                  <a:lnTo>
                    <a:pt x="110566" y="22512"/>
                  </a:lnTo>
                  <a:lnTo>
                    <a:pt x="110702" y="21912"/>
                  </a:lnTo>
                  <a:lnTo>
                    <a:pt x="110811" y="21340"/>
                  </a:lnTo>
                  <a:lnTo>
                    <a:pt x="110893" y="20740"/>
                  </a:lnTo>
                  <a:lnTo>
                    <a:pt x="110920" y="20141"/>
                  </a:lnTo>
                  <a:lnTo>
                    <a:pt x="110948" y="19541"/>
                  </a:lnTo>
                  <a:lnTo>
                    <a:pt x="110920" y="18942"/>
                  </a:lnTo>
                  <a:lnTo>
                    <a:pt x="110893" y="18342"/>
                  </a:lnTo>
                  <a:lnTo>
                    <a:pt x="110811" y="17743"/>
                  </a:lnTo>
                  <a:lnTo>
                    <a:pt x="110702" y="17143"/>
                  </a:lnTo>
                  <a:lnTo>
                    <a:pt x="110566" y="16543"/>
                  </a:lnTo>
                  <a:lnTo>
                    <a:pt x="110403" y="15971"/>
                  </a:lnTo>
                  <a:lnTo>
                    <a:pt x="110185" y="15372"/>
                  </a:lnTo>
                  <a:lnTo>
                    <a:pt x="109967" y="14799"/>
                  </a:lnTo>
                  <a:lnTo>
                    <a:pt x="109721" y="14227"/>
                  </a:lnTo>
                  <a:lnTo>
                    <a:pt x="109421" y="13682"/>
                  </a:lnTo>
                  <a:lnTo>
                    <a:pt x="109122" y="13137"/>
                  </a:lnTo>
                  <a:lnTo>
                    <a:pt x="108767" y="12592"/>
                  </a:lnTo>
                  <a:lnTo>
                    <a:pt x="108413" y="12074"/>
                  </a:lnTo>
                  <a:lnTo>
                    <a:pt x="108004" y="11556"/>
                  </a:lnTo>
                  <a:lnTo>
                    <a:pt x="107568" y="11066"/>
                  </a:lnTo>
                  <a:lnTo>
                    <a:pt x="107187" y="10630"/>
                  </a:lnTo>
                  <a:lnTo>
                    <a:pt x="106751" y="10221"/>
                  </a:lnTo>
                  <a:lnTo>
                    <a:pt x="106315" y="9812"/>
                  </a:lnTo>
                  <a:lnTo>
                    <a:pt x="105851" y="9403"/>
                  </a:lnTo>
                  <a:lnTo>
                    <a:pt x="105361" y="8994"/>
                  </a:lnTo>
                  <a:lnTo>
                    <a:pt x="104870" y="8613"/>
                  </a:lnTo>
                  <a:lnTo>
                    <a:pt x="104352" y="8231"/>
                  </a:lnTo>
                  <a:lnTo>
                    <a:pt x="103807" y="7877"/>
                  </a:lnTo>
                  <a:lnTo>
                    <a:pt x="103262" y="7523"/>
                  </a:lnTo>
                  <a:lnTo>
                    <a:pt x="102717" y="7196"/>
                  </a:lnTo>
                  <a:lnTo>
                    <a:pt x="102145" y="6896"/>
                  </a:lnTo>
                  <a:lnTo>
                    <a:pt x="101573" y="6596"/>
                  </a:lnTo>
                  <a:lnTo>
                    <a:pt x="100973" y="6324"/>
                  </a:lnTo>
                  <a:lnTo>
                    <a:pt x="100373" y="6078"/>
                  </a:lnTo>
                  <a:lnTo>
                    <a:pt x="99774" y="5833"/>
                  </a:lnTo>
                  <a:lnTo>
                    <a:pt x="99147" y="5615"/>
                  </a:lnTo>
                  <a:lnTo>
                    <a:pt x="98847" y="5152"/>
                  </a:lnTo>
                  <a:lnTo>
                    <a:pt x="98547" y="4688"/>
                  </a:lnTo>
                  <a:lnTo>
                    <a:pt x="98193" y="4252"/>
                  </a:lnTo>
                  <a:lnTo>
                    <a:pt x="97839" y="3843"/>
                  </a:lnTo>
                  <a:lnTo>
                    <a:pt x="97485" y="3435"/>
                  </a:lnTo>
                  <a:lnTo>
                    <a:pt x="97076" y="3080"/>
                  </a:lnTo>
                  <a:lnTo>
                    <a:pt x="96667" y="2726"/>
                  </a:lnTo>
                  <a:lnTo>
                    <a:pt x="96258" y="2399"/>
                  </a:lnTo>
                  <a:lnTo>
                    <a:pt x="95822" y="2099"/>
                  </a:lnTo>
                  <a:lnTo>
                    <a:pt x="95359" y="1827"/>
                  </a:lnTo>
                  <a:lnTo>
                    <a:pt x="94896" y="1554"/>
                  </a:lnTo>
                  <a:lnTo>
                    <a:pt x="94432" y="1336"/>
                  </a:lnTo>
                  <a:lnTo>
                    <a:pt x="93942" y="1118"/>
                  </a:lnTo>
                  <a:lnTo>
                    <a:pt x="93451" y="900"/>
                  </a:lnTo>
                  <a:lnTo>
                    <a:pt x="92961" y="737"/>
                  </a:lnTo>
                  <a:lnTo>
                    <a:pt x="92443" y="573"/>
                  </a:lnTo>
                  <a:lnTo>
                    <a:pt x="91925" y="437"/>
                  </a:lnTo>
                  <a:lnTo>
                    <a:pt x="91407" y="328"/>
                  </a:lnTo>
                  <a:lnTo>
                    <a:pt x="90862" y="219"/>
                  </a:lnTo>
                  <a:lnTo>
                    <a:pt x="90317" y="137"/>
                  </a:lnTo>
                  <a:lnTo>
                    <a:pt x="89799" y="83"/>
                  </a:lnTo>
                  <a:lnTo>
                    <a:pt x="89254" y="28"/>
                  </a:lnTo>
                  <a:lnTo>
                    <a:pt x="88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6104934" y="-1161276"/>
              <a:ext cx="1589054" cy="808609"/>
            </a:xfrm>
            <a:custGeom>
              <a:rect b="b" l="l" r="r" t="t"/>
              <a:pathLst>
                <a:path extrusionOk="0" fill="none" h="47776" w="93888">
                  <a:moveTo>
                    <a:pt x="81324" y="33413"/>
                  </a:moveTo>
                  <a:lnTo>
                    <a:pt x="81324" y="33413"/>
                  </a:lnTo>
                  <a:lnTo>
                    <a:pt x="82550" y="32541"/>
                  </a:lnTo>
                  <a:lnTo>
                    <a:pt x="83777" y="31615"/>
                  </a:lnTo>
                  <a:lnTo>
                    <a:pt x="84976" y="30633"/>
                  </a:lnTo>
                  <a:lnTo>
                    <a:pt x="85548" y="30116"/>
                  </a:lnTo>
                  <a:lnTo>
                    <a:pt x="86121" y="29598"/>
                  </a:lnTo>
                  <a:lnTo>
                    <a:pt x="86666" y="29053"/>
                  </a:lnTo>
                  <a:lnTo>
                    <a:pt x="87211" y="28508"/>
                  </a:lnTo>
                  <a:lnTo>
                    <a:pt x="87729" y="27935"/>
                  </a:lnTo>
                  <a:lnTo>
                    <a:pt x="88246" y="27363"/>
                  </a:lnTo>
                  <a:lnTo>
                    <a:pt x="88764" y="26763"/>
                  </a:lnTo>
                  <a:lnTo>
                    <a:pt x="89227" y="26164"/>
                  </a:lnTo>
                  <a:lnTo>
                    <a:pt x="89691" y="25564"/>
                  </a:lnTo>
                  <a:lnTo>
                    <a:pt x="90154" y="24938"/>
                  </a:lnTo>
                  <a:lnTo>
                    <a:pt x="90563" y="24311"/>
                  </a:lnTo>
                  <a:lnTo>
                    <a:pt x="90972" y="23657"/>
                  </a:lnTo>
                  <a:lnTo>
                    <a:pt x="91353" y="23003"/>
                  </a:lnTo>
                  <a:lnTo>
                    <a:pt x="91707" y="22321"/>
                  </a:lnTo>
                  <a:lnTo>
                    <a:pt x="92062" y="21640"/>
                  </a:lnTo>
                  <a:lnTo>
                    <a:pt x="92362" y="20959"/>
                  </a:lnTo>
                  <a:lnTo>
                    <a:pt x="92634" y="20250"/>
                  </a:lnTo>
                  <a:lnTo>
                    <a:pt x="92907" y="19541"/>
                  </a:lnTo>
                  <a:lnTo>
                    <a:pt x="93125" y="18833"/>
                  </a:lnTo>
                  <a:lnTo>
                    <a:pt x="93343" y="18097"/>
                  </a:lnTo>
                  <a:lnTo>
                    <a:pt x="93506" y="17334"/>
                  </a:lnTo>
                  <a:lnTo>
                    <a:pt x="93642" y="16598"/>
                  </a:lnTo>
                  <a:lnTo>
                    <a:pt x="93751" y="15835"/>
                  </a:lnTo>
                  <a:lnTo>
                    <a:pt x="93833" y="15045"/>
                  </a:lnTo>
                  <a:lnTo>
                    <a:pt x="93888" y="14281"/>
                  </a:lnTo>
                  <a:lnTo>
                    <a:pt x="93888" y="13491"/>
                  </a:lnTo>
                  <a:lnTo>
                    <a:pt x="93888" y="13491"/>
                  </a:lnTo>
                  <a:lnTo>
                    <a:pt x="93860" y="12728"/>
                  </a:lnTo>
                  <a:lnTo>
                    <a:pt x="93779" y="12019"/>
                  </a:lnTo>
                  <a:lnTo>
                    <a:pt x="93697" y="11284"/>
                  </a:lnTo>
                  <a:lnTo>
                    <a:pt x="93561" y="10575"/>
                  </a:lnTo>
                  <a:lnTo>
                    <a:pt x="93370" y="9866"/>
                  </a:lnTo>
                  <a:lnTo>
                    <a:pt x="93179" y="9185"/>
                  </a:lnTo>
                  <a:lnTo>
                    <a:pt x="92934" y="8504"/>
                  </a:lnTo>
                  <a:lnTo>
                    <a:pt x="92661" y="7850"/>
                  </a:lnTo>
                  <a:lnTo>
                    <a:pt x="92362" y="7196"/>
                  </a:lnTo>
                  <a:lnTo>
                    <a:pt x="92007" y="6569"/>
                  </a:lnTo>
                  <a:lnTo>
                    <a:pt x="91653" y="5969"/>
                  </a:lnTo>
                  <a:lnTo>
                    <a:pt x="91244" y="5370"/>
                  </a:lnTo>
                  <a:lnTo>
                    <a:pt x="90835" y="4825"/>
                  </a:lnTo>
                  <a:lnTo>
                    <a:pt x="90399" y="4280"/>
                  </a:lnTo>
                  <a:lnTo>
                    <a:pt x="89909" y="3762"/>
                  </a:lnTo>
                  <a:lnTo>
                    <a:pt x="89418" y="3271"/>
                  </a:lnTo>
                  <a:lnTo>
                    <a:pt x="88900" y="2808"/>
                  </a:lnTo>
                  <a:lnTo>
                    <a:pt x="88355" y="2399"/>
                  </a:lnTo>
                  <a:lnTo>
                    <a:pt x="87810" y="1990"/>
                  </a:lnTo>
                  <a:lnTo>
                    <a:pt x="87211" y="1609"/>
                  </a:lnTo>
                  <a:lnTo>
                    <a:pt x="86611" y="1282"/>
                  </a:lnTo>
                  <a:lnTo>
                    <a:pt x="85984" y="982"/>
                  </a:lnTo>
                  <a:lnTo>
                    <a:pt x="85330" y="737"/>
                  </a:lnTo>
                  <a:lnTo>
                    <a:pt x="84676" y="491"/>
                  </a:lnTo>
                  <a:lnTo>
                    <a:pt x="84022" y="328"/>
                  </a:lnTo>
                  <a:lnTo>
                    <a:pt x="83313" y="164"/>
                  </a:lnTo>
                  <a:lnTo>
                    <a:pt x="82632" y="83"/>
                  </a:lnTo>
                  <a:lnTo>
                    <a:pt x="81896" y="28"/>
                  </a:lnTo>
                  <a:lnTo>
                    <a:pt x="81188" y="1"/>
                  </a:lnTo>
                  <a:lnTo>
                    <a:pt x="80425" y="28"/>
                  </a:lnTo>
                  <a:lnTo>
                    <a:pt x="79689" y="110"/>
                  </a:lnTo>
                  <a:lnTo>
                    <a:pt x="78926" y="246"/>
                  </a:lnTo>
                  <a:lnTo>
                    <a:pt x="78926" y="246"/>
                  </a:lnTo>
                  <a:lnTo>
                    <a:pt x="78299" y="382"/>
                  </a:lnTo>
                  <a:lnTo>
                    <a:pt x="77672" y="546"/>
                  </a:lnTo>
                  <a:lnTo>
                    <a:pt x="77073" y="737"/>
                  </a:lnTo>
                  <a:lnTo>
                    <a:pt x="76473" y="927"/>
                  </a:lnTo>
                  <a:lnTo>
                    <a:pt x="75873" y="1145"/>
                  </a:lnTo>
                  <a:lnTo>
                    <a:pt x="75274" y="1363"/>
                  </a:lnTo>
                  <a:lnTo>
                    <a:pt x="74102" y="1881"/>
                  </a:lnTo>
                  <a:lnTo>
                    <a:pt x="72930" y="2454"/>
                  </a:lnTo>
                  <a:lnTo>
                    <a:pt x="71785" y="3053"/>
                  </a:lnTo>
                  <a:lnTo>
                    <a:pt x="70668" y="3707"/>
                  </a:lnTo>
                  <a:lnTo>
                    <a:pt x="69551" y="4361"/>
                  </a:lnTo>
                  <a:lnTo>
                    <a:pt x="67316" y="5751"/>
                  </a:lnTo>
                  <a:lnTo>
                    <a:pt x="65108" y="7141"/>
                  </a:lnTo>
                  <a:lnTo>
                    <a:pt x="63991" y="7795"/>
                  </a:lnTo>
                  <a:lnTo>
                    <a:pt x="62874" y="8449"/>
                  </a:lnTo>
                  <a:lnTo>
                    <a:pt x="61756" y="9049"/>
                  </a:lnTo>
                  <a:lnTo>
                    <a:pt x="60612" y="9621"/>
                  </a:lnTo>
                  <a:lnTo>
                    <a:pt x="60612" y="9621"/>
                  </a:lnTo>
                  <a:lnTo>
                    <a:pt x="59467" y="10139"/>
                  </a:lnTo>
                  <a:lnTo>
                    <a:pt x="58322" y="10657"/>
                  </a:lnTo>
                  <a:lnTo>
                    <a:pt x="57150" y="11120"/>
                  </a:lnTo>
                  <a:lnTo>
                    <a:pt x="55979" y="11583"/>
                  </a:lnTo>
                  <a:lnTo>
                    <a:pt x="54807" y="11992"/>
                  </a:lnTo>
                  <a:lnTo>
                    <a:pt x="53608" y="12401"/>
                  </a:lnTo>
                  <a:lnTo>
                    <a:pt x="52408" y="12783"/>
                  </a:lnTo>
                  <a:lnTo>
                    <a:pt x="51209" y="13137"/>
                  </a:lnTo>
                  <a:lnTo>
                    <a:pt x="50010" y="13464"/>
                  </a:lnTo>
                  <a:lnTo>
                    <a:pt x="48784" y="13764"/>
                  </a:lnTo>
                  <a:lnTo>
                    <a:pt x="47557" y="14063"/>
                  </a:lnTo>
                  <a:lnTo>
                    <a:pt x="46331" y="14309"/>
                  </a:lnTo>
                  <a:lnTo>
                    <a:pt x="45105" y="14554"/>
                  </a:lnTo>
                  <a:lnTo>
                    <a:pt x="43851" y="14745"/>
                  </a:lnTo>
                  <a:lnTo>
                    <a:pt x="42597" y="14936"/>
                  </a:lnTo>
                  <a:lnTo>
                    <a:pt x="41371" y="15072"/>
                  </a:lnTo>
                  <a:lnTo>
                    <a:pt x="41371" y="15072"/>
                  </a:lnTo>
                  <a:lnTo>
                    <a:pt x="40090" y="15208"/>
                  </a:lnTo>
                  <a:lnTo>
                    <a:pt x="38809" y="15317"/>
                  </a:lnTo>
                  <a:lnTo>
                    <a:pt x="37555" y="15399"/>
                  </a:lnTo>
                  <a:lnTo>
                    <a:pt x="36275" y="15453"/>
                  </a:lnTo>
                  <a:lnTo>
                    <a:pt x="34994" y="15481"/>
                  </a:lnTo>
                  <a:lnTo>
                    <a:pt x="33713" y="15481"/>
                  </a:lnTo>
                  <a:lnTo>
                    <a:pt x="32432" y="15453"/>
                  </a:lnTo>
                  <a:lnTo>
                    <a:pt x="31151" y="15399"/>
                  </a:lnTo>
                  <a:lnTo>
                    <a:pt x="29870" y="15317"/>
                  </a:lnTo>
                  <a:lnTo>
                    <a:pt x="28616" y="15235"/>
                  </a:lnTo>
                  <a:lnTo>
                    <a:pt x="27335" y="15099"/>
                  </a:lnTo>
                  <a:lnTo>
                    <a:pt x="26082" y="14936"/>
                  </a:lnTo>
                  <a:lnTo>
                    <a:pt x="24801" y="14745"/>
                  </a:lnTo>
                  <a:lnTo>
                    <a:pt x="23547" y="14527"/>
                  </a:lnTo>
                  <a:lnTo>
                    <a:pt x="22294" y="14309"/>
                  </a:lnTo>
                  <a:lnTo>
                    <a:pt x="21040" y="14036"/>
                  </a:lnTo>
                  <a:lnTo>
                    <a:pt x="21040" y="14036"/>
                  </a:lnTo>
                  <a:lnTo>
                    <a:pt x="20359" y="13873"/>
                  </a:lnTo>
                  <a:lnTo>
                    <a:pt x="19650" y="13682"/>
                  </a:lnTo>
                  <a:lnTo>
                    <a:pt x="18233" y="13273"/>
                  </a:lnTo>
                  <a:lnTo>
                    <a:pt x="16816" y="12864"/>
                  </a:lnTo>
                  <a:lnTo>
                    <a:pt x="15399" y="12483"/>
                  </a:lnTo>
                  <a:lnTo>
                    <a:pt x="14690" y="12292"/>
                  </a:lnTo>
                  <a:lnTo>
                    <a:pt x="13954" y="12128"/>
                  </a:lnTo>
                  <a:lnTo>
                    <a:pt x="13246" y="11992"/>
                  </a:lnTo>
                  <a:lnTo>
                    <a:pt x="12510" y="11910"/>
                  </a:lnTo>
                  <a:lnTo>
                    <a:pt x="11801" y="11829"/>
                  </a:lnTo>
                  <a:lnTo>
                    <a:pt x="11065" y="11801"/>
                  </a:lnTo>
                  <a:lnTo>
                    <a:pt x="10357" y="11801"/>
                  </a:lnTo>
                  <a:lnTo>
                    <a:pt x="9621" y="11856"/>
                  </a:lnTo>
                  <a:lnTo>
                    <a:pt x="9621" y="11856"/>
                  </a:lnTo>
                  <a:lnTo>
                    <a:pt x="9239" y="11910"/>
                  </a:lnTo>
                  <a:lnTo>
                    <a:pt x="8858" y="11965"/>
                  </a:lnTo>
                  <a:lnTo>
                    <a:pt x="8476" y="12047"/>
                  </a:lnTo>
                  <a:lnTo>
                    <a:pt x="8122" y="12156"/>
                  </a:lnTo>
                  <a:lnTo>
                    <a:pt x="7413" y="12401"/>
                  </a:lnTo>
                  <a:lnTo>
                    <a:pt x="6705" y="12701"/>
                  </a:lnTo>
                  <a:lnTo>
                    <a:pt x="6051" y="13055"/>
                  </a:lnTo>
                  <a:lnTo>
                    <a:pt x="5424" y="13464"/>
                  </a:lnTo>
                  <a:lnTo>
                    <a:pt x="4852" y="13900"/>
                  </a:lnTo>
                  <a:lnTo>
                    <a:pt x="4279" y="14418"/>
                  </a:lnTo>
                  <a:lnTo>
                    <a:pt x="3762" y="14936"/>
                  </a:lnTo>
                  <a:lnTo>
                    <a:pt x="3298" y="15535"/>
                  </a:lnTo>
                  <a:lnTo>
                    <a:pt x="2889" y="16135"/>
                  </a:lnTo>
                  <a:lnTo>
                    <a:pt x="2508" y="16789"/>
                  </a:lnTo>
                  <a:lnTo>
                    <a:pt x="2181" y="17470"/>
                  </a:lnTo>
                  <a:lnTo>
                    <a:pt x="1881" y="18179"/>
                  </a:lnTo>
                  <a:lnTo>
                    <a:pt x="1663" y="18887"/>
                  </a:lnTo>
                  <a:lnTo>
                    <a:pt x="1499" y="19650"/>
                  </a:lnTo>
                  <a:lnTo>
                    <a:pt x="1499" y="19650"/>
                  </a:lnTo>
                  <a:lnTo>
                    <a:pt x="1499" y="19732"/>
                  </a:lnTo>
                  <a:lnTo>
                    <a:pt x="1445" y="19814"/>
                  </a:lnTo>
                  <a:lnTo>
                    <a:pt x="1336" y="19950"/>
                  </a:lnTo>
                  <a:lnTo>
                    <a:pt x="1200" y="20032"/>
                  </a:lnTo>
                  <a:lnTo>
                    <a:pt x="1036" y="20086"/>
                  </a:lnTo>
                  <a:lnTo>
                    <a:pt x="1036" y="20086"/>
                  </a:lnTo>
                  <a:lnTo>
                    <a:pt x="736" y="20904"/>
                  </a:lnTo>
                  <a:lnTo>
                    <a:pt x="491" y="21694"/>
                  </a:lnTo>
                  <a:lnTo>
                    <a:pt x="300" y="22512"/>
                  </a:lnTo>
                  <a:lnTo>
                    <a:pt x="137" y="23302"/>
                  </a:lnTo>
                  <a:lnTo>
                    <a:pt x="55" y="24120"/>
                  </a:lnTo>
                  <a:lnTo>
                    <a:pt x="1" y="24910"/>
                  </a:lnTo>
                  <a:lnTo>
                    <a:pt x="1" y="25701"/>
                  </a:lnTo>
                  <a:lnTo>
                    <a:pt x="55" y="26464"/>
                  </a:lnTo>
                  <a:lnTo>
                    <a:pt x="137" y="27254"/>
                  </a:lnTo>
                  <a:lnTo>
                    <a:pt x="273" y="28017"/>
                  </a:lnTo>
                  <a:lnTo>
                    <a:pt x="437" y="28780"/>
                  </a:lnTo>
                  <a:lnTo>
                    <a:pt x="655" y="29516"/>
                  </a:lnTo>
                  <a:lnTo>
                    <a:pt x="900" y="30279"/>
                  </a:lnTo>
                  <a:lnTo>
                    <a:pt x="1200" y="30988"/>
                  </a:lnTo>
                  <a:lnTo>
                    <a:pt x="1527" y="31724"/>
                  </a:lnTo>
                  <a:lnTo>
                    <a:pt x="1881" y="32432"/>
                  </a:lnTo>
                  <a:lnTo>
                    <a:pt x="2263" y="33113"/>
                  </a:lnTo>
                  <a:lnTo>
                    <a:pt x="2671" y="33795"/>
                  </a:lnTo>
                  <a:lnTo>
                    <a:pt x="3135" y="34476"/>
                  </a:lnTo>
                  <a:lnTo>
                    <a:pt x="3598" y="35130"/>
                  </a:lnTo>
                  <a:lnTo>
                    <a:pt x="4089" y="35757"/>
                  </a:lnTo>
                  <a:lnTo>
                    <a:pt x="4634" y="36384"/>
                  </a:lnTo>
                  <a:lnTo>
                    <a:pt x="5179" y="37011"/>
                  </a:lnTo>
                  <a:lnTo>
                    <a:pt x="5751" y="37583"/>
                  </a:lnTo>
                  <a:lnTo>
                    <a:pt x="6351" y="38155"/>
                  </a:lnTo>
                  <a:lnTo>
                    <a:pt x="6950" y="38728"/>
                  </a:lnTo>
                  <a:lnTo>
                    <a:pt x="7577" y="39245"/>
                  </a:lnTo>
                  <a:lnTo>
                    <a:pt x="8231" y="39763"/>
                  </a:lnTo>
                  <a:lnTo>
                    <a:pt x="8885" y="40254"/>
                  </a:lnTo>
                  <a:lnTo>
                    <a:pt x="9566" y="40744"/>
                  </a:lnTo>
                  <a:lnTo>
                    <a:pt x="10248" y="41180"/>
                  </a:lnTo>
                  <a:lnTo>
                    <a:pt x="10929" y="41616"/>
                  </a:lnTo>
                  <a:lnTo>
                    <a:pt x="10929" y="41616"/>
                  </a:lnTo>
                  <a:lnTo>
                    <a:pt x="11638" y="42025"/>
                  </a:lnTo>
                  <a:lnTo>
                    <a:pt x="12319" y="42407"/>
                  </a:lnTo>
                  <a:lnTo>
                    <a:pt x="13709" y="43143"/>
                  </a:lnTo>
                  <a:lnTo>
                    <a:pt x="15153" y="43797"/>
                  </a:lnTo>
                  <a:lnTo>
                    <a:pt x="16598" y="44424"/>
                  </a:lnTo>
                  <a:lnTo>
                    <a:pt x="18069" y="44969"/>
                  </a:lnTo>
                  <a:lnTo>
                    <a:pt x="19568" y="45486"/>
                  </a:lnTo>
                  <a:lnTo>
                    <a:pt x="21095" y="45922"/>
                  </a:lnTo>
                  <a:lnTo>
                    <a:pt x="22621" y="46331"/>
                  </a:lnTo>
                  <a:lnTo>
                    <a:pt x="24147" y="46658"/>
                  </a:lnTo>
                  <a:lnTo>
                    <a:pt x="25700" y="46958"/>
                  </a:lnTo>
                  <a:lnTo>
                    <a:pt x="27281" y="47203"/>
                  </a:lnTo>
                  <a:lnTo>
                    <a:pt x="28834" y="47421"/>
                  </a:lnTo>
                  <a:lnTo>
                    <a:pt x="30415" y="47558"/>
                  </a:lnTo>
                  <a:lnTo>
                    <a:pt x="31996" y="47694"/>
                  </a:lnTo>
                  <a:lnTo>
                    <a:pt x="33576" y="47748"/>
                  </a:lnTo>
                  <a:lnTo>
                    <a:pt x="35157" y="47776"/>
                  </a:lnTo>
                  <a:lnTo>
                    <a:pt x="35157" y="47776"/>
                  </a:lnTo>
                  <a:lnTo>
                    <a:pt x="36574" y="47776"/>
                  </a:lnTo>
                  <a:lnTo>
                    <a:pt x="38019" y="47721"/>
                  </a:lnTo>
                  <a:lnTo>
                    <a:pt x="39436" y="47639"/>
                  </a:lnTo>
                  <a:lnTo>
                    <a:pt x="40880" y="47530"/>
                  </a:lnTo>
                  <a:lnTo>
                    <a:pt x="42297" y="47394"/>
                  </a:lnTo>
                  <a:lnTo>
                    <a:pt x="43715" y="47258"/>
                  </a:lnTo>
                  <a:lnTo>
                    <a:pt x="45132" y="47040"/>
                  </a:lnTo>
                  <a:lnTo>
                    <a:pt x="46549" y="46822"/>
                  </a:lnTo>
                  <a:lnTo>
                    <a:pt x="47966" y="46577"/>
                  </a:lnTo>
                  <a:lnTo>
                    <a:pt x="49356" y="46331"/>
                  </a:lnTo>
                  <a:lnTo>
                    <a:pt x="50773" y="46032"/>
                  </a:lnTo>
                  <a:lnTo>
                    <a:pt x="52163" y="45704"/>
                  </a:lnTo>
                  <a:lnTo>
                    <a:pt x="53553" y="45350"/>
                  </a:lnTo>
                  <a:lnTo>
                    <a:pt x="54943" y="44996"/>
                  </a:lnTo>
                  <a:lnTo>
                    <a:pt x="56333" y="44614"/>
                  </a:lnTo>
                  <a:lnTo>
                    <a:pt x="57696" y="44206"/>
                  </a:lnTo>
                  <a:lnTo>
                    <a:pt x="57696" y="44206"/>
                  </a:lnTo>
                  <a:lnTo>
                    <a:pt x="59222" y="43715"/>
                  </a:lnTo>
                  <a:lnTo>
                    <a:pt x="60775" y="43224"/>
                  </a:lnTo>
                  <a:lnTo>
                    <a:pt x="62301" y="42679"/>
                  </a:lnTo>
                  <a:lnTo>
                    <a:pt x="63855" y="42134"/>
                  </a:lnTo>
                  <a:lnTo>
                    <a:pt x="65381" y="41562"/>
                  </a:lnTo>
                  <a:lnTo>
                    <a:pt x="66907" y="40962"/>
                  </a:lnTo>
                  <a:lnTo>
                    <a:pt x="68406" y="40336"/>
                  </a:lnTo>
                  <a:lnTo>
                    <a:pt x="69905" y="39682"/>
                  </a:lnTo>
                  <a:lnTo>
                    <a:pt x="71404" y="39000"/>
                  </a:lnTo>
                  <a:lnTo>
                    <a:pt x="72876" y="38292"/>
                  </a:lnTo>
                  <a:lnTo>
                    <a:pt x="74347" y="37556"/>
                  </a:lnTo>
                  <a:lnTo>
                    <a:pt x="75764" y="36793"/>
                  </a:lnTo>
                  <a:lnTo>
                    <a:pt x="77209" y="35975"/>
                  </a:lnTo>
                  <a:lnTo>
                    <a:pt x="78599" y="35157"/>
                  </a:lnTo>
                  <a:lnTo>
                    <a:pt x="79961" y="34313"/>
                  </a:lnTo>
                  <a:lnTo>
                    <a:pt x="81324" y="334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7316192" y="-1281662"/>
              <a:ext cx="456196" cy="360266"/>
            </a:xfrm>
            <a:custGeom>
              <a:rect b="b" l="l" r="r" t="t"/>
              <a:pathLst>
                <a:path extrusionOk="0" fill="none" h="21286" w="26954">
                  <a:moveTo>
                    <a:pt x="23302" y="21285"/>
                  </a:moveTo>
                  <a:lnTo>
                    <a:pt x="23302" y="21285"/>
                  </a:lnTo>
                  <a:lnTo>
                    <a:pt x="23738" y="20877"/>
                  </a:lnTo>
                  <a:lnTo>
                    <a:pt x="24147" y="20468"/>
                  </a:lnTo>
                  <a:lnTo>
                    <a:pt x="24501" y="20059"/>
                  </a:lnTo>
                  <a:lnTo>
                    <a:pt x="24855" y="19623"/>
                  </a:lnTo>
                  <a:lnTo>
                    <a:pt x="25182" y="19160"/>
                  </a:lnTo>
                  <a:lnTo>
                    <a:pt x="25482" y="18696"/>
                  </a:lnTo>
                  <a:lnTo>
                    <a:pt x="25755" y="18233"/>
                  </a:lnTo>
                  <a:lnTo>
                    <a:pt x="26000" y="17743"/>
                  </a:lnTo>
                  <a:lnTo>
                    <a:pt x="26218" y="17252"/>
                  </a:lnTo>
                  <a:lnTo>
                    <a:pt x="26409" y="16761"/>
                  </a:lnTo>
                  <a:lnTo>
                    <a:pt x="26572" y="16271"/>
                  </a:lnTo>
                  <a:lnTo>
                    <a:pt x="26708" y="15753"/>
                  </a:lnTo>
                  <a:lnTo>
                    <a:pt x="26817" y="15235"/>
                  </a:lnTo>
                  <a:lnTo>
                    <a:pt x="26872" y="14717"/>
                  </a:lnTo>
                  <a:lnTo>
                    <a:pt x="26927" y="14200"/>
                  </a:lnTo>
                  <a:lnTo>
                    <a:pt x="26954" y="13682"/>
                  </a:lnTo>
                  <a:lnTo>
                    <a:pt x="26954" y="13164"/>
                  </a:lnTo>
                  <a:lnTo>
                    <a:pt x="26927" y="12619"/>
                  </a:lnTo>
                  <a:lnTo>
                    <a:pt x="26872" y="12101"/>
                  </a:lnTo>
                  <a:lnTo>
                    <a:pt x="26817" y="11583"/>
                  </a:lnTo>
                  <a:lnTo>
                    <a:pt x="26708" y="11066"/>
                  </a:lnTo>
                  <a:lnTo>
                    <a:pt x="26572" y="10548"/>
                  </a:lnTo>
                  <a:lnTo>
                    <a:pt x="26409" y="10030"/>
                  </a:lnTo>
                  <a:lnTo>
                    <a:pt x="26218" y="9512"/>
                  </a:lnTo>
                  <a:lnTo>
                    <a:pt x="26027" y="8994"/>
                  </a:lnTo>
                  <a:lnTo>
                    <a:pt x="25782" y="8504"/>
                  </a:lnTo>
                  <a:lnTo>
                    <a:pt x="25509" y="8013"/>
                  </a:lnTo>
                  <a:lnTo>
                    <a:pt x="25237" y="7523"/>
                  </a:lnTo>
                  <a:lnTo>
                    <a:pt x="24937" y="7059"/>
                  </a:lnTo>
                  <a:lnTo>
                    <a:pt x="24583" y="6569"/>
                  </a:lnTo>
                  <a:lnTo>
                    <a:pt x="24228" y="6133"/>
                  </a:lnTo>
                  <a:lnTo>
                    <a:pt x="23847" y="5669"/>
                  </a:lnTo>
                  <a:lnTo>
                    <a:pt x="23847" y="5669"/>
                  </a:lnTo>
                  <a:lnTo>
                    <a:pt x="23411" y="5233"/>
                  </a:lnTo>
                  <a:lnTo>
                    <a:pt x="23002" y="4825"/>
                  </a:lnTo>
                  <a:lnTo>
                    <a:pt x="22539" y="4416"/>
                  </a:lnTo>
                  <a:lnTo>
                    <a:pt x="22075" y="4007"/>
                  </a:lnTo>
                  <a:lnTo>
                    <a:pt x="21585" y="3598"/>
                  </a:lnTo>
                  <a:lnTo>
                    <a:pt x="21094" y="3244"/>
                  </a:lnTo>
                  <a:lnTo>
                    <a:pt x="20577" y="2890"/>
                  </a:lnTo>
                  <a:lnTo>
                    <a:pt x="20059" y="2535"/>
                  </a:lnTo>
                  <a:lnTo>
                    <a:pt x="19541" y="2208"/>
                  </a:lnTo>
                  <a:lnTo>
                    <a:pt x="18996" y="1908"/>
                  </a:lnTo>
                  <a:lnTo>
                    <a:pt x="18424" y="1609"/>
                  </a:lnTo>
                  <a:lnTo>
                    <a:pt x="17878" y="1336"/>
                  </a:lnTo>
                  <a:lnTo>
                    <a:pt x="17306" y="1091"/>
                  </a:lnTo>
                  <a:lnTo>
                    <a:pt x="16707" y="873"/>
                  </a:lnTo>
                  <a:lnTo>
                    <a:pt x="16134" y="682"/>
                  </a:lnTo>
                  <a:lnTo>
                    <a:pt x="15535" y="491"/>
                  </a:lnTo>
                  <a:lnTo>
                    <a:pt x="14935" y="355"/>
                  </a:lnTo>
                  <a:lnTo>
                    <a:pt x="14363" y="219"/>
                  </a:lnTo>
                  <a:lnTo>
                    <a:pt x="13763" y="110"/>
                  </a:lnTo>
                  <a:lnTo>
                    <a:pt x="13136" y="55"/>
                  </a:lnTo>
                  <a:lnTo>
                    <a:pt x="12537" y="1"/>
                  </a:lnTo>
                  <a:lnTo>
                    <a:pt x="11937" y="1"/>
                  </a:lnTo>
                  <a:lnTo>
                    <a:pt x="11338" y="1"/>
                  </a:lnTo>
                  <a:lnTo>
                    <a:pt x="10738" y="55"/>
                  </a:lnTo>
                  <a:lnTo>
                    <a:pt x="10139" y="137"/>
                  </a:lnTo>
                  <a:lnTo>
                    <a:pt x="9566" y="246"/>
                  </a:lnTo>
                  <a:lnTo>
                    <a:pt x="8967" y="410"/>
                  </a:lnTo>
                  <a:lnTo>
                    <a:pt x="8394" y="600"/>
                  </a:lnTo>
                  <a:lnTo>
                    <a:pt x="7822" y="818"/>
                  </a:lnTo>
                  <a:lnTo>
                    <a:pt x="7250" y="1064"/>
                  </a:lnTo>
                  <a:lnTo>
                    <a:pt x="6677" y="1363"/>
                  </a:lnTo>
                  <a:lnTo>
                    <a:pt x="6132" y="1690"/>
                  </a:lnTo>
                  <a:lnTo>
                    <a:pt x="6132" y="1690"/>
                  </a:lnTo>
                  <a:lnTo>
                    <a:pt x="6132" y="1690"/>
                  </a:lnTo>
                  <a:lnTo>
                    <a:pt x="6432" y="1881"/>
                  </a:lnTo>
                  <a:lnTo>
                    <a:pt x="6650" y="2099"/>
                  </a:lnTo>
                  <a:lnTo>
                    <a:pt x="6841" y="2344"/>
                  </a:lnTo>
                  <a:lnTo>
                    <a:pt x="7004" y="2617"/>
                  </a:lnTo>
                  <a:lnTo>
                    <a:pt x="7086" y="2890"/>
                  </a:lnTo>
                  <a:lnTo>
                    <a:pt x="7141" y="3162"/>
                  </a:lnTo>
                  <a:lnTo>
                    <a:pt x="7168" y="3462"/>
                  </a:lnTo>
                  <a:lnTo>
                    <a:pt x="7141" y="3762"/>
                  </a:lnTo>
                  <a:lnTo>
                    <a:pt x="7086" y="4061"/>
                  </a:lnTo>
                  <a:lnTo>
                    <a:pt x="6977" y="4361"/>
                  </a:lnTo>
                  <a:lnTo>
                    <a:pt x="6841" y="4634"/>
                  </a:lnTo>
                  <a:lnTo>
                    <a:pt x="6677" y="4906"/>
                  </a:lnTo>
                  <a:lnTo>
                    <a:pt x="6487" y="5179"/>
                  </a:lnTo>
                  <a:lnTo>
                    <a:pt x="6269" y="5424"/>
                  </a:lnTo>
                  <a:lnTo>
                    <a:pt x="6051" y="5642"/>
                  </a:lnTo>
                  <a:lnTo>
                    <a:pt x="5778" y="5833"/>
                  </a:lnTo>
                  <a:lnTo>
                    <a:pt x="5778" y="5833"/>
                  </a:lnTo>
                  <a:lnTo>
                    <a:pt x="5506" y="5996"/>
                  </a:lnTo>
                  <a:lnTo>
                    <a:pt x="5233" y="6133"/>
                  </a:lnTo>
                  <a:lnTo>
                    <a:pt x="4688" y="6351"/>
                  </a:lnTo>
                  <a:lnTo>
                    <a:pt x="4116" y="6569"/>
                  </a:lnTo>
                  <a:lnTo>
                    <a:pt x="3543" y="6787"/>
                  </a:lnTo>
                  <a:lnTo>
                    <a:pt x="3543" y="6787"/>
                  </a:lnTo>
                  <a:lnTo>
                    <a:pt x="3107" y="6978"/>
                  </a:lnTo>
                  <a:lnTo>
                    <a:pt x="2698" y="7196"/>
                  </a:lnTo>
                  <a:lnTo>
                    <a:pt x="2317" y="7441"/>
                  </a:lnTo>
                  <a:lnTo>
                    <a:pt x="1935" y="7713"/>
                  </a:lnTo>
                  <a:lnTo>
                    <a:pt x="1200" y="8286"/>
                  </a:lnTo>
                  <a:lnTo>
                    <a:pt x="464" y="8885"/>
                  </a:lnTo>
                  <a:lnTo>
                    <a:pt x="464" y="8885"/>
                  </a:lnTo>
                  <a:lnTo>
                    <a:pt x="0" y="9267"/>
                  </a:lnTo>
                  <a:lnTo>
                    <a:pt x="0" y="9267"/>
                  </a:lnTo>
                  <a:lnTo>
                    <a:pt x="981" y="8749"/>
                  </a:lnTo>
                  <a:lnTo>
                    <a:pt x="1990" y="8231"/>
                  </a:lnTo>
                  <a:lnTo>
                    <a:pt x="3025" y="7768"/>
                  </a:lnTo>
                  <a:lnTo>
                    <a:pt x="4061" y="7359"/>
                  </a:lnTo>
                  <a:lnTo>
                    <a:pt x="5124" y="6978"/>
                  </a:lnTo>
                  <a:lnTo>
                    <a:pt x="6187" y="6651"/>
                  </a:lnTo>
                  <a:lnTo>
                    <a:pt x="6732" y="6514"/>
                  </a:lnTo>
                  <a:lnTo>
                    <a:pt x="7250" y="6405"/>
                  </a:lnTo>
                  <a:lnTo>
                    <a:pt x="7795" y="6296"/>
                  </a:lnTo>
                  <a:lnTo>
                    <a:pt x="8313" y="6214"/>
                  </a:lnTo>
                  <a:lnTo>
                    <a:pt x="8858" y="6160"/>
                  </a:lnTo>
                  <a:lnTo>
                    <a:pt x="9403" y="6133"/>
                  </a:lnTo>
                  <a:lnTo>
                    <a:pt x="9948" y="6105"/>
                  </a:lnTo>
                  <a:lnTo>
                    <a:pt x="10466" y="6105"/>
                  </a:lnTo>
                  <a:lnTo>
                    <a:pt x="11011" y="6133"/>
                  </a:lnTo>
                  <a:lnTo>
                    <a:pt x="11556" y="6160"/>
                  </a:lnTo>
                  <a:lnTo>
                    <a:pt x="12074" y="6242"/>
                  </a:lnTo>
                  <a:lnTo>
                    <a:pt x="12619" y="6351"/>
                  </a:lnTo>
                  <a:lnTo>
                    <a:pt x="13164" y="6460"/>
                  </a:lnTo>
                  <a:lnTo>
                    <a:pt x="13681" y="6623"/>
                  </a:lnTo>
                  <a:lnTo>
                    <a:pt x="14199" y="6787"/>
                  </a:lnTo>
                  <a:lnTo>
                    <a:pt x="14744" y="7005"/>
                  </a:lnTo>
                  <a:lnTo>
                    <a:pt x="15262" y="7223"/>
                  </a:lnTo>
                  <a:lnTo>
                    <a:pt x="15780" y="7495"/>
                  </a:lnTo>
                  <a:lnTo>
                    <a:pt x="16298" y="7795"/>
                  </a:lnTo>
                  <a:lnTo>
                    <a:pt x="16816" y="8122"/>
                  </a:lnTo>
                  <a:lnTo>
                    <a:pt x="16816" y="8122"/>
                  </a:lnTo>
                  <a:lnTo>
                    <a:pt x="17224" y="8422"/>
                  </a:lnTo>
                  <a:lnTo>
                    <a:pt x="17633" y="8722"/>
                  </a:lnTo>
                  <a:lnTo>
                    <a:pt x="18015" y="9022"/>
                  </a:lnTo>
                  <a:lnTo>
                    <a:pt x="18396" y="9349"/>
                  </a:lnTo>
                  <a:lnTo>
                    <a:pt x="18751" y="9676"/>
                  </a:lnTo>
                  <a:lnTo>
                    <a:pt x="19078" y="10030"/>
                  </a:lnTo>
                  <a:lnTo>
                    <a:pt x="19405" y="10384"/>
                  </a:lnTo>
                  <a:lnTo>
                    <a:pt x="19732" y="10738"/>
                  </a:lnTo>
                  <a:lnTo>
                    <a:pt x="20331" y="11474"/>
                  </a:lnTo>
                  <a:lnTo>
                    <a:pt x="20849" y="12265"/>
                  </a:lnTo>
                  <a:lnTo>
                    <a:pt x="21340" y="13082"/>
                  </a:lnTo>
                  <a:lnTo>
                    <a:pt x="21776" y="13927"/>
                  </a:lnTo>
                  <a:lnTo>
                    <a:pt x="22130" y="14772"/>
                  </a:lnTo>
                  <a:lnTo>
                    <a:pt x="22457" y="15671"/>
                  </a:lnTo>
                  <a:lnTo>
                    <a:pt x="22730" y="16571"/>
                  </a:lnTo>
                  <a:lnTo>
                    <a:pt x="22948" y="17497"/>
                  </a:lnTo>
                  <a:lnTo>
                    <a:pt x="23111" y="18424"/>
                  </a:lnTo>
                  <a:lnTo>
                    <a:pt x="23220" y="19378"/>
                  </a:lnTo>
                  <a:lnTo>
                    <a:pt x="23275" y="20332"/>
                  </a:lnTo>
                  <a:lnTo>
                    <a:pt x="23302" y="2128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6050960" y="-1365152"/>
              <a:ext cx="1514347" cy="333507"/>
            </a:xfrm>
            <a:custGeom>
              <a:rect b="b" l="l" r="r" t="t"/>
              <a:pathLst>
                <a:path extrusionOk="0" fill="none" h="19705" w="89474">
                  <a:moveTo>
                    <a:pt x="89473" y="4143"/>
                  </a:moveTo>
                  <a:lnTo>
                    <a:pt x="89473" y="4143"/>
                  </a:lnTo>
                  <a:lnTo>
                    <a:pt x="89010" y="3517"/>
                  </a:lnTo>
                  <a:lnTo>
                    <a:pt x="88519" y="2971"/>
                  </a:lnTo>
                  <a:lnTo>
                    <a:pt x="88001" y="2454"/>
                  </a:lnTo>
                  <a:lnTo>
                    <a:pt x="87456" y="2018"/>
                  </a:lnTo>
                  <a:lnTo>
                    <a:pt x="86884" y="1609"/>
                  </a:lnTo>
                  <a:lnTo>
                    <a:pt x="86312" y="1255"/>
                  </a:lnTo>
                  <a:lnTo>
                    <a:pt x="85685" y="955"/>
                  </a:lnTo>
                  <a:lnTo>
                    <a:pt x="85058" y="709"/>
                  </a:lnTo>
                  <a:lnTo>
                    <a:pt x="84404" y="491"/>
                  </a:lnTo>
                  <a:lnTo>
                    <a:pt x="83750" y="301"/>
                  </a:lnTo>
                  <a:lnTo>
                    <a:pt x="83069" y="164"/>
                  </a:lnTo>
                  <a:lnTo>
                    <a:pt x="82387" y="83"/>
                  </a:lnTo>
                  <a:lnTo>
                    <a:pt x="81679" y="28"/>
                  </a:lnTo>
                  <a:lnTo>
                    <a:pt x="80997" y="1"/>
                  </a:lnTo>
                  <a:lnTo>
                    <a:pt x="80262" y="1"/>
                  </a:lnTo>
                  <a:lnTo>
                    <a:pt x="79553" y="55"/>
                  </a:lnTo>
                  <a:lnTo>
                    <a:pt x="78817" y="110"/>
                  </a:lnTo>
                  <a:lnTo>
                    <a:pt x="78109" y="219"/>
                  </a:lnTo>
                  <a:lnTo>
                    <a:pt x="77373" y="355"/>
                  </a:lnTo>
                  <a:lnTo>
                    <a:pt x="76664" y="491"/>
                  </a:lnTo>
                  <a:lnTo>
                    <a:pt x="75928" y="655"/>
                  </a:lnTo>
                  <a:lnTo>
                    <a:pt x="75220" y="846"/>
                  </a:lnTo>
                  <a:lnTo>
                    <a:pt x="74511" y="1064"/>
                  </a:lnTo>
                  <a:lnTo>
                    <a:pt x="73803" y="1309"/>
                  </a:lnTo>
                  <a:lnTo>
                    <a:pt x="73094" y="1554"/>
                  </a:lnTo>
                  <a:lnTo>
                    <a:pt x="72413" y="1800"/>
                  </a:lnTo>
                  <a:lnTo>
                    <a:pt x="71104" y="2372"/>
                  </a:lnTo>
                  <a:lnTo>
                    <a:pt x="69824" y="2971"/>
                  </a:lnTo>
                  <a:lnTo>
                    <a:pt x="68652" y="3598"/>
                  </a:lnTo>
                  <a:lnTo>
                    <a:pt x="68652" y="3598"/>
                  </a:lnTo>
                  <a:lnTo>
                    <a:pt x="64564" y="5860"/>
                  </a:lnTo>
                  <a:lnTo>
                    <a:pt x="62520" y="6950"/>
                  </a:lnTo>
                  <a:lnTo>
                    <a:pt x="60476" y="7986"/>
                  </a:lnTo>
                  <a:lnTo>
                    <a:pt x="59440" y="8504"/>
                  </a:lnTo>
                  <a:lnTo>
                    <a:pt x="58404" y="8994"/>
                  </a:lnTo>
                  <a:lnTo>
                    <a:pt x="57342" y="9458"/>
                  </a:lnTo>
                  <a:lnTo>
                    <a:pt x="56279" y="9894"/>
                  </a:lnTo>
                  <a:lnTo>
                    <a:pt x="55216" y="10303"/>
                  </a:lnTo>
                  <a:lnTo>
                    <a:pt x="54098" y="10711"/>
                  </a:lnTo>
                  <a:lnTo>
                    <a:pt x="52981" y="11066"/>
                  </a:lnTo>
                  <a:lnTo>
                    <a:pt x="51864" y="11393"/>
                  </a:lnTo>
                  <a:lnTo>
                    <a:pt x="51864" y="11393"/>
                  </a:lnTo>
                  <a:lnTo>
                    <a:pt x="50120" y="11829"/>
                  </a:lnTo>
                  <a:lnTo>
                    <a:pt x="48375" y="12210"/>
                  </a:lnTo>
                  <a:lnTo>
                    <a:pt x="46631" y="12537"/>
                  </a:lnTo>
                  <a:lnTo>
                    <a:pt x="44887" y="12810"/>
                  </a:lnTo>
                  <a:lnTo>
                    <a:pt x="43115" y="13001"/>
                  </a:lnTo>
                  <a:lnTo>
                    <a:pt x="41317" y="13164"/>
                  </a:lnTo>
                  <a:lnTo>
                    <a:pt x="39545" y="13246"/>
                  </a:lnTo>
                  <a:lnTo>
                    <a:pt x="37774" y="13300"/>
                  </a:lnTo>
                  <a:lnTo>
                    <a:pt x="37774" y="13300"/>
                  </a:lnTo>
                  <a:lnTo>
                    <a:pt x="36030" y="13300"/>
                  </a:lnTo>
                  <a:lnTo>
                    <a:pt x="34285" y="13246"/>
                  </a:lnTo>
                  <a:lnTo>
                    <a:pt x="34285" y="13246"/>
                  </a:lnTo>
                  <a:lnTo>
                    <a:pt x="33086" y="13164"/>
                  </a:lnTo>
                  <a:lnTo>
                    <a:pt x="31914" y="13055"/>
                  </a:lnTo>
                  <a:lnTo>
                    <a:pt x="30770" y="12946"/>
                  </a:lnTo>
                  <a:lnTo>
                    <a:pt x="29598" y="12783"/>
                  </a:lnTo>
                  <a:lnTo>
                    <a:pt x="28453" y="12619"/>
                  </a:lnTo>
                  <a:lnTo>
                    <a:pt x="27309" y="12428"/>
                  </a:lnTo>
                  <a:lnTo>
                    <a:pt x="25047" y="11992"/>
                  </a:lnTo>
                  <a:lnTo>
                    <a:pt x="22757" y="11502"/>
                  </a:lnTo>
                  <a:lnTo>
                    <a:pt x="20495" y="10984"/>
                  </a:lnTo>
                  <a:lnTo>
                    <a:pt x="15944" y="9921"/>
                  </a:lnTo>
                  <a:lnTo>
                    <a:pt x="15944" y="9921"/>
                  </a:lnTo>
                  <a:lnTo>
                    <a:pt x="14690" y="9649"/>
                  </a:lnTo>
                  <a:lnTo>
                    <a:pt x="13410" y="9431"/>
                  </a:lnTo>
                  <a:lnTo>
                    <a:pt x="12755" y="9321"/>
                  </a:lnTo>
                  <a:lnTo>
                    <a:pt x="12129" y="9267"/>
                  </a:lnTo>
                  <a:lnTo>
                    <a:pt x="11475" y="9212"/>
                  </a:lnTo>
                  <a:lnTo>
                    <a:pt x="10820" y="9185"/>
                  </a:lnTo>
                  <a:lnTo>
                    <a:pt x="10194" y="9185"/>
                  </a:lnTo>
                  <a:lnTo>
                    <a:pt x="9540" y="9212"/>
                  </a:lnTo>
                  <a:lnTo>
                    <a:pt x="8913" y="9240"/>
                  </a:lnTo>
                  <a:lnTo>
                    <a:pt x="8259" y="9321"/>
                  </a:lnTo>
                  <a:lnTo>
                    <a:pt x="7632" y="9431"/>
                  </a:lnTo>
                  <a:lnTo>
                    <a:pt x="7005" y="9594"/>
                  </a:lnTo>
                  <a:lnTo>
                    <a:pt x="6405" y="9785"/>
                  </a:lnTo>
                  <a:lnTo>
                    <a:pt x="5779" y="10003"/>
                  </a:lnTo>
                  <a:lnTo>
                    <a:pt x="5779" y="10003"/>
                  </a:lnTo>
                  <a:lnTo>
                    <a:pt x="5206" y="10248"/>
                  </a:lnTo>
                  <a:lnTo>
                    <a:pt x="4634" y="10548"/>
                  </a:lnTo>
                  <a:lnTo>
                    <a:pt x="4089" y="10875"/>
                  </a:lnTo>
                  <a:lnTo>
                    <a:pt x="3571" y="11202"/>
                  </a:lnTo>
                  <a:lnTo>
                    <a:pt x="3108" y="11584"/>
                  </a:lnTo>
                  <a:lnTo>
                    <a:pt x="2645" y="11992"/>
                  </a:lnTo>
                  <a:lnTo>
                    <a:pt x="2208" y="12401"/>
                  </a:lnTo>
                  <a:lnTo>
                    <a:pt x="1827" y="12864"/>
                  </a:lnTo>
                  <a:lnTo>
                    <a:pt x="1445" y="13355"/>
                  </a:lnTo>
                  <a:lnTo>
                    <a:pt x="1118" y="13846"/>
                  </a:lnTo>
                  <a:lnTo>
                    <a:pt x="846" y="14363"/>
                  </a:lnTo>
                  <a:lnTo>
                    <a:pt x="573" y="14936"/>
                  </a:lnTo>
                  <a:lnTo>
                    <a:pt x="382" y="15508"/>
                  </a:lnTo>
                  <a:lnTo>
                    <a:pt x="192" y="16080"/>
                  </a:lnTo>
                  <a:lnTo>
                    <a:pt x="83" y="16707"/>
                  </a:lnTo>
                  <a:lnTo>
                    <a:pt x="1" y="17334"/>
                  </a:lnTo>
                  <a:lnTo>
                    <a:pt x="1" y="17334"/>
                  </a:lnTo>
                  <a:lnTo>
                    <a:pt x="519" y="17089"/>
                  </a:lnTo>
                  <a:lnTo>
                    <a:pt x="1037" y="16871"/>
                  </a:lnTo>
                  <a:lnTo>
                    <a:pt x="1554" y="16653"/>
                  </a:lnTo>
                  <a:lnTo>
                    <a:pt x="2099" y="16489"/>
                  </a:lnTo>
                  <a:lnTo>
                    <a:pt x="2645" y="16353"/>
                  </a:lnTo>
                  <a:lnTo>
                    <a:pt x="3217" y="16244"/>
                  </a:lnTo>
                  <a:lnTo>
                    <a:pt x="3762" y="16135"/>
                  </a:lnTo>
                  <a:lnTo>
                    <a:pt x="4334" y="16080"/>
                  </a:lnTo>
                  <a:lnTo>
                    <a:pt x="4907" y="16080"/>
                  </a:lnTo>
                  <a:lnTo>
                    <a:pt x="5479" y="16080"/>
                  </a:lnTo>
                  <a:lnTo>
                    <a:pt x="6051" y="16135"/>
                  </a:lnTo>
                  <a:lnTo>
                    <a:pt x="6623" y="16217"/>
                  </a:lnTo>
                  <a:lnTo>
                    <a:pt x="7223" y="16326"/>
                  </a:lnTo>
                  <a:lnTo>
                    <a:pt x="7795" y="16489"/>
                  </a:lnTo>
                  <a:lnTo>
                    <a:pt x="8368" y="16680"/>
                  </a:lnTo>
                  <a:lnTo>
                    <a:pt x="8967" y="16898"/>
                  </a:lnTo>
                  <a:lnTo>
                    <a:pt x="8967" y="16898"/>
                  </a:lnTo>
                  <a:lnTo>
                    <a:pt x="9104" y="16598"/>
                  </a:lnTo>
                  <a:lnTo>
                    <a:pt x="9267" y="16298"/>
                  </a:lnTo>
                  <a:lnTo>
                    <a:pt x="9458" y="16026"/>
                  </a:lnTo>
                  <a:lnTo>
                    <a:pt x="9676" y="15781"/>
                  </a:lnTo>
                  <a:lnTo>
                    <a:pt x="9894" y="15535"/>
                  </a:lnTo>
                  <a:lnTo>
                    <a:pt x="10139" y="15344"/>
                  </a:lnTo>
                  <a:lnTo>
                    <a:pt x="10412" y="15126"/>
                  </a:lnTo>
                  <a:lnTo>
                    <a:pt x="10684" y="14963"/>
                  </a:lnTo>
                  <a:lnTo>
                    <a:pt x="10984" y="14827"/>
                  </a:lnTo>
                  <a:lnTo>
                    <a:pt x="11284" y="14690"/>
                  </a:lnTo>
                  <a:lnTo>
                    <a:pt x="11611" y="14581"/>
                  </a:lnTo>
                  <a:lnTo>
                    <a:pt x="11938" y="14472"/>
                  </a:lnTo>
                  <a:lnTo>
                    <a:pt x="12292" y="14418"/>
                  </a:lnTo>
                  <a:lnTo>
                    <a:pt x="12619" y="14363"/>
                  </a:lnTo>
                  <a:lnTo>
                    <a:pt x="12973" y="14363"/>
                  </a:lnTo>
                  <a:lnTo>
                    <a:pt x="13328" y="14363"/>
                  </a:lnTo>
                  <a:lnTo>
                    <a:pt x="13328" y="14363"/>
                  </a:lnTo>
                  <a:lnTo>
                    <a:pt x="13682" y="14391"/>
                  </a:lnTo>
                  <a:lnTo>
                    <a:pt x="14009" y="14418"/>
                  </a:lnTo>
                  <a:lnTo>
                    <a:pt x="14363" y="14500"/>
                  </a:lnTo>
                  <a:lnTo>
                    <a:pt x="14690" y="14581"/>
                  </a:lnTo>
                  <a:lnTo>
                    <a:pt x="15317" y="14772"/>
                  </a:lnTo>
                  <a:lnTo>
                    <a:pt x="15944" y="15017"/>
                  </a:lnTo>
                  <a:lnTo>
                    <a:pt x="16544" y="15344"/>
                  </a:lnTo>
                  <a:lnTo>
                    <a:pt x="17116" y="15671"/>
                  </a:lnTo>
                  <a:lnTo>
                    <a:pt x="17688" y="16053"/>
                  </a:lnTo>
                  <a:lnTo>
                    <a:pt x="18233" y="16435"/>
                  </a:lnTo>
                  <a:lnTo>
                    <a:pt x="19351" y="17252"/>
                  </a:lnTo>
                  <a:lnTo>
                    <a:pt x="19896" y="17661"/>
                  </a:lnTo>
                  <a:lnTo>
                    <a:pt x="20441" y="18043"/>
                  </a:lnTo>
                  <a:lnTo>
                    <a:pt x="21013" y="18424"/>
                  </a:lnTo>
                  <a:lnTo>
                    <a:pt x="21613" y="18751"/>
                  </a:lnTo>
                  <a:lnTo>
                    <a:pt x="22212" y="19051"/>
                  </a:lnTo>
                  <a:lnTo>
                    <a:pt x="22812" y="19323"/>
                  </a:lnTo>
                  <a:lnTo>
                    <a:pt x="22812" y="19323"/>
                  </a:lnTo>
                  <a:lnTo>
                    <a:pt x="23302" y="19487"/>
                  </a:lnTo>
                  <a:lnTo>
                    <a:pt x="23793" y="19596"/>
                  </a:lnTo>
                  <a:lnTo>
                    <a:pt x="24256" y="19650"/>
                  </a:lnTo>
                  <a:lnTo>
                    <a:pt x="24747" y="19705"/>
                  </a:lnTo>
                  <a:lnTo>
                    <a:pt x="25210" y="19705"/>
                  </a:lnTo>
                  <a:lnTo>
                    <a:pt x="25673" y="19650"/>
                  </a:lnTo>
                  <a:lnTo>
                    <a:pt x="26109" y="19596"/>
                  </a:lnTo>
                  <a:lnTo>
                    <a:pt x="26573" y="19487"/>
                  </a:lnTo>
                  <a:lnTo>
                    <a:pt x="27009" y="19351"/>
                  </a:lnTo>
                  <a:lnTo>
                    <a:pt x="27445" y="19214"/>
                  </a:lnTo>
                  <a:lnTo>
                    <a:pt x="27881" y="19051"/>
                  </a:lnTo>
                  <a:lnTo>
                    <a:pt x="28317" y="18833"/>
                  </a:lnTo>
                  <a:lnTo>
                    <a:pt x="29189" y="18397"/>
                  </a:lnTo>
                  <a:lnTo>
                    <a:pt x="30034" y="17906"/>
                  </a:lnTo>
                  <a:lnTo>
                    <a:pt x="30906" y="17388"/>
                  </a:lnTo>
                  <a:lnTo>
                    <a:pt x="31751" y="16871"/>
                  </a:lnTo>
                  <a:lnTo>
                    <a:pt x="32596" y="16326"/>
                  </a:lnTo>
                  <a:lnTo>
                    <a:pt x="33441" y="15808"/>
                  </a:lnTo>
                  <a:lnTo>
                    <a:pt x="34313" y="15344"/>
                  </a:lnTo>
                  <a:lnTo>
                    <a:pt x="34749" y="15154"/>
                  </a:lnTo>
                  <a:lnTo>
                    <a:pt x="35185" y="14936"/>
                  </a:lnTo>
                  <a:lnTo>
                    <a:pt x="35621" y="14772"/>
                  </a:lnTo>
                  <a:lnTo>
                    <a:pt x="36057" y="14636"/>
                  </a:lnTo>
                  <a:lnTo>
                    <a:pt x="36520" y="14500"/>
                  </a:lnTo>
                  <a:lnTo>
                    <a:pt x="36956" y="14391"/>
                  </a:lnTo>
                  <a:lnTo>
                    <a:pt x="36956" y="14391"/>
                  </a:lnTo>
                  <a:lnTo>
                    <a:pt x="37365" y="14336"/>
                  </a:lnTo>
                  <a:lnTo>
                    <a:pt x="37774" y="14309"/>
                  </a:lnTo>
                  <a:lnTo>
                    <a:pt x="37774" y="14309"/>
                  </a:lnTo>
                  <a:lnTo>
                    <a:pt x="38210" y="14282"/>
                  </a:lnTo>
                  <a:lnTo>
                    <a:pt x="38646" y="14309"/>
                  </a:lnTo>
                  <a:lnTo>
                    <a:pt x="39082" y="14363"/>
                  </a:lnTo>
                  <a:lnTo>
                    <a:pt x="39491" y="14418"/>
                  </a:lnTo>
                  <a:lnTo>
                    <a:pt x="39900" y="14500"/>
                  </a:lnTo>
                  <a:lnTo>
                    <a:pt x="40308" y="14609"/>
                  </a:lnTo>
                  <a:lnTo>
                    <a:pt x="40717" y="14745"/>
                  </a:lnTo>
                  <a:lnTo>
                    <a:pt x="41126" y="14881"/>
                  </a:lnTo>
                  <a:lnTo>
                    <a:pt x="41944" y="15208"/>
                  </a:lnTo>
                  <a:lnTo>
                    <a:pt x="42707" y="15590"/>
                  </a:lnTo>
                  <a:lnTo>
                    <a:pt x="43497" y="15999"/>
                  </a:lnTo>
                  <a:lnTo>
                    <a:pt x="44287" y="16407"/>
                  </a:lnTo>
                  <a:lnTo>
                    <a:pt x="44287" y="16407"/>
                  </a:lnTo>
                  <a:lnTo>
                    <a:pt x="45323" y="16980"/>
                  </a:lnTo>
                  <a:lnTo>
                    <a:pt x="46386" y="17525"/>
                  </a:lnTo>
                  <a:lnTo>
                    <a:pt x="46904" y="17743"/>
                  </a:lnTo>
                  <a:lnTo>
                    <a:pt x="47449" y="17961"/>
                  </a:lnTo>
                  <a:lnTo>
                    <a:pt x="47994" y="18152"/>
                  </a:lnTo>
                  <a:lnTo>
                    <a:pt x="48539" y="18315"/>
                  </a:lnTo>
                  <a:lnTo>
                    <a:pt x="49084" y="18424"/>
                  </a:lnTo>
                  <a:lnTo>
                    <a:pt x="49629" y="18506"/>
                  </a:lnTo>
                  <a:lnTo>
                    <a:pt x="50174" y="18533"/>
                  </a:lnTo>
                  <a:lnTo>
                    <a:pt x="50746" y="18506"/>
                  </a:lnTo>
                  <a:lnTo>
                    <a:pt x="51319" y="18424"/>
                  </a:lnTo>
                  <a:lnTo>
                    <a:pt x="51891" y="18288"/>
                  </a:lnTo>
                  <a:lnTo>
                    <a:pt x="52491" y="18097"/>
                  </a:lnTo>
                  <a:lnTo>
                    <a:pt x="53090" y="17824"/>
                  </a:lnTo>
                  <a:lnTo>
                    <a:pt x="53090" y="17824"/>
                  </a:lnTo>
                  <a:lnTo>
                    <a:pt x="53553" y="17579"/>
                  </a:lnTo>
                  <a:lnTo>
                    <a:pt x="53989" y="17307"/>
                  </a:lnTo>
                  <a:lnTo>
                    <a:pt x="54398" y="17034"/>
                  </a:lnTo>
                  <a:lnTo>
                    <a:pt x="54834" y="16734"/>
                  </a:lnTo>
                  <a:lnTo>
                    <a:pt x="55625" y="16080"/>
                  </a:lnTo>
                  <a:lnTo>
                    <a:pt x="56415" y="15426"/>
                  </a:lnTo>
                  <a:lnTo>
                    <a:pt x="57968" y="14064"/>
                  </a:lnTo>
                  <a:lnTo>
                    <a:pt x="58759" y="13409"/>
                  </a:lnTo>
                  <a:lnTo>
                    <a:pt x="59576" y="12810"/>
                  </a:lnTo>
                  <a:lnTo>
                    <a:pt x="59576" y="12810"/>
                  </a:lnTo>
                  <a:lnTo>
                    <a:pt x="60285" y="12347"/>
                  </a:lnTo>
                  <a:lnTo>
                    <a:pt x="61021" y="11938"/>
                  </a:lnTo>
                  <a:lnTo>
                    <a:pt x="61757" y="11611"/>
                  </a:lnTo>
                  <a:lnTo>
                    <a:pt x="62492" y="11338"/>
                  </a:lnTo>
                  <a:lnTo>
                    <a:pt x="63256" y="11120"/>
                  </a:lnTo>
                  <a:lnTo>
                    <a:pt x="64046" y="10957"/>
                  </a:lnTo>
                  <a:lnTo>
                    <a:pt x="64891" y="10848"/>
                  </a:lnTo>
                  <a:lnTo>
                    <a:pt x="65736" y="10793"/>
                  </a:lnTo>
                  <a:lnTo>
                    <a:pt x="65736" y="10793"/>
                  </a:lnTo>
                  <a:lnTo>
                    <a:pt x="66962" y="10793"/>
                  </a:lnTo>
                  <a:lnTo>
                    <a:pt x="66962" y="10793"/>
                  </a:lnTo>
                  <a:lnTo>
                    <a:pt x="67998" y="10820"/>
                  </a:lnTo>
                  <a:lnTo>
                    <a:pt x="68515" y="10793"/>
                  </a:lnTo>
                  <a:lnTo>
                    <a:pt x="69033" y="10766"/>
                  </a:lnTo>
                  <a:lnTo>
                    <a:pt x="69551" y="10711"/>
                  </a:lnTo>
                  <a:lnTo>
                    <a:pt x="70069" y="10602"/>
                  </a:lnTo>
                  <a:lnTo>
                    <a:pt x="70559" y="10493"/>
                  </a:lnTo>
                  <a:lnTo>
                    <a:pt x="71050" y="10330"/>
                  </a:lnTo>
                  <a:lnTo>
                    <a:pt x="71050" y="10330"/>
                  </a:lnTo>
                  <a:lnTo>
                    <a:pt x="71350" y="10194"/>
                  </a:lnTo>
                  <a:lnTo>
                    <a:pt x="71622" y="10030"/>
                  </a:lnTo>
                  <a:lnTo>
                    <a:pt x="71895" y="9867"/>
                  </a:lnTo>
                  <a:lnTo>
                    <a:pt x="72140" y="9703"/>
                  </a:lnTo>
                  <a:lnTo>
                    <a:pt x="72658" y="9321"/>
                  </a:lnTo>
                  <a:lnTo>
                    <a:pt x="73121" y="8885"/>
                  </a:lnTo>
                  <a:lnTo>
                    <a:pt x="74021" y="7986"/>
                  </a:lnTo>
                  <a:lnTo>
                    <a:pt x="74457" y="7550"/>
                  </a:lnTo>
                  <a:lnTo>
                    <a:pt x="74947" y="7114"/>
                  </a:lnTo>
                  <a:lnTo>
                    <a:pt x="74947" y="7114"/>
                  </a:lnTo>
                  <a:lnTo>
                    <a:pt x="75247" y="6869"/>
                  </a:lnTo>
                  <a:lnTo>
                    <a:pt x="75547" y="6651"/>
                  </a:lnTo>
                  <a:lnTo>
                    <a:pt x="75847" y="6433"/>
                  </a:lnTo>
                  <a:lnTo>
                    <a:pt x="76174" y="6242"/>
                  </a:lnTo>
                  <a:lnTo>
                    <a:pt x="76501" y="6078"/>
                  </a:lnTo>
                  <a:lnTo>
                    <a:pt x="76855" y="5915"/>
                  </a:lnTo>
                  <a:lnTo>
                    <a:pt x="77182" y="5806"/>
                  </a:lnTo>
                  <a:lnTo>
                    <a:pt x="77536" y="5724"/>
                  </a:lnTo>
                  <a:lnTo>
                    <a:pt x="77863" y="5642"/>
                  </a:lnTo>
                  <a:lnTo>
                    <a:pt x="78218" y="5615"/>
                  </a:lnTo>
                  <a:lnTo>
                    <a:pt x="78572" y="5615"/>
                  </a:lnTo>
                  <a:lnTo>
                    <a:pt x="78926" y="5642"/>
                  </a:lnTo>
                  <a:lnTo>
                    <a:pt x="79280" y="5697"/>
                  </a:lnTo>
                  <a:lnTo>
                    <a:pt x="79635" y="5806"/>
                  </a:lnTo>
                  <a:lnTo>
                    <a:pt x="79989" y="5942"/>
                  </a:lnTo>
                  <a:lnTo>
                    <a:pt x="80343" y="6133"/>
                  </a:lnTo>
                  <a:lnTo>
                    <a:pt x="80343" y="6133"/>
                  </a:lnTo>
                  <a:lnTo>
                    <a:pt x="80371" y="6160"/>
                  </a:lnTo>
                  <a:lnTo>
                    <a:pt x="80371" y="6160"/>
                  </a:lnTo>
                  <a:lnTo>
                    <a:pt x="80425" y="6051"/>
                  </a:lnTo>
                  <a:lnTo>
                    <a:pt x="80425" y="6051"/>
                  </a:lnTo>
                  <a:lnTo>
                    <a:pt x="80916" y="5670"/>
                  </a:lnTo>
                  <a:lnTo>
                    <a:pt x="81433" y="5315"/>
                  </a:lnTo>
                  <a:lnTo>
                    <a:pt x="81951" y="4988"/>
                  </a:lnTo>
                  <a:lnTo>
                    <a:pt x="82496" y="4716"/>
                  </a:lnTo>
                  <a:lnTo>
                    <a:pt x="83041" y="4470"/>
                  </a:lnTo>
                  <a:lnTo>
                    <a:pt x="83586" y="4280"/>
                  </a:lnTo>
                  <a:lnTo>
                    <a:pt x="84159" y="4116"/>
                  </a:lnTo>
                  <a:lnTo>
                    <a:pt x="84731" y="4007"/>
                  </a:lnTo>
                  <a:lnTo>
                    <a:pt x="85303" y="3898"/>
                  </a:lnTo>
                  <a:lnTo>
                    <a:pt x="85903" y="3844"/>
                  </a:lnTo>
                  <a:lnTo>
                    <a:pt x="86502" y="3816"/>
                  </a:lnTo>
                  <a:lnTo>
                    <a:pt x="87102" y="3816"/>
                  </a:lnTo>
                  <a:lnTo>
                    <a:pt x="87674" y="3871"/>
                  </a:lnTo>
                  <a:lnTo>
                    <a:pt x="88274" y="3925"/>
                  </a:lnTo>
                  <a:lnTo>
                    <a:pt x="88874" y="4007"/>
                  </a:lnTo>
                  <a:lnTo>
                    <a:pt x="89473" y="4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6218872" y="-1253059"/>
              <a:ext cx="1193297" cy="283697"/>
            </a:xfrm>
            <a:custGeom>
              <a:rect b="b" l="l" r="r" t="t"/>
              <a:pathLst>
                <a:path extrusionOk="0" fill="none" h="16762" w="70505">
                  <a:moveTo>
                    <a:pt x="69114" y="3734"/>
                  </a:moveTo>
                  <a:lnTo>
                    <a:pt x="69114" y="3734"/>
                  </a:lnTo>
                  <a:lnTo>
                    <a:pt x="69305" y="3652"/>
                  </a:lnTo>
                  <a:lnTo>
                    <a:pt x="69496" y="3571"/>
                  </a:lnTo>
                  <a:lnTo>
                    <a:pt x="69686" y="3489"/>
                  </a:lnTo>
                  <a:lnTo>
                    <a:pt x="69850" y="3380"/>
                  </a:lnTo>
                  <a:lnTo>
                    <a:pt x="69986" y="3244"/>
                  </a:lnTo>
                  <a:lnTo>
                    <a:pt x="70095" y="3107"/>
                  </a:lnTo>
                  <a:lnTo>
                    <a:pt x="70204" y="2944"/>
                  </a:lnTo>
                  <a:lnTo>
                    <a:pt x="70313" y="2780"/>
                  </a:lnTo>
                  <a:lnTo>
                    <a:pt x="70368" y="2589"/>
                  </a:lnTo>
                  <a:lnTo>
                    <a:pt x="70422" y="2399"/>
                  </a:lnTo>
                  <a:lnTo>
                    <a:pt x="70477" y="2181"/>
                  </a:lnTo>
                  <a:lnTo>
                    <a:pt x="70504" y="1935"/>
                  </a:lnTo>
                  <a:lnTo>
                    <a:pt x="70504" y="1690"/>
                  </a:lnTo>
                  <a:lnTo>
                    <a:pt x="70477" y="1418"/>
                  </a:lnTo>
                  <a:lnTo>
                    <a:pt x="70422" y="873"/>
                  </a:lnTo>
                  <a:lnTo>
                    <a:pt x="70422" y="873"/>
                  </a:lnTo>
                  <a:lnTo>
                    <a:pt x="70286" y="791"/>
                  </a:lnTo>
                  <a:lnTo>
                    <a:pt x="70177" y="682"/>
                  </a:lnTo>
                  <a:lnTo>
                    <a:pt x="70122" y="573"/>
                  </a:lnTo>
                  <a:lnTo>
                    <a:pt x="70095" y="436"/>
                  </a:lnTo>
                  <a:lnTo>
                    <a:pt x="70095" y="436"/>
                  </a:lnTo>
                  <a:lnTo>
                    <a:pt x="70041" y="436"/>
                  </a:lnTo>
                  <a:lnTo>
                    <a:pt x="69959" y="409"/>
                  </a:lnTo>
                  <a:lnTo>
                    <a:pt x="69959" y="409"/>
                  </a:lnTo>
                  <a:lnTo>
                    <a:pt x="69714" y="273"/>
                  </a:lnTo>
                  <a:lnTo>
                    <a:pt x="69468" y="191"/>
                  </a:lnTo>
                  <a:lnTo>
                    <a:pt x="69250" y="109"/>
                  </a:lnTo>
                  <a:lnTo>
                    <a:pt x="69005" y="55"/>
                  </a:lnTo>
                  <a:lnTo>
                    <a:pt x="68787" y="28"/>
                  </a:lnTo>
                  <a:lnTo>
                    <a:pt x="68569" y="0"/>
                  </a:lnTo>
                  <a:lnTo>
                    <a:pt x="68351" y="0"/>
                  </a:lnTo>
                  <a:lnTo>
                    <a:pt x="68133" y="28"/>
                  </a:lnTo>
                  <a:lnTo>
                    <a:pt x="67724" y="109"/>
                  </a:lnTo>
                  <a:lnTo>
                    <a:pt x="67343" y="246"/>
                  </a:lnTo>
                  <a:lnTo>
                    <a:pt x="66934" y="409"/>
                  </a:lnTo>
                  <a:lnTo>
                    <a:pt x="66580" y="654"/>
                  </a:lnTo>
                  <a:lnTo>
                    <a:pt x="66198" y="900"/>
                  </a:lnTo>
                  <a:lnTo>
                    <a:pt x="65844" y="1172"/>
                  </a:lnTo>
                  <a:lnTo>
                    <a:pt x="65517" y="1499"/>
                  </a:lnTo>
                  <a:lnTo>
                    <a:pt x="65162" y="1799"/>
                  </a:lnTo>
                  <a:lnTo>
                    <a:pt x="64508" y="2453"/>
                  </a:lnTo>
                  <a:lnTo>
                    <a:pt x="63882" y="3053"/>
                  </a:lnTo>
                  <a:lnTo>
                    <a:pt x="63882" y="3053"/>
                  </a:lnTo>
                  <a:lnTo>
                    <a:pt x="63473" y="3407"/>
                  </a:lnTo>
                  <a:lnTo>
                    <a:pt x="63064" y="3734"/>
                  </a:lnTo>
                  <a:lnTo>
                    <a:pt x="62655" y="4034"/>
                  </a:lnTo>
                  <a:lnTo>
                    <a:pt x="62192" y="4306"/>
                  </a:lnTo>
                  <a:lnTo>
                    <a:pt x="61756" y="4524"/>
                  </a:lnTo>
                  <a:lnTo>
                    <a:pt x="61265" y="4742"/>
                  </a:lnTo>
                  <a:lnTo>
                    <a:pt x="60775" y="4906"/>
                  </a:lnTo>
                  <a:lnTo>
                    <a:pt x="60230" y="5015"/>
                  </a:lnTo>
                  <a:lnTo>
                    <a:pt x="60230" y="5015"/>
                  </a:lnTo>
                  <a:lnTo>
                    <a:pt x="59576" y="5151"/>
                  </a:lnTo>
                  <a:lnTo>
                    <a:pt x="58921" y="5233"/>
                  </a:lnTo>
                  <a:lnTo>
                    <a:pt x="58267" y="5288"/>
                  </a:lnTo>
                  <a:lnTo>
                    <a:pt x="57641" y="5315"/>
                  </a:lnTo>
                  <a:lnTo>
                    <a:pt x="56387" y="5369"/>
                  </a:lnTo>
                  <a:lnTo>
                    <a:pt x="55133" y="5451"/>
                  </a:lnTo>
                  <a:lnTo>
                    <a:pt x="54534" y="5506"/>
                  </a:lnTo>
                  <a:lnTo>
                    <a:pt x="53934" y="5587"/>
                  </a:lnTo>
                  <a:lnTo>
                    <a:pt x="53307" y="5696"/>
                  </a:lnTo>
                  <a:lnTo>
                    <a:pt x="52708" y="5860"/>
                  </a:lnTo>
                  <a:lnTo>
                    <a:pt x="52108" y="6051"/>
                  </a:lnTo>
                  <a:lnTo>
                    <a:pt x="51509" y="6296"/>
                  </a:lnTo>
                  <a:lnTo>
                    <a:pt x="50909" y="6623"/>
                  </a:lnTo>
                  <a:lnTo>
                    <a:pt x="50309" y="7004"/>
                  </a:lnTo>
                  <a:lnTo>
                    <a:pt x="50309" y="7004"/>
                  </a:lnTo>
                  <a:lnTo>
                    <a:pt x="49873" y="7304"/>
                  </a:lnTo>
                  <a:lnTo>
                    <a:pt x="49465" y="7631"/>
                  </a:lnTo>
                  <a:lnTo>
                    <a:pt x="48647" y="8313"/>
                  </a:lnTo>
                  <a:lnTo>
                    <a:pt x="47039" y="9703"/>
                  </a:lnTo>
                  <a:lnTo>
                    <a:pt x="46221" y="10384"/>
                  </a:lnTo>
                  <a:lnTo>
                    <a:pt x="45377" y="11038"/>
                  </a:lnTo>
                  <a:lnTo>
                    <a:pt x="44968" y="11338"/>
                  </a:lnTo>
                  <a:lnTo>
                    <a:pt x="44505" y="11610"/>
                  </a:lnTo>
                  <a:lnTo>
                    <a:pt x="44068" y="11883"/>
                  </a:lnTo>
                  <a:lnTo>
                    <a:pt x="43605" y="12155"/>
                  </a:lnTo>
                  <a:lnTo>
                    <a:pt x="43605" y="12155"/>
                  </a:lnTo>
                  <a:lnTo>
                    <a:pt x="43115" y="12373"/>
                  </a:lnTo>
                  <a:lnTo>
                    <a:pt x="42651" y="12564"/>
                  </a:lnTo>
                  <a:lnTo>
                    <a:pt x="42161" y="12700"/>
                  </a:lnTo>
                  <a:lnTo>
                    <a:pt x="41697" y="12809"/>
                  </a:lnTo>
                  <a:lnTo>
                    <a:pt x="41234" y="12891"/>
                  </a:lnTo>
                  <a:lnTo>
                    <a:pt x="40744" y="12946"/>
                  </a:lnTo>
                  <a:lnTo>
                    <a:pt x="40280" y="12973"/>
                  </a:lnTo>
                  <a:lnTo>
                    <a:pt x="39790" y="12946"/>
                  </a:lnTo>
                  <a:lnTo>
                    <a:pt x="39326" y="12918"/>
                  </a:lnTo>
                  <a:lnTo>
                    <a:pt x="38863" y="12837"/>
                  </a:lnTo>
                  <a:lnTo>
                    <a:pt x="38400" y="12755"/>
                  </a:lnTo>
                  <a:lnTo>
                    <a:pt x="37909" y="12619"/>
                  </a:lnTo>
                  <a:lnTo>
                    <a:pt x="37446" y="12482"/>
                  </a:lnTo>
                  <a:lnTo>
                    <a:pt x="36983" y="12292"/>
                  </a:lnTo>
                  <a:lnTo>
                    <a:pt x="36519" y="12101"/>
                  </a:lnTo>
                  <a:lnTo>
                    <a:pt x="36056" y="11883"/>
                  </a:lnTo>
                  <a:lnTo>
                    <a:pt x="36056" y="11883"/>
                  </a:lnTo>
                  <a:lnTo>
                    <a:pt x="35811" y="11774"/>
                  </a:lnTo>
                  <a:lnTo>
                    <a:pt x="35811" y="11774"/>
                  </a:lnTo>
                  <a:lnTo>
                    <a:pt x="34612" y="11120"/>
                  </a:lnTo>
                  <a:lnTo>
                    <a:pt x="33412" y="10466"/>
                  </a:lnTo>
                  <a:lnTo>
                    <a:pt x="32840" y="10166"/>
                  </a:lnTo>
                  <a:lnTo>
                    <a:pt x="32241" y="9866"/>
                  </a:lnTo>
                  <a:lnTo>
                    <a:pt x="31641" y="9566"/>
                  </a:lnTo>
                  <a:lnTo>
                    <a:pt x="31041" y="9321"/>
                  </a:lnTo>
                  <a:lnTo>
                    <a:pt x="30442" y="9130"/>
                  </a:lnTo>
                  <a:lnTo>
                    <a:pt x="29815" y="8967"/>
                  </a:lnTo>
                  <a:lnTo>
                    <a:pt x="29188" y="8830"/>
                  </a:lnTo>
                  <a:lnTo>
                    <a:pt x="28561" y="8776"/>
                  </a:lnTo>
                  <a:lnTo>
                    <a:pt x="28234" y="8776"/>
                  </a:lnTo>
                  <a:lnTo>
                    <a:pt x="27907" y="8776"/>
                  </a:lnTo>
                  <a:lnTo>
                    <a:pt x="27580" y="8803"/>
                  </a:lnTo>
                  <a:lnTo>
                    <a:pt x="27226" y="8830"/>
                  </a:lnTo>
                  <a:lnTo>
                    <a:pt x="26899" y="8885"/>
                  </a:lnTo>
                  <a:lnTo>
                    <a:pt x="26545" y="8967"/>
                  </a:lnTo>
                  <a:lnTo>
                    <a:pt x="26218" y="9076"/>
                  </a:lnTo>
                  <a:lnTo>
                    <a:pt x="25863" y="9212"/>
                  </a:lnTo>
                  <a:lnTo>
                    <a:pt x="25863" y="9212"/>
                  </a:lnTo>
                  <a:lnTo>
                    <a:pt x="25346" y="9403"/>
                  </a:lnTo>
                  <a:lnTo>
                    <a:pt x="24855" y="9621"/>
                  </a:lnTo>
                  <a:lnTo>
                    <a:pt x="24392" y="9866"/>
                  </a:lnTo>
                  <a:lnTo>
                    <a:pt x="23901" y="10111"/>
                  </a:lnTo>
                  <a:lnTo>
                    <a:pt x="22975" y="10656"/>
                  </a:lnTo>
                  <a:lnTo>
                    <a:pt x="22075" y="11229"/>
                  </a:lnTo>
                  <a:lnTo>
                    <a:pt x="21149" y="11801"/>
                  </a:lnTo>
                  <a:lnTo>
                    <a:pt x="20222" y="12373"/>
                  </a:lnTo>
                  <a:lnTo>
                    <a:pt x="19295" y="12891"/>
                  </a:lnTo>
                  <a:lnTo>
                    <a:pt x="18805" y="13136"/>
                  </a:lnTo>
                  <a:lnTo>
                    <a:pt x="18314" y="13354"/>
                  </a:lnTo>
                  <a:lnTo>
                    <a:pt x="18314" y="13354"/>
                  </a:lnTo>
                  <a:lnTo>
                    <a:pt x="17878" y="13545"/>
                  </a:lnTo>
                  <a:lnTo>
                    <a:pt x="17415" y="13682"/>
                  </a:lnTo>
                  <a:lnTo>
                    <a:pt x="16979" y="13818"/>
                  </a:lnTo>
                  <a:lnTo>
                    <a:pt x="16516" y="13927"/>
                  </a:lnTo>
                  <a:lnTo>
                    <a:pt x="16079" y="14009"/>
                  </a:lnTo>
                  <a:lnTo>
                    <a:pt x="15616" y="14036"/>
                  </a:lnTo>
                  <a:lnTo>
                    <a:pt x="15180" y="14063"/>
                  </a:lnTo>
                  <a:lnTo>
                    <a:pt x="14717" y="14063"/>
                  </a:lnTo>
                  <a:lnTo>
                    <a:pt x="14281" y="14036"/>
                  </a:lnTo>
                  <a:lnTo>
                    <a:pt x="13845" y="13981"/>
                  </a:lnTo>
                  <a:lnTo>
                    <a:pt x="13409" y="13900"/>
                  </a:lnTo>
                  <a:lnTo>
                    <a:pt x="12945" y="13763"/>
                  </a:lnTo>
                  <a:lnTo>
                    <a:pt x="12509" y="13627"/>
                  </a:lnTo>
                  <a:lnTo>
                    <a:pt x="12073" y="13464"/>
                  </a:lnTo>
                  <a:lnTo>
                    <a:pt x="11637" y="13273"/>
                  </a:lnTo>
                  <a:lnTo>
                    <a:pt x="11201" y="13055"/>
                  </a:lnTo>
                  <a:lnTo>
                    <a:pt x="11201" y="13055"/>
                  </a:lnTo>
                  <a:lnTo>
                    <a:pt x="10629" y="12700"/>
                  </a:lnTo>
                  <a:lnTo>
                    <a:pt x="10057" y="12346"/>
                  </a:lnTo>
                  <a:lnTo>
                    <a:pt x="9511" y="11965"/>
                  </a:lnTo>
                  <a:lnTo>
                    <a:pt x="8966" y="11556"/>
                  </a:lnTo>
                  <a:lnTo>
                    <a:pt x="7876" y="10738"/>
                  </a:lnTo>
                  <a:lnTo>
                    <a:pt x="7331" y="10357"/>
                  </a:lnTo>
                  <a:lnTo>
                    <a:pt x="6759" y="10002"/>
                  </a:lnTo>
                  <a:lnTo>
                    <a:pt x="6759" y="10002"/>
                  </a:lnTo>
                  <a:lnTo>
                    <a:pt x="6350" y="9757"/>
                  </a:lnTo>
                  <a:lnTo>
                    <a:pt x="5941" y="9539"/>
                  </a:lnTo>
                  <a:lnTo>
                    <a:pt x="5478" y="9348"/>
                  </a:lnTo>
                  <a:lnTo>
                    <a:pt x="5042" y="9185"/>
                  </a:lnTo>
                  <a:lnTo>
                    <a:pt x="4551" y="9048"/>
                  </a:lnTo>
                  <a:lnTo>
                    <a:pt x="4088" y="8939"/>
                  </a:lnTo>
                  <a:lnTo>
                    <a:pt x="3625" y="8858"/>
                  </a:lnTo>
                  <a:lnTo>
                    <a:pt x="3134" y="8803"/>
                  </a:lnTo>
                  <a:lnTo>
                    <a:pt x="2698" y="8830"/>
                  </a:lnTo>
                  <a:lnTo>
                    <a:pt x="2235" y="8858"/>
                  </a:lnTo>
                  <a:lnTo>
                    <a:pt x="1799" y="8967"/>
                  </a:lnTo>
                  <a:lnTo>
                    <a:pt x="1390" y="9103"/>
                  </a:lnTo>
                  <a:lnTo>
                    <a:pt x="1008" y="9294"/>
                  </a:lnTo>
                  <a:lnTo>
                    <a:pt x="818" y="9430"/>
                  </a:lnTo>
                  <a:lnTo>
                    <a:pt x="627" y="9566"/>
                  </a:lnTo>
                  <a:lnTo>
                    <a:pt x="463" y="9703"/>
                  </a:lnTo>
                  <a:lnTo>
                    <a:pt x="300" y="9866"/>
                  </a:lnTo>
                  <a:lnTo>
                    <a:pt x="164" y="10057"/>
                  </a:lnTo>
                  <a:lnTo>
                    <a:pt x="27" y="10248"/>
                  </a:lnTo>
                  <a:lnTo>
                    <a:pt x="27" y="10248"/>
                  </a:lnTo>
                  <a:lnTo>
                    <a:pt x="0" y="10575"/>
                  </a:lnTo>
                  <a:lnTo>
                    <a:pt x="82" y="10902"/>
                  </a:lnTo>
                  <a:lnTo>
                    <a:pt x="191" y="11229"/>
                  </a:lnTo>
                  <a:lnTo>
                    <a:pt x="354" y="11529"/>
                  </a:lnTo>
                  <a:lnTo>
                    <a:pt x="572" y="11856"/>
                  </a:lnTo>
                  <a:lnTo>
                    <a:pt x="845" y="12128"/>
                  </a:lnTo>
                  <a:lnTo>
                    <a:pt x="1145" y="12428"/>
                  </a:lnTo>
                  <a:lnTo>
                    <a:pt x="1499" y="12700"/>
                  </a:lnTo>
                  <a:lnTo>
                    <a:pt x="1881" y="12973"/>
                  </a:lnTo>
                  <a:lnTo>
                    <a:pt x="2317" y="13245"/>
                  </a:lnTo>
                  <a:lnTo>
                    <a:pt x="2753" y="13491"/>
                  </a:lnTo>
                  <a:lnTo>
                    <a:pt x="3216" y="13736"/>
                  </a:lnTo>
                  <a:lnTo>
                    <a:pt x="3707" y="13981"/>
                  </a:lnTo>
                  <a:lnTo>
                    <a:pt x="4224" y="14199"/>
                  </a:lnTo>
                  <a:lnTo>
                    <a:pt x="5314" y="14635"/>
                  </a:lnTo>
                  <a:lnTo>
                    <a:pt x="6405" y="15017"/>
                  </a:lnTo>
                  <a:lnTo>
                    <a:pt x="7522" y="15371"/>
                  </a:lnTo>
                  <a:lnTo>
                    <a:pt x="8585" y="15671"/>
                  </a:lnTo>
                  <a:lnTo>
                    <a:pt x="9620" y="15944"/>
                  </a:lnTo>
                  <a:lnTo>
                    <a:pt x="10574" y="16162"/>
                  </a:lnTo>
                  <a:lnTo>
                    <a:pt x="11419" y="16352"/>
                  </a:lnTo>
                  <a:lnTo>
                    <a:pt x="12101" y="16489"/>
                  </a:lnTo>
                  <a:lnTo>
                    <a:pt x="12646" y="16570"/>
                  </a:lnTo>
                  <a:lnTo>
                    <a:pt x="12646" y="16570"/>
                  </a:lnTo>
                  <a:lnTo>
                    <a:pt x="13381" y="16652"/>
                  </a:lnTo>
                  <a:lnTo>
                    <a:pt x="14090" y="16734"/>
                  </a:lnTo>
                  <a:lnTo>
                    <a:pt x="14826" y="16761"/>
                  </a:lnTo>
                  <a:lnTo>
                    <a:pt x="15534" y="16761"/>
                  </a:lnTo>
                  <a:lnTo>
                    <a:pt x="16243" y="16734"/>
                  </a:lnTo>
                  <a:lnTo>
                    <a:pt x="16952" y="16679"/>
                  </a:lnTo>
                  <a:lnTo>
                    <a:pt x="17660" y="16598"/>
                  </a:lnTo>
                  <a:lnTo>
                    <a:pt x="18341" y="16489"/>
                  </a:lnTo>
                  <a:lnTo>
                    <a:pt x="19023" y="16325"/>
                  </a:lnTo>
                  <a:lnTo>
                    <a:pt x="19704" y="16134"/>
                  </a:lnTo>
                  <a:lnTo>
                    <a:pt x="20358" y="15889"/>
                  </a:lnTo>
                  <a:lnTo>
                    <a:pt x="21012" y="15644"/>
                  </a:lnTo>
                  <a:lnTo>
                    <a:pt x="21666" y="15344"/>
                  </a:lnTo>
                  <a:lnTo>
                    <a:pt x="22293" y="14990"/>
                  </a:lnTo>
                  <a:lnTo>
                    <a:pt x="22920" y="14608"/>
                  </a:lnTo>
                  <a:lnTo>
                    <a:pt x="23520" y="14199"/>
                  </a:lnTo>
                  <a:lnTo>
                    <a:pt x="23520" y="14199"/>
                  </a:lnTo>
                  <a:lnTo>
                    <a:pt x="25100" y="13027"/>
                  </a:lnTo>
                  <a:lnTo>
                    <a:pt x="25918" y="12482"/>
                  </a:lnTo>
                  <a:lnTo>
                    <a:pt x="26299" y="12237"/>
                  </a:lnTo>
                  <a:lnTo>
                    <a:pt x="26735" y="11992"/>
                  </a:lnTo>
                  <a:lnTo>
                    <a:pt x="27144" y="11774"/>
                  </a:lnTo>
                  <a:lnTo>
                    <a:pt x="27580" y="11583"/>
                  </a:lnTo>
                  <a:lnTo>
                    <a:pt x="28016" y="11420"/>
                  </a:lnTo>
                  <a:lnTo>
                    <a:pt x="28452" y="11283"/>
                  </a:lnTo>
                  <a:lnTo>
                    <a:pt x="28943" y="11201"/>
                  </a:lnTo>
                  <a:lnTo>
                    <a:pt x="29406" y="11120"/>
                  </a:lnTo>
                  <a:lnTo>
                    <a:pt x="29924" y="11092"/>
                  </a:lnTo>
                  <a:lnTo>
                    <a:pt x="30442" y="11120"/>
                  </a:lnTo>
                  <a:lnTo>
                    <a:pt x="30442" y="11120"/>
                  </a:lnTo>
                  <a:lnTo>
                    <a:pt x="31096" y="11201"/>
                  </a:lnTo>
                  <a:lnTo>
                    <a:pt x="31723" y="11311"/>
                  </a:lnTo>
                  <a:lnTo>
                    <a:pt x="32322" y="11501"/>
                  </a:lnTo>
                  <a:lnTo>
                    <a:pt x="32949" y="11692"/>
                  </a:lnTo>
                  <a:lnTo>
                    <a:pt x="33521" y="11937"/>
                  </a:lnTo>
                  <a:lnTo>
                    <a:pt x="34121" y="12210"/>
                  </a:lnTo>
                  <a:lnTo>
                    <a:pt x="34693" y="12482"/>
                  </a:lnTo>
                  <a:lnTo>
                    <a:pt x="35266" y="12782"/>
                  </a:lnTo>
                  <a:lnTo>
                    <a:pt x="35266" y="12782"/>
                  </a:lnTo>
                  <a:lnTo>
                    <a:pt x="36765" y="13627"/>
                  </a:lnTo>
                  <a:lnTo>
                    <a:pt x="36765" y="13627"/>
                  </a:lnTo>
                  <a:lnTo>
                    <a:pt x="37800" y="14172"/>
                  </a:lnTo>
                  <a:lnTo>
                    <a:pt x="38863" y="14744"/>
                  </a:lnTo>
                  <a:lnTo>
                    <a:pt x="39381" y="15017"/>
                  </a:lnTo>
                  <a:lnTo>
                    <a:pt x="39926" y="15262"/>
                  </a:lnTo>
                  <a:lnTo>
                    <a:pt x="40498" y="15480"/>
                  </a:lnTo>
                  <a:lnTo>
                    <a:pt x="41043" y="15698"/>
                  </a:lnTo>
                  <a:lnTo>
                    <a:pt x="41616" y="15862"/>
                  </a:lnTo>
                  <a:lnTo>
                    <a:pt x="42188" y="15998"/>
                  </a:lnTo>
                  <a:lnTo>
                    <a:pt x="42760" y="16080"/>
                  </a:lnTo>
                  <a:lnTo>
                    <a:pt x="43333" y="16107"/>
                  </a:lnTo>
                  <a:lnTo>
                    <a:pt x="43905" y="16107"/>
                  </a:lnTo>
                  <a:lnTo>
                    <a:pt x="44505" y="16025"/>
                  </a:lnTo>
                  <a:lnTo>
                    <a:pt x="45077" y="15889"/>
                  </a:lnTo>
                  <a:lnTo>
                    <a:pt x="45377" y="15807"/>
                  </a:lnTo>
                  <a:lnTo>
                    <a:pt x="45676" y="15698"/>
                  </a:lnTo>
                  <a:lnTo>
                    <a:pt x="45676" y="15698"/>
                  </a:lnTo>
                  <a:lnTo>
                    <a:pt x="46221" y="15453"/>
                  </a:lnTo>
                  <a:lnTo>
                    <a:pt x="46712" y="15180"/>
                  </a:lnTo>
                  <a:lnTo>
                    <a:pt x="47203" y="14853"/>
                  </a:lnTo>
                  <a:lnTo>
                    <a:pt x="47693" y="14526"/>
                  </a:lnTo>
                  <a:lnTo>
                    <a:pt x="48129" y="14172"/>
                  </a:lnTo>
                  <a:lnTo>
                    <a:pt x="48592" y="13791"/>
                  </a:lnTo>
                  <a:lnTo>
                    <a:pt x="49437" y="12973"/>
                  </a:lnTo>
                  <a:lnTo>
                    <a:pt x="50309" y="12155"/>
                  </a:lnTo>
                  <a:lnTo>
                    <a:pt x="51154" y="11338"/>
                  </a:lnTo>
                  <a:lnTo>
                    <a:pt x="51590" y="10956"/>
                  </a:lnTo>
                  <a:lnTo>
                    <a:pt x="52054" y="10602"/>
                  </a:lnTo>
                  <a:lnTo>
                    <a:pt x="52517" y="10248"/>
                  </a:lnTo>
                  <a:lnTo>
                    <a:pt x="53008" y="9921"/>
                  </a:lnTo>
                  <a:lnTo>
                    <a:pt x="53008" y="9921"/>
                  </a:lnTo>
                  <a:lnTo>
                    <a:pt x="53471" y="9648"/>
                  </a:lnTo>
                  <a:lnTo>
                    <a:pt x="53961" y="9430"/>
                  </a:lnTo>
                  <a:lnTo>
                    <a:pt x="54452" y="9239"/>
                  </a:lnTo>
                  <a:lnTo>
                    <a:pt x="54942" y="9103"/>
                  </a:lnTo>
                  <a:lnTo>
                    <a:pt x="55433" y="8967"/>
                  </a:lnTo>
                  <a:lnTo>
                    <a:pt x="55924" y="8858"/>
                  </a:lnTo>
                  <a:lnTo>
                    <a:pt x="56441" y="8803"/>
                  </a:lnTo>
                  <a:lnTo>
                    <a:pt x="56932" y="8721"/>
                  </a:lnTo>
                  <a:lnTo>
                    <a:pt x="57968" y="8640"/>
                  </a:lnTo>
                  <a:lnTo>
                    <a:pt x="58976" y="8558"/>
                  </a:lnTo>
                  <a:lnTo>
                    <a:pt x="60012" y="8449"/>
                  </a:lnTo>
                  <a:lnTo>
                    <a:pt x="60529" y="8394"/>
                  </a:lnTo>
                  <a:lnTo>
                    <a:pt x="61047" y="8285"/>
                  </a:lnTo>
                  <a:lnTo>
                    <a:pt x="61047" y="8285"/>
                  </a:lnTo>
                  <a:lnTo>
                    <a:pt x="61456" y="8204"/>
                  </a:lnTo>
                  <a:lnTo>
                    <a:pt x="61810" y="8095"/>
                  </a:lnTo>
                  <a:lnTo>
                    <a:pt x="62165" y="7958"/>
                  </a:lnTo>
                  <a:lnTo>
                    <a:pt x="62492" y="7795"/>
                  </a:lnTo>
                  <a:lnTo>
                    <a:pt x="62819" y="7631"/>
                  </a:lnTo>
                  <a:lnTo>
                    <a:pt x="63146" y="7441"/>
                  </a:lnTo>
                  <a:lnTo>
                    <a:pt x="63718" y="7059"/>
                  </a:lnTo>
                  <a:lnTo>
                    <a:pt x="64318" y="6596"/>
                  </a:lnTo>
                  <a:lnTo>
                    <a:pt x="64890" y="6132"/>
                  </a:lnTo>
                  <a:lnTo>
                    <a:pt x="65462" y="5669"/>
                  </a:lnTo>
                  <a:lnTo>
                    <a:pt x="66062" y="5206"/>
                  </a:lnTo>
                  <a:lnTo>
                    <a:pt x="66062" y="5206"/>
                  </a:lnTo>
                  <a:lnTo>
                    <a:pt x="66525" y="4906"/>
                  </a:lnTo>
                  <a:lnTo>
                    <a:pt x="66988" y="4633"/>
                  </a:lnTo>
                  <a:lnTo>
                    <a:pt x="67452" y="4361"/>
                  </a:lnTo>
                  <a:lnTo>
                    <a:pt x="67942" y="4143"/>
                  </a:lnTo>
                  <a:lnTo>
                    <a:pt x="67942" y="4143"/>
                  </a:lnTo>
                  <a:lnTo>
                    <a:pt x="69114" y="37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5930574" y="-1101311"/>
              <a:ext cx="1345064" cy="508799"/>
            </a:xfrm>
            <a:custGeom>
              <a:rect b="b" l="l" r="r" t="t"/>
              <a:pathLst>
                <a:path extrusionOk="0" fill="none" h="30062" w="79472">
                  <a:moveTo>
                    <a:pt x="79471" y="1"/>
                  </a:moveTo>
                  <a:lnTo>
                    <a:pt x="79471" y="1"/>
                  </a:lnTo>
                  <a:lnTo>
                    <a:pt x="79035" y="164"/>
                  </a:lnTo>
                  <a:lnTo>
                    <a:pt x="78572" y="273"/>
                  </a:lnTo>
                  <a:lnTo>
                    <a:pt x="78572" y="273"/>
                  </a:lnTo>
                  <a:lnTo>
                    <a:pt x="77945" y="410"/>
                  </a:lnTo>
                  <a:lnTo>
                    <a:pt x="77318" y="491"/>
                  </a:lnTo>
                  <a:lnTo>
                    <a:pt x="76691" y="546"/>
                  </a:lnTo>
                  <a:lnTo>
                    <a:pt x="76037" y="573"/>
                  </a:lnTo>
                  <a:lnTo>
                    <a:pt x="74784" y="655"/>
                  </a:lnTo>
                  <a:lnTo>
                    <a:pt x="74157" y="709"/>
                  </a:lnTo>
                  <a:lnTo>
                    <a:pt x="73530" y="791"/>
                  </a:lnTo>
                  <a:lnTo>
                    <a:pt x="73530" y="791"/>
                  </a:lnTo>
                  <a:lnTo>
                    <a:pt x="72849" y="900"/>
                  </a:lnTo>
                  <a:lnTo>
                    <a:pt x="72222" y="1091"/>
                  </a:lnTo>
                  <a:lnTo>
                    <a:pt x="71595" y="1336"/>
                  </a:lnTo>
                  <a:lnTo>
                    <a:pt x="70995" y="1636"/>
                  </a:lnTo>
                  <a:lnTo>
                    <a:pt x="70450" y="1963"/>
                  </a:lnTo>
                  <a:lnTo>
                    <a:pt x="69878" y="2317"/>
                  </a:lnTo>
                  <a:lnTo>
                    <a:pt x="69360" y="2726"/>
                  </a:lnTo>
                  <a:lnTo>
                    <a:pt x="68842" y="3162"/>
                  </a:lnTo>
                  <a:lnTo>
                    <a:pt x="68842" y="3162"/>
                  </a:lnTo>
                  <a:lnTo>
                    <a:pt x="68107" y="3816"/>
                  </a:lnTo>
                  <a:lnTo>
                    <a:pt x="67398" y="4498"/>
                  </a:lnTo>
                  <a:lnTo>
                    <a:pt x="66689" y="5152"/>
                  </a:lnTo>
                  <a:lnTo>
                    <a:pt x="65981" y="5833"/>
                  </a:lnTo>
                  <a:lnTo>
                    <a:pt x="65218" y="6432"/>
                  </a:lnTo>
                  <a:lnTo>
                    <a:pt x="64809" y="6732"/>
                  </a:lnTo>
                  <a:lnTo>
                    <a:pt x="64427" y="7005"/>
                  </a:lnTo>
                  <a:lnTo>
                    <a:pt x="63991" y="7250"/>
                  </a:lnTo>
                  <a:lnTo>
                    <a:pt x="63583" y="7468"/>
                  </a:lnTo>
                  <a:lnTo>
                    <a:pt x="63119" y="7659"/>
                  </a:lnTo>
                  <a:lnTo>
                    <a:pt x="62683" y="7850"/>
                  </a:lnTo>
                  <a:lnTo>
                    <a:pt x="62683" y="7850"/>
                  </a:lnTo>
                  <a:lnTo>
                    <a:pt x="62438" y="7904"/>
                  </a:lnTo>
                  <a:lnTo>
                    <a:pt x="62438" y="7904"/>
                  </a:lnTo>
                  <a:lnTo>
                    <a:pt x="61893" y="8040"/>
                  </a:lnTo>
                  <a:lnTo>
                    <a:pt x="61375" y="8149"/>
                  </a:lnTo>
                  <a:lnTo>
                    <a:pt x="60884" y="8204"/>
                  </a:lnTo>
                  <a:lnTo>
                    <a:pt x="60367" y="8204"/>
                  </a:lnTo>
                  <a:lnTo>
                    <a:pt x="59876" y="8177"/>
                  </a:lnTo>
                  <a:lnTo>
                    <a:pt x="59386" y="8122"/>
                  </a:lnTo>
                  <a:lnTo>
                    <a:pt x="58922" y="8040"/>
                  </a:lnTo>
                  <a:lnTo>
                    <a:pt x="58432" y="7931"/>
                  </a:lnTo>
                  <a:lnTo>
                    <a:pt x="57968" y="7795"/>
                  </a:lnTo>
                  <a:lnTo>
                    <a:pt x="57505" y="7632"/>
                  </a:lnTo>
                  <a:lnTo>
                    <a:pt x="57042" y="7441"/>
                  </a:lnTo>
                  <a:lnTo>
                    <a:pt x="56578" y="7250"/>
                  </a:lnTo>
                  <a:lnTo>
                    <a:pt x="55679" y="6814"/>
                  </a:lnTo>
                  <a:lnTo>
                    <a:pt x="54780" y="6323"/>
                  </a:lnTo>
                  <a:lnTo>
                    <a:pt x="52981" y="5288"/>
                  </a:lnTo>
                  <a:lnTo>
                    <a:pt x="52082" y="4770"/>
                  </a:lnTo>
                  <a:lnTo>
                    <a:pt x="51182" y="4307"/>
                  </a:lnTo>
                  <a:lnTo>
                    <a:pt x="50719" y="4089"/>
                  </a:lnTo>
                  <a:lnTo>
                    <a:pt x="50256" y="3898"/>
                  </a:lnTo>
                  <a:lnTo>
                    <a:pt x="49792" y="3707"/>
                  </a:lnTo>
                  <a:lnTo>
                    <a:pt x="49329" y="3544"/>
                  </a:lnTo>
                  <a:lnTo>
                    <a:pt x="48839" y="3407"/>
                  </a:lnTo>
                  <a:lnTo>
                    <a:pt x="48348" y="3298"/>
                  </a:lnTo>
                  <a:lnTo>
                    <a:pt x="47857" y="3217"/>
                  </a:lnTo>
                  <a:lnTo>
                    <a:pt x="47367" y="3162"/>
                  </a:lnTo>
                  <a:lnTo>
                    <a:pt x="47367" y="3162"/>
                  </a:lnTo>
                  <a:lnTo>
                    <a:pt x="47040" y="3135"/>
                  </a:lnTo>
                  <a:lnTo>
                    <a:pt x="46713" y="3162"/>
                  </a:lnTo>
                  <a:lnTo>
                    <a:pt x="46413" y="3189"/>
                  </a:lnTo>
                  <a:lnTo>
                    <a:pt x="46086" y="3217"/>
                  </a:lnTo>
                  <a:lnTo>
                    <a:pt x="45786" y="3271"/>
                  </a:lnTo>
                  <a:lnTo>
                    <a:pt x="45486" y="3353"/>
                  </a:lnTo>
                  <a:lnTo>
                    <a:pt x="44887" y="3571"/>
                  </a:lnTo>
                  <a:lnTo>
                    <a:pt x="44315" y="3816"/>
                  </a:lnTo>
                  <a:lnTo>
                    <a:pt x="43769" y="4116"/>
                  </a:lnTo>
                  <a:lnTo>
                    <a:pt x="43224" y="4443"/>
                  </a:lnTo>
                  <a:lnTo>
                    <a:pt x="42707" y="4797"/>
                  </a:lnTo>
                  <a:lnTo>
                    <a:pt x="41644" y="5560"/>
                  </a:lnTo>
                  <a:lnTo>
                    <a:pt x="40608" y="6351"/>
                  </a:lnTo>
                  <a:lnTo>
                    <a:pt x="40090" y="6705"/>
                  </a:lnTo>
                  <a:lnTo>
                    <a:pt x="39545" y="7059"/>
                  </a:lnTo>
                  <a:lnTo>
                    <a:pt x="39000" y="7359"/>
                  </a:lnTo>
                  <a:lnTo>
                    <a:pt x="38428" y="7632"/>
                  </a:lnTo>
                  <a:lnTo>
                    <a:pt x="38428" y="7632"/>
                  </a:lnTo>
                  <a:lnTo>
                    <a:pt x="37883" y="7850"/>
                  </a:lnTo>
                  <a:lnTo>
                    <a:pt x="37338" y="8040"/>
                  </a:lnTo>
                  <a:lnTo>
                    <a:pt x="36765" y="8204"/>
                  </a:lnTo>
                  <a:lnTo>
                    <a:pt x="36193" y="8367"/>
                  </a:lnTo>
                  <a:lnTo>
                    <a:pt x="35621" y="8476"/>
                  </a:lnTo>
                  <a:lnTo>
                    <a:pt x="35048" y="8585"/>
                  </a:lnTo>
                  <a:lnTo>
                    <a:pt x="34476" y="8667"/>
                  </a:lnTo>
                  <a:lnTo>
                    <a:pt x="33877" y="8722"/>
                  </a:lnTo>
                  <a:lnTo>
                    <a:pt x="33304" y="8749"/>
                  </a:lnTo>
                  <a:lnTo>
                    <a:pt x="32705" y="8749"/>
                  </a:lnTo>
                  <a:lnTo>
                    <a:pt x="32105" y="8749"/>
                  </a:lnTo>
                  <a:lnTo>
                    <a:pt x="31533" y="8722"/>
                  </a:lnTo>
                  <a:lnTo>
                    <a:pt x="30933" y="8695"/>
                  </a:lnTo>
                  <a:lnTo>
                    <a:pt x="30361" y="8613"/>
                  </a:lnTo>
                  <a:lnTo>
                    <a:pt x="29761" y="8531"/>
                  </a:lnTo>
                  <a:lnTo>
                    <a:pt x="29189" y="8449"/>
                  </a:lnTo>
                  <a:lnTo>
                    <a:pt x="29189" y="8449"/>
                  </a:lnTo>
                  <a:lnTo>
                    <a:pt x="28480" y="8313"/>
                  </a:lnTo>
                  <a:lnTo>
                    <a:pt x="27772" y="8177"/>
                  </a:lnTo>
                  <a:lnTo>
                    <a:pt x="27091" y="8013"/>
                  </a:lnTo>
                  <a:lnTo>
                    <a:pt x="26382" y="7822"/>
                  </a:lnTo>
                  <a:lnTo>
                    <a:pt x="26382" y="7822"/>
                  </a:lnTo>
                  <a:lnTo>
                    <a:pt x="25401" y="7550"/>
                  </a:lnTo>
                  <a:lnTo>
                    <a:pt x="24447" y="7250"/>
                  </a:lnTo>
                  <a:lnTo>
                    <a:pt x="23466" y="6896"/>
                  </a:lnTo>
                  <a:lnTo>
                    <a:pt x="22539" y="6542"/>
                  </a:lnTo>
                  <a:lnTo>
                    <a:pt x="21585" y="6187"/>
                  </a:lnTo>
                  <a:lnTo>
                    <a:pt x="20659" y="5778"/>
                  </a:lnTo>
                  <a:lnTo>
                    <a:pt x="19759" y="5370"/>
                  </a:lnTo>
                  <a:lnTo>
                    <a:pt x="18860" y="4934"/>
                  </a:lnTo>
                  <a:lnTo>
                    <a:pt x="18860" y="4934"/>
                  </a:lnTo>
                  <a:lnTo>
                    <a:pt x="18479" y="4743"/>
                  </a:lnTo>
                  <a:lnTo>
                    <a:pt x="18070" y="4498"/>
                  </a:lnTo>
                  <a:lnTo>
                    <a:pt x="17715" y="4225"/>
                  </a:lnTo>
                  <a:lnTo>
                    <a:pt x="17361" y="3925"/>
                  </a:lnTo>
                  <a:lnTo>
                    <a:pt x="17061" y="3598"/>
                  </a:lnTo>
                  <a:lnTo>
                    <a:pt x="16789" y="3271"/>
                  </a:lnTo>
                  <a:lnTo>
                    <a:pt x="16571" y="2917"/>
                  </a:lnTo>
                  <a:lnTo>
                    <a:pt x="16489" y="2726"/>
                  </a:lnTo>
                  <a:lnTo>
                    <a:pt x="16435" y="2535"/>
                  </a:lnTo>
                  <a:lnTo>
                    <a:pt x="16435" y="2535"/>
                  </a:lnTo>
                  <a:lnTo>
                    <a:pt x="16326" y="2563"/>
                  </a:lnTo>
                  <a:lnTo>
                    <a:pt x="16217" y="2590"/>
                  </a:lnTo>
                  <a:lnTo>
                    <a:pt x="16107" y="2563"/>
                  </a:lnTo>
                  <a:lnTo>
                    <a:pt x="16026" y="2535"/>
                  </a:lnTo>
                  <a:lnTo>
                    <a:pt x="15944" y="2481"/>
                  </a:lnTo>
                  <a:lnTo>
                    <a:pt x="15862" y="2399"/>
                  </a:lnTo>
                  <a:lnTo>
                    <a:pt x="15835" y="2290"/>
                  </a:lnTo>
                  <a:lnTo>
                    <a:pt x="15835" y="2181"/>
                  </a:lnTo>
                  <a:lnTo>
                    <a:pt x="15835" y="2181"/>
                  </a:lnTo>
                  <a:lnTo>
                    <a:pt x="15835" y="2072"/>
                  </a:lnTo>
                  <a:lnTo>
                    <a:pt x="15835" y="2072"/>
                  </a:lnTo>
                  <a:lnTo>
                    <a:pt x="15181" y="1908"/>
                  </a:lnTo>
                  <a:lnTo>
                    <a:pt x="14527" y="1772"/>
                  </a:lnTo>
                  <a:lnTo>
                    <a:pt x="13845" y="1690"/>
                  </a:lnTo>
                  <a:lnTo>
                    <a:pt x="13191" y="1636"/>
                  </a:lnTo>
                  <a:lnTo>
                    <a:pt x="12565" y="1609"/>
                  </a:lnTo>
                  <a:lnTo>
                    <a:pt x="11911" y="1636"/>
                  </a:lnTo>
                  <a:lnTo>
                    <a:pt x="11284" y="1690"/>
                  </a:lnTo>
                  <a:lnTo>
                    <a:pt x="10657" y="1772"/>
                  </a:lnTo>
                  <a:lnTo>
                    <a:pt x="10030" y="1881"/>
                  </a:lnTo>
                  <a:lnTo>
                    <a:pt x="9430" y="2045"/>
                  </a:lnTo>
                  <a:lnTo>
                    <a:pt x="8831" y="2235"/>
                  </a:lnTo>
                  <a:lnTo>
                    <a:pt x="8259" y="2454"/>
                  </a:lnTo>
                  <a:lnTo>
                    <a:pt x="7686" y="2699"/>
                  </a:lnTo>
                  <a:lnTo>
                    <a:pt x="7141" y="2971"/>
                  </a:lnTo>
                  <a:lnTo>
                    <a:pt x="6596" y="3298"/>
                  </a:lnTo>
                  <a:lnTo>
                    <a:pt x="6051" y="3625"/>
                  </a:lnTo>
                  <a:lnTo>
                    <a:pt x="5561" y="3980"/>
                  </a:lnTo>
                  <a:lnTo>
                    <a:pt x="5070" y="4361"/>
                  </a:lnTo>
                  <a:lnTo>
                    <a:pt x="4579" y="4797"/>
                  </a:lnTo>
                  <a:lnTo>
                    <a:pt x="4143" y="5233"/>
                  </a:lnTo>
                  <a:lnTo>
                    <a:pt x="3707" y="5697"/>
                  </a:lnTo>
                  <a:lnTo>
                    <a:pt x="3271" y="6160"/>
                  </a:lnTo>
                  <a:lnTo>
                    <a:pt x="2890" y="6678"/>
                  </a:lnTo>
                  <a:lnTo>
                    <a:pt x="2508" y="7196"/>
                  </a:lnTo>
                  <a:lnTo>
                    <a:pt x="2154" y="7741"/>
                  </a:lnTo>
                  <a:lnTo>
                    <a:pt x="1854" y="8313"/>
                  </a:lnTo>
                  <a:lnTo>
                    <a:pt x="1554" y="8885"/>
                  </a:lnTo>
                  <a:lnTo>
                    <a:pt x="1255" y="9485"/>
                  </a:lnTo>
                  <a:lnTo>
                    <a:pt x="1009" y="10112"/>
                  </a:lnTo>
                  <a:lnTo>
                    <a:pt x="791" y="10738"/>
                  </a:lnTo>
                  <a:lnTo>
                    <a:pt x="600" y="11393"/>
                  </a:lnTo>
                  <a:lnTo>
                    <a:pt x="437" y="12047"/>
                  </a:lnTo>
                  <a:lnTo>
                    <a:pt x="437" y="12047"/>
                  </a:lnTo>
                  <a:lnTo>
                    <a:pt x="301" y="12728"/>
                  </a:lnTo>
                  <a:lnTo>
                    <a:pt x="192" y="13409"/>
                  </a:lnTo>
                  <a:lnTo>
                    <a:pt x="110" y="14118"/>
                  </a:lnTo>
                  <a:lnTo>
                    <a:pt x="55" y="14826"/>
                  </a:lnTo>
                  <a:lnTo>
                    <a:pt x="1" y="15535"/>
                  </a:lnTo>
                  <a:lnTo>
                    <a:pt x="1" y="16244"/>
                  </a:lnTo>
                  <a:lnTo>
                    <a:pt x="1" y="16979"/>
                  </a:lnTo>
                  <a:lnTo>
                    <a:pt x="55" y="17688"/>
                  </a:lnTo>
                  <a:lnTo>
                    <a:pt x="137" y="18424"/>
                  </a:lnTo>
                  <a:lnTo>
                    <a:pt x="219" y="19132"/>
                  </a:lnTo>
                  <a:lnTo>
                    <a:pt x="355" y="19841"/>
                  </a:lnTo>
                  <a:lnTo>
                    <a:pt x="519" y="20522"/>
                  </a:lnTo>
                  <a:lnTo>
                    <a:pt x="709" y="21204"/>
                  </a:lnTo>
                  <a:lnTo>
                    <a:pt x="955" y="21885"/>
                  </a:lnTo>
                  <a:lnTo>
                    <a:pt x="1200" y="22539"/>
                  </a:lnTo>
                  <a:lnTo>
                    <a:pt x="1500" y="23166"/>
                  </a:lnTo>
                  <a:lnTo>
                    <a:pt x="1500" y="23166"/>
                  </a:lnTo>
                  <a:lnTo>
                    <a:pt x="1854" y="23820"/>
                  </a:lnTo>
                  <a:lnTo>
                    <a:pt x="2263" y="24474"/>
                  </a:lnTo>
                  <a:lnTo>
                    <a:pt x="2726" y="25101"/>
                  </a:lnTo>
                  <a:lnTo>
                    <a:pt x="3244" y="25701"/>
                  </a:lnTo>
                  <a:lnTo>
                    <a:pt x="3816" y="26300"/>
                  </a:lnTo>
                  <a:lnTo>
                    <a:pt x="4416" y="26845"/>
                  </a:lnTo>
                  <a:lnTo>
                    <a:pt x="5043" y="27390"/>
                  </a:lnTo>
                  <a:lnTo>
                    <a:pt x="5697" y="27881"/>
                  </a:lnTo>
                  <a:lnTo>
                    <a:pt x="6378" y="28344"/>
                  </a:lnTo>
                  <a:lnTo>
                    <a:pt x="7114" y="28753"/>
                  </a:lnTo>
                  <a:lnTo>
                    <a:pt x="7823" y="29107"/>
                  </a:lnTo>
                  <a:lnTo>
                    <a:pt x="8558" y="29434"/>
                  </a:lnTo>
                  <a:lnTo>
                    <a:pt x="9321" y="29679"/>
                  </a:lnTo>
                  <a:lnTo>
                    <a:pt x="10085" y="29870"/>
                  </a:lnTo>
                  <a:lnTo>
                    <a:pt x="10439" y="29952"/>
                  </a:lnTo>
                  <a:lnTo>
                    <a:pt x="10820" y="30007"/>
                  </a:lnTo>
                  <a:lnTo>
                    <a:pt x="11202" y="30034"/>
                  </a:lnTo>
                  <a:lnTo>
                    <a:pt x="11583" y="30061"/>
                  </a:lnTo>
                  <a:lnTo>
                    <a:pt x="11583" y="30061"/>
                  </a:lnTo>
                  <a:lnTo>
                    <a:pt x="11147" y="29243"/>
                  </a:lnTo>
                  <a:lnTo>
                    <a:pt x="10739" y="28399"/>
                  </a:lnTo>
                  <a:lnTo>
                    <a:pt x="10384" y="27526"/>
                  </a:lnTo>
                  <a:lnTo>
                    <a:pt x="10085" y="26654"/>
                  </a:lnTo>
                  <a:lnTo>
                    <a:pt x="9839" y="25782"/>
                  </a:lnTo>
                  <a:lnTo>
                    <a:pt x="9621" y="24883"/>
                  </a:lnTo>
                  <a:lnTo>
                    <a:pt x="9458" y="23984"/>
                  </a:lnTo>
                  <a:lnTo>
                    <a:pt x="9376" y="23084"/>
                  </a:lnTo>
                  <a:lnTo>
                    <a:pt x="9321" y="22158"/>
                  </a:lnTo>
                  <a:lnTo>
                    <a:pt x="9321" y="21258"/>
                  </a:lnTo>
                  <a:lnTo>
                    <a:pt x="9403" y="20359"/>
                  </a:lnTo>
                  <a:lnTo>
                    <a:pt x="9458" y="19896"/>
                  </a:lnTo>
                  <a:lnTo>
                    <a:pt x="9539" y="19460"/>
                  </a:lnTo>
                  <a:lnTo>
                    <a:pt x="9648" y="19023"/>
                  </a:lnTo>
                  <a:lnTo>
                    <a:pt x="9758" y="18560"/>
                  </a:lnTo>
                  <a:lnTo>
                    <a:pt x="9867" y="18124"/>
                  </a:lnTo>
                  <a:lnTo>
                    <a:pt x="10030" y="17688"/>
                  </a:lnTo>
                  <a:lnTo>
                    <a:pt x="10194" y="17252"/>
                  </a:lnTo>
                  <a:lnTo>
                    <a:pt x="10357" y="16816"/>
                  </a:lnTo>
                  <a:lnTo>
                    <a:pt x="10575" y="16380"/>
                  </a:lnTo>
                  <a:lnTo>
                    <a:pt x="10793" y="15971"/>
                  </a:lnTo>
                  <a:lnTo>
                    <a:pt x="10793" y="15971"/>
                  </a:lnTo>
                  <a:lnTo>
                    <a:pt x="10929" y="15290"/>
                  </a:lnTo>
                  <a:lnTo>
                    <a:pt x="11093" y="14636"/>
                  </a:lnTo>
                  <a:lnTo>
                    <a:pt x="11311" y="14009"/>
                  </a:lnTo>
                  <a:lnTo>
                    <a:pt x="11583" y="13382"/>
                  </a:lnTo>
                  <a:lnTo>
                    <a:pt x="11856" y="12782"/>
                  </a:lnTo>
                  <a:lnTo>
                    <a:pt x="12183" y="12210"/>
                  </a:lnTo>
                  <a:lnTo>
                    <a:pt x="12565" y="11665"/>
                  </a:lnTo>
                  <a:lnTo>
                    <a:pt x="12946" y="11120"/>
                  </a:lnTo>
                  <a:lnTo>
                    <a:pt x="13382" y="10602"/>
                  </a:lnTo>
                  <a:lnTo>
                    <a:pt x="13845" y="10139"/>
                  </a:lnTo>
                  <a:lnTo>
                    <a:pt x="14309" y="9676"/>
                  </a:lnTo>
                  <a:lnTo>
                    <a:pt x="14827" y="9267"/>
                  </a:lnTo>
                  <a:lnTo>
                    <a:pt x="15372" y="8885"/>
                  </a:lnTo>
                  <a:lnTo>
                    <a:pt x="15971" y="8531"/>
                  </a:lnTo>
                  <a:lnTo>
                    <a:pt x="16571" y="8204"/>
                  </a:lnTo>
                  <a:lnTo>
                    <a:pt x="17170" y="7931"/>
                  </a:lnTo>
                  <a:lnTo>
                    <a:pt x="17170" y="7931"/>
                  </a:lnTo>
                  <a:lnTo>
                    <a:pt x="17743" y="7713"/>
                  </a:lnTo>
                  <a:lnTo>
                    <a:pt x="18315" y="7550"/>
                  </a:lnTo>
                  <a:lnTo>
                    <a:pt x="18887" y="7414"/>
                  </a:lnTo>
                  <a:lnTo>
                    <a:pt x="19460" y="7332"/>
                  </a:lnTo>
                  <a:lnTo>
                    <a:pt x="20032" y="7277"/>
                  </a:lnTo>
                  <a:lnTo>
                    <a:pt x="20604" y="7223"/>
                  </a:lnTo>
                  <a:lnTo>
                    <a:pt x="21177" y="7223"/>
                  </a:lnTo>
                  <a:lnTo>
                    <a:pt x="21749" y="7250"/>
                  </a:lnTo>
                  <a:lnTo>
                    <a:pt x="22321" y="7305"/>
                  </a:lnTo>
                  <a:lnTo>
                    <a:pt x="22866" y="7359"/>
                  </a:lnTo>
                  <a:lnTo>
                    <a:pt x="23439" y="7441"/>
                  </a:lnTo>
                  <a:lnTo>
                    <a:pt x="24011" y="7550"/>
                  </a:lnTo>
                  <a:lnTo>
                    <a:pt x="25156" y="7795"/>
                  </a:lnTo>
                  <a:lnTo>
                    <a:pt x="26300" y="8095"/>
                  </a:lnTo>
                  <a:lnTo>
                    <a:pt x="26300" y="8095"/>
                  </a:lnTo>
                  <a:lnTo>
                    <a:pt x="27799" y="8504"/>
                  </a:lnTo>
                  <a:lnTo>
                    <a:pt x="29271" y="8913"/>
                  </a:lnTo>
                  <a:lnTo>
                    <a:pt x="29271" y="8913"/>
                  </a:lnTo>
                  <a:lnTo>
                    <a:pt x="30988" y="9349"/>
                  </a:lnTo>
                  <a:lnTo>
                    <a:pt x="32705" y="9730"/>
                  </a:lnTo>
                  <a:lnTo>
                    <a:pt x="34449" y="10057"/>
                  </a:lnTo>
                  <a:lnTo>
                    <a:pt x="36166" y="10330"/>
                  </a:lnTo>
                  <a:lnTo>
                    <a:pt x="37910" y="10548"/>
                  </a:lnTo>
                  <a:lnTo>
                    <a:pt x="39681" y="10711"/>
                  </a:lnTo>
                  <a:lnTo>
                    <a:pt x="41426" y="10820"/>
                  </a:lnTo>
                  <a:lnTo>
                    <a:pt x="43197" y="10902"/>
                  </a:lnTo>
                  <a:lnTo>
                    <a:pt x="44941" y="10902"/>
                  </a:lnTo>
                  <a:lnTo>
                    <a:pt x="46713" y="10875"/>
                  </a:lnTo>
                  <a:lnTo>
                    <a:pt x="48457" y="10793"/>
                  </a:lnTo>
                  <a:lnTo>
                    <a:pt x="50228" y="10629"/>
                  </a:lnTo>
                  <a:lnTo>
                    <a:pt x="51973" y="10466"/>
                  </a:lnTo>
                  <a:lnTo>
                    <a:pt x="53717" y="10221"/>
                  </a:lnTo>
                  <a:lnTo>
                    <a:pt x="55461" y="9921"/>
                  </a:lnTo>
                  <a:lnTo>
                    <a:pt x="57178" y="9594"/>
                  </a:lnTo>
                  <a:lnTo>
                    <a:pt x="57178" y="9594"/>
                  </a:lnTo>
                  <a:lnTo>
                    <a:pt x="58595" y="9267"/>
                  </a:lnTo>
                  <a:lnTo>
                    <a:pt x="60012" y="8913"/>
                  </a:lnTo>
                  <a:lnTo>
                    <a:pt x="61402" y="8531"/>
                  </a:lnTo>
                  <a:lnTo>
                    <a:pt x="62765" y="8095"/>
                  </a:lnTo>
                  <a:lnTo>
                    <a:pt x="62765" y="8095"/>
                  </a:lnTo>
                  <a:lnTo>
                    <a:pt x="63855" y="7713"/>
                  </a:lnTo>
                  <a:lnTo>
                    <a:pt x="64945" y="7332"/>
                  </a:lnTo>
                  <a:lnTo>
                    <a:pt x="66035" y="6896"/>
                  </a:lnTo>
                  <a:lnTo>
                    <a:pt x="67098" y="6460"/>
                  </a:lnTo>
                  <a:lnTo>
                    <a:pt x="68161" y="6024"/>
                  </a:lnTo>
                  <a:lnTo>
                    <a:pt x="69197" y="5533"/>
                  </a:lnTo>
                  <a:lnTo>
                    <a:pt x="70260" y="5070"/>
                  </a:lnTo>
                  <a:lnTo>
                    <a:pt x="71295" y="4552"/>
                  </a:lnTo>
                  <a:lnTo>
                    <a:pt x="73339" y="3489"/>
                  </a:lnTo>
                  <a:lnTo>
                    <a:pt x="75383" y="2372"/>
                  </a:lnTo>
                  <a:lnTo>
                    <a:pt x="77427" y="1227"/>
                  </a:lnTo>
                  <a:lnTo>
                    <a:pt x="794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7316192" y="-1281662"/>
              <a:ext cx="456196" cy="360266"/>
            </a:xfrm>
            <a:custGeom>
              <a:rect b="b" l="l" r="r" t="t"/>
              <a:pathLst>
                <a:path extrusionOk="0" h="21286" w="26954">
                  <a:moveTo>
                    <a:pt x="11338" y="1"/>
                  </a:moveTo>
                  <a:lnTo>
                    <a:pt x="10738" y="55"/>
                  </a:lnTo>
                  <a:lnTo>
                    <a:pt x="10139" y="137"/>
                  </a:lnTo>
                  <a:lnTo>
                    <a:pt x="9566" y="246"/>
                  </a:lnTo>
                  <a:lnTo>
                    <a:pt x="8967" y="410"/>
                  </a:lnTo>
                  <a:lnTo>
                    <a:pt x="8394" y="600"/>
                  </a:lnTo>
                  <a:lnTo>
                    <a:pt x="7822" y="818"/>
                  </a:lnTo>
                  <a:lnTo>
                    <a:pt x="7250" y="1064"/>
                  </a:lnTo>
                  <a:lnTo>
                    <a:pt x="6677" y="1363"/>
                  </a:lnTo>
                  <a:lnTo>
                    <a:pt x="6132" y="1690"/>
                  </a:lnTo>
                  <a:lnTo>
                    <a:pt x="6432" y="1881"/>
                  </a:lnTo>
                  <a:lnTo>
                    <a:pt x="6650" y="2099"/>
                  </a:lnTo>
                  <a:lnTo>
                    <a:pt x="6841" y="2344"/>
                  </a:lnTo>
                  <a:lnTo>
                    <a:pt x="7004" y="2617"/>
                  </a:lnTo>
                  <a:lnTo>
                    <a:pt x="7086" y="2890"/>
                  </a:lnTo>
                  <a:lnTo>
                    <a:pt x="7141" y="3162"/>
                  </a:lnTo>
                  <a:lnTo>
                    <a:pt x="7168" y="3462"/>
                  </a:lnTo>
                  <a:lnTo>
                    <a:pt x="7141" y="3762"/>
                  </a:lnTo>
                  <a:lnTo>
                    <a:pt x="7086" y="4061"/>
                  </a:lnTo>
                  <a:lnTo>
                    <a:pt x="6977" y="4361"/>
                  </a:lnTo>
                  <a:lnTo>
                    <a:pt x="6841" y="4634"/>
                  </a:lnTo>
                  <a:lnTo>
                    <a:pt x="6677" y="4906"/>
                  </a:lnTo>
                  <a:lnTo>
                    <a:pt x="6487" y="5179"/>
                  </a:lnTo>
                  <a:lnTo>
                    <a:pt x="6269" y="5424"/>
                  </a:lnTo>
                  <a:lnTo>
                    <a:pt x="6051" y="5642"/>
                  </a:lnTo>
                  <a:lnTo>
                    <a:pt x="5778" y="5833"/>
                  </a:lnTo>
                  <a:lnTo>
                    <a:pt x="5506" y="5996"/>
                  </a:lnTo>
                  <a:lnTo>
                    <a:pt x="5233" y="6133"/>
                  </a:lnTo>
                  <a:lnTo>
                    <a:pt x="4688" y="6351"/>
                  </a:lnTo>
                  <a:lnTo>
                    <a:pt x="4116" y="6569"/>
                  </a:lnTo>
                  <a:lnTo>
                    <a:pt x="3543" y="6787"/>
                  </a:lnTo>
                  <a:lnTo>
                    <a:pt x="3107" y="6978"/>
                  </a:lnTo>
                  <a:lnTo>
                    <a:pt x="2698" y="7196"/>
                  </a:lnTo>
                  <a:lnTo>
                    <a:pt x="2317" y="7441"/>
                  </a:lnTo>
                  <a:lnTo>
                    <a:pt x="1935" y="7713"/>
                  </a:lnTo>
                  <a:lnTo>
                    <a:pt x="1200" y="8286"/>
                  </a:lnTo>
                  <a:lnTo>
                    <a:pt x="464" y="8885"/>
                  </a:lnTo>
                  <a:lnTo>
                    <a:pt x="0" y="9267"/>
                  </a:lnTo>
                  <a:lnTo>
                    <a:pt x="0" y="9267"/>
                  </a:lnTo>
                  <a:lnTo>
                    <a:pt x="981" y="8749"/>
                  </a:lnTo>
                  <a:lnTo>
                    <a:pt x="1990" y="8231"/>
                  </a:lnTo>
                  <a:lnTo>
                    <a:pt x="3025" y="7768"/>
                  </a:lnTo>
                  <a:lnTo>
                    <a:pt x="4061" y="7359"/>
                  </a:lnTo>
                  <a:lnTo>
                    <a:pt x="5124" y="6978"/>
                  </a:lnTo>
                  <a:lnTo>
                    <a:pt x="6187" y="6651"/>
                  </a:lnTo>
                  <a:lnTo>
                    <a:pt x="6732" y="6514"/>
                  </a:lnTo>
                  <a:lnTo>
                    <a:pt x="7250" y="6405"/>
                  </a:lnTo>
                  <a:lnTo>
                    <a:pt x="7795" y="6296"/>
                  </a:lnTo>
                  <a:lnTo>
                    <a:pt x="8313" y="6214"/>
                  </a:lnTo>
                  <a:lnTo>
                    <a:pt x="8858" y="6160"/>
                  </a:lnTo>
                  <a:lnTo>
                    <a:pt x="9403" y="6133"/>
                  </a:lnTo>
                  <a:lnTo>
                    <a:pt x="9948" y="6105"/>
                  </a:lnTo>
                  <a:lnTo>
                    <a:pt x="10466" y="6105"/>
                  </a:lnTo>
                  <a:lnTo>
                    <a:pt x="11011" y="6133"/>
                  </a:lnTo>
                  <a:lnTo>
                    <a:pt x="11556" y="6160"/>
                  </a:lnTo>
                  <a:lnTo>
                    <a:pt x="12074" y="6242"/>
                  </a:lnTo>
                  <a:lnTo>
                    <a:pt x="12619" y="6351"/>
                  </a:lnTo>
                  <a:lnTo>
                    <a:pt x="13164" y="6460"/>
                  </a:lnTo>
                  <a:lnTo>
                    <a:pt x="13681" y="6623"/>
                  </a:lnTo>
                  <a:lnTo>
                    <a:pt x="14199" y="6787"/>
                  </a:lnTo>
                  <a:lnTo>
                    <a:pt x="14744" y="7005"/>
                  </a:lnTo>
                  <a:lnTo>
                    <a:pt x="15262" y="7223"/>
                  </a:lnTo>
                  <a:lnTo>
                    <a:pt x="15780" y="7495"/>
                  </a:lnTo>
                  <a:lnTo>
                    <a:pt x="16298" y="7795"/>
                  </a:lnTo>
                  <a:lnTo>
                    <a:pt x="16816" y="8122"/>
                  </a:lnTo>
                  <a:lnTo>
                    <a:pt x="17224" y="8422"/>
                  </a:lnTo>
                  <a:lnTo>
                    <a:pt x="17633" y="8722"/>
                  </a:lnTo>
                  <a:lnTo>
                    <a:pt x="18015" y="9022"/>
                  </a:lnTo>
                  <a:lnTo>
                    <a:pt x="18396" y="9349"/>
                  </a:lnTo>
                  <a:lnTo>
                    <a:pt x="18751" y="9676"/>
                  </a:lnTo>
                  <a:lnTo>
                    <a:pt x="19078" y="10030"/>
                  </a:lnTo>
                  <a:lnTo>
                    <a:pt x="19405" y="10384"/>
                  </a:lnTo>
                  <a:lnTo>
                    <a:pt x="19732" y="10738"/>
                  </a:lnTo>
                  <a:lnTo>
                    <a:pt x="20331" y="11474"/>
                  </a:lnTo>
                  <a:lnTo>
                    <a:pt x="20849" y="12265"/>
                  </a:lnTo>
                  <a:lnTo>
                    <a:pt x="21340" y="13082"/>
                  </a:lnTo>
                  <a:lnTo>
                    <a:pt x="21776" y="13927"/>
                  </a:lnTo>
                  <a:lnTo>
                    <a:pt x="22130" y="14772"/>
                  </a:lnTo>
                  <a:lnTo>
                    <a:pt x="22457" y="15671"/>
                  </a:lnTo>
                  <a:lnTo>
                    <a:pt x="22730" y="16571"/>
                  </a:lnTo>
                  <a:lnTo>
                    <a:pt x="22948" y="17497"/>
                  </a:lnTo>
                  <a:lnTo>
                    <a:pt x="23111" y="18424"/>
                  </a:lnTo>
                  <a:lnTo>
                    <a:pt x="23220" y="19378"/>
                  </a:lnTo>
                  <a:lnTo>
                    <a:pt x="23275" y="20332"/>
                  </a:lnTo>
                  <a:lnTo>
                    <a:pt x="23302" y="21285"/>
                  </a:lnTo>
                  <a:lnTo>
                    <a:pt x="23738" y="20877"/>
                  </a:lnTo>
                  <a:lnTo>
                    <a:pt x="24147" y="20468"/>
                  </a:lnTo>
                  <a:lnTo>
                    <a:pt x="24501" y="20059"/>
                  </a:lnTo>
                  <a:lnTo>
                    <a:pt x="24855" y="19623"/>
                  </a:lnTo>
                  <a:lnTo>
                    <a:pt x="25182" y="19160"/>
                  </a:lnTo>
                  <a:lnTo>
                    <a:pt x="25482" y="18696"/>
                  </a:lnTo>
                  <a:lnTo>
                    <a:pt x="25755" y="18233"/>
                  </a:lnTo>
                  <a:lnTo>
                    <a:pt x="26000" y="17743"/>
                  </a:lnTo>
                  <a:lnTo>
                    <a:pt x="26218" y="17252"/>
                  </a:lnTo>
                  <a:lnTo>
                    <a:pt x="26409" y="16761"/>
                  </a:lnTo>
                  <a:lnTo>
                    <a:pt x="26572" y="16271"/>
                  </a:lnTo>
                  <a:lnTo>
                    <a:pt x="26708" y="15753"/>
                  </a:lnTo>
                  <a:lnTo>
                    <a:pt x="26817" y="15235"/>
                  </a:lnTo>
                  <a:lnTo>
                    <a:pt x="26872" y="14717"/>
                  </a:lnTo>
                  <a:lnTo>
                    <a:pt x="26927" y="14200"/>
                  </a:lnTo>
                  <a:lnTo>
                    <a:pt x="26954" y="13682"/>
                  </a:lnTo>
                  <a:lnTo>
                    <a:pt x="26954" y="13164"/>
                  </a:lnTo>
                  <a:lnTo>
                    <a:pt x="26927" y="12619"/>
                  </a:lnTo>
                  <a:lnTo>
                    <a:pt x="26872" y="12101"/>
                  </a:lnTo>
                  <a:lnTo>
                    <a:pt x="26817" y="11583"/>
                  </a:lnTo>
                  <a:lnTo>
                    <a:pt x="26708" y="11066"/>
                  </a:lnTo>
                  <a:lnTo>
                    <a:pt x="26572" y="10548"/>
                  </a:lnTo>
                  <a:lnTo>
                    <a:pt x="26409" y="10030"/>
                  </a:lnTo>
                  <a:lnTo>
                    <a:pt x="26218" y="9512"/>
                  </a:lnTo>
                  <a:lnTo>
                    <a:pt x="26027" y="8994"/>
                  </a:lnTo>
                  <a:lnTo>
                    <a:pt x="25782" y="8504"/>
                  </a:lnTo>
                  <a:lnTo>
                    <a:pt x="25509" y="8013"/>
                  </a:lnTo>
                  <a:lnTo>
                    <a:pt x="25237" y="7523"/>
                  </a:lnTo>
                  <a:lnTo>
                    <a:pt x="24937" y="7059"/>
                  </a:lnTo>
                  <a:lnTo>
                    <a:pt x="24583" y="6569"/>
                  </a:lnTo>
                  <a:lnTo>
                    <a:pt x="24228" y="6133"/>
                  </a:lnTo>
                  <a:lnTo>
                    <a:pt x="23847" y="5669"/>
                  </a:lnTo>
                  <a:lnTo>
                    <a:pt x="23411" y="5233"/>
                  </a:lnTo>
                  <a:lnTo>
                    <a:pt x="23002" y="4825"/>
                  </a:lnTo>
                  <a:lnTo>
                    <a:pt x="22539" y="4416"/>
                  </a:lnTo>
                  <a:lnTo>
                    <a:pt x="22075" y="4007"/>
                  </a:lnTo>
                  <a:lnTo>
                    <a:pt x="21585" y="3598"/>
                  </a:lnTo>
                  <a:lnTo>
                    <a:pt x="21094" y="3244"/>
                  </a:lnTo>
                  <a:lnTo>
                    <a:pt x="20577" y="2890"/>
                  </a:lnTo>
                  <a:lnTo>
                    <a:pt x="20059" y="2535"/>
                  </a:lnTo>
                  <a:lnTo>
                    <a:pt x="19541" y="2208"/>
                  </a:lnTo>
                  <a:lnTo>
                    <a:pt x="18996" y="1908"/>
                  </a:lnTo>
                  <a:lnTo>
                    <a:pt x="18424" y="1609"/>
                  </a:lnTo>
                  <a:lnTo>
                    <a:pt x="17878" y="1336"/>
                  </a:lnTo>
                  <a:lnTo>
                    <a:pt x="17306" y="1091"/>
                  </a:lnTo>
                  <a:lnTo>
                    <a:pt x="16707" y="873"/>
                  </a:lnTo>
                  <a:lnTo>
                    <a:pt x="16134" y="682"/>
                  </a:lnTo>
                  <a:lnTo>
                    <a:pt x="15535" y="491"/>
                  </a:lnTo>
                  <a:lnTo>
                    <a:pt x="14935" y="355"/>
                  </a:lnTo>
                  <a:lnTo>
                    <a:pt x="14363" y="219"/>
                  </a:lnTo>
                  <a:lnTo>
                    <a:pt x="13763" y="110"/>
                  </a:lnTo>
                  <a:lnTo>
                    <a:pt x="13136" y="55"/>
                  </a:lnTo>
                  <a:lnTo>
                    <a:pt x="12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7316192" y="-1281662"/>
              <a:ext cx="456196" cy="360266"/>
            </a:xfrm>
            <a:custGeom>
              <a:rect b="b" l="l" r="r" t="t"/>
              <a:pathLst>
                <a:path extrusionOk="0" fill="none" h="21286" w="26954">
                  <a:moveTo>
                    <a:pt x="23847" y="5669"/>
                  </a:moveTo>
                  <a:lnTo>
                    <a:pt x="23847" y="5669"/>
                  </a:lnTo>
                  <a:lnTo>
                    <a:pt x="24228" y="6133"/>
                  </a:lnTo>
                  <a:lnTo>
                    <a:pt x="24583" y="6569"/>
                  </a:lnTo>
                  <a:lnTo>
                    <a:pt x="24937" y="7059"/>
                  </a:lnTo>
                  <a:lnTo>
                    <a:pt x="25237" y="7523"/>
                  </a:lnTo>
                  <a:lnTo>
                    <a:pt x="25509" y="8013"/>
                  </a:lnTo>
                  <a:lnTo>
                    <a:pt x="25782" y="8504"/>
                  </a:lnTo>
                  <a:lnTo>
                    <a:pt x="26027" y="8994"/>
                  </a:lnTo>
                  <a:lnTo>
                    <a:pt x="26218" y="9512"/>
                  </a:lnTo>
                  <a:lnTo>
                    <a:pt x="26409" y="10030"/>
                  </a:lnTo>
                  <a:lnTo>
                    <a:pt x="26572" y="10548"/>
                  </a:lnTo>
                  <a:lnTo>
                    <a:pt x="26708" y="11066"/>
                  </a:lnTo>
                  <a:lnTo>
                    <a:pt x="26817" y="11583"/>
                  </a:lnTo>
                  <a:lnTo>
                    <a:pt x="26872" y="12101"/>
                  </a:lnTo>
                  <a:lnTo>
                    <a:pt x="26927" y="12619"/>
                  </a:lnTo>
                  <a:lnTo>
                    <a:pt x="26954" y="13164"/>
                  </a:lnTo>
                  <a:lnTo>
                    <a:pt x="26954" y="13682"/>
                  </a:lnTo>
                  <a:lnTo>
                    <a:pt x="26927" y="14200"/>
                  </a:lnTo>
                  <a:lnTo>
                    <a:pt x="26872" y="14717"/>
                  </a:lnTo>
                  <a:lnTo>
                    <a:pt x="26817" y="15235"/>
                  </a:lnTo>
                  <a:lnTo>
                    <a:pt x="26708" y="15753"/>
                  </a:lnTo>
                  <a:lnTo>
                    <a:pt x="26572" y="16271"/>
                  </a:lnTo>
                  <a:lnTo>
                    <a:pt x="26409" y="16761"/>
                  </a:lnTo>
                  <a:lnTo>
                    <a:pt x="26218" y="17252"/>
                  </a:lnTo>
                  <a:lnTo>
                    <a:pt x="26000" y="17743"/>
                  </a:lnTo>
                  <a:lnTo>
                    <a:pt x="25755" y="18233"/>
                  </a:lnTo>
                  <a:lnTo>
                    <a:pt x="25482" y="18696"/>
                  </a:lnTo>
                  <a:lnTo>
                    <a:pt x="25182" y="19160"/>
                  </a:lnTo>
                  <a:lnTo>
                    <a:pt x="24855" y="19623"/>
                  </a:lnTo>
                  <a:lnTo>
                    <a:pt x="24501" y="20059"/>
                  </a:lnTo>
                  <a:lnTo>
                    <a:pt x="24147" y="20468"/>
                  </a:lnTo>
                  <a:lnTo>
                    <a:pt x="23738" y="20877"/>
                  </a:lnTo>
                  <a:lnTo>
                    <a:pt x="23302" y="21285"/>
                  </a:lnTo>
                  <a:lnTo>
                    <a:pt x="23302" y="21285"/>
                  </a:lnTo>
                  <a:lnTo>
                    <a:pt x="23275" y="20332"/>
                  </a:lnTo>
                  <a:lnTo>
                    <a:pt x="23220" y="19378"/>
                  </a:lnTo>
                  <a:lnTo>
                    <a:pt x="23111" y="18424"/>
                  </a:lnTo>
                  <a:lnTo>
                    <a:pt x="22948" y="17497"/>
                  </a:lnTo>
                  <a:lnTo>
                    <a:pt x="22730" y="16571"/>
                  </a:lnTo>
                  <a:lnTo>
                    <a:pt x="22457" y="15671"/>
                  </a:lnTo>
                  <a:lnTo>
                    <a:pt x="22130" y="14772"/>
                  </a:lnTo>
                  <a:lnTo>
                    <a:pt x="21776" y="13927"/>
                  </a:lnTo>
                  <a:lnTo>
                    <a:pt x="21340" y="13082"/>
                  </a:lnTo>
                  <a:lnTo>
                    <a:pt x="20849" y="12265"/>
                  </a:lnTo>
                  <a:lnTo>
                    <a:pt x="20331" y="11474"/>
                  </a:lnTo>
                  <a:lnTo>
                    <a:pt x="19732" y="10738"/>
                  </a:lnTo>
                  <a:lnTo>
                    <a:pt x="19405" y="10384"/>
                  </a:lnTo>
                  <a:lnTo>
                    <a:pt x="19078" y="10030"/>
                  </a:lnTo>
                  <a:lnTo>
                    <a:pt x="18751" y="9676"/>
                  </a:lnTo>
                  <a:lnTo>
                    <a:pt x="18396" y="9349"/>
                  </a:lnTo>
                  <a:lnTo>
                    <a:pt x="18015" y="9022"/>
                  </a:lnTo>
                  <a:lnTo>
                    <a:pt x="17633" y="8722"/>
                  </a:lnTo>
                  <a:lnTo>
                    <a:pt x="17224" y="8422"/>
                  </a:lnTo>
                  <a:lnTo>
                    <a:pt x="16816" y="8122"/>
                  </a:lnTo>
                  <a:lnTo>
                    <a:pt x="16816" y="8122"/>
                  </a:lnTo>
                  <a:lnTo>
                    <a:pt x="16298" y="7795"/>
                  </a:lnTo>
                  <a:lnTo>
                    <a:pt x="15780" y="7495"/>
                  </a:lnTo>
                  <a:lnTo>
                    <a:pt x="15262" y="7223"/>
                  </a:lnTo>
                  <a:lnTo>
                    <a:pt x="14744" y="7005"/>
                  </a:lnTo>
                  <a:lnTo>
                    <a:pt x="14199" y="6787"/>
                  </a:lnTo>
                  <a:lnTo>
                    <a:pt x="13681" y="6623"/>
                  </a:lnTo>
                  <a:lnTo>
                    <a:pt x="13164" y="6460"/>
                  </a:lnTo>
                  <a:lnTo>
                    <a:pt x="12619" y="6351"/>
                  </a:lnTo>
                  <a:lnTo>
                    <a:pt x="12074" y="6242"/>
                  </a:lnTo>
                  <a:lnTo>
                    <a:pt x="11556" y="6160"/>
                  </a:lnTo>
                  <a:lnTo>
                    <a:pt x="11011" y="6133"/>
                  </a:lnTo>
                  <a:lnTo>
                    <a:pt x="10466" y="6105"/>
                  </a:lnTo>
                  <a:lnTo>
                    <a:pt x="9948" y="6105"/>
                  </a:lnTo>
                  <a:lnTo>
                    <a:pt x="9403" y="6133"/>
                  </a:lnTo>
                  <a:lnTo>
                    <a:pt x="8858" y="6160"/>
                  </a:lnTo>
                  <a:lnTo>
                    <a:pt x="8313" y="6214"/>
                  </a:lnTo>
                  <a:lnTo>
                    <a:pt x="7795" y="6296"/>
                  </a:lnTo>
                  <a:lnTo>
                    <a:pt x="7250" y="6405"/>
                  </a:lnTo>
                  <a:lnTo>
                    <a:pt x="6732" y="6514"/>
                  </a:lnTo>
                  <a:lnTo>
                    <a:pt x="6187" y="6651"/>
                  </a:lnTo>
                  <a:lnTo>
                    <a:pt x="5124" y="6978"/>
                  </a:lnTo>
                  <a:lnTo>
                    <a:pt x="4061" y="7359"/>
                  </a:lnTo>
                  <a:lnTo>
                    <a:pt x="3025" y="7768"/>
                  </a:lnTo>
                  <a:lnTo>
                    <a:pt x="1990" y="8231"/>
                  </a:lnTo>
                  <a:lnTo>
                    <a:pt x="981" y="8749"/>
                  </a:lnTo>
                  <a:lnTo>
                    <a:pt x="0" y="9267"/>
                  </a:lnTo>
                  <a:lnTo>
                    <a:pt x="0" y="9267"/>
                  </a:lnTo>
                  <a:lnTo>
                    <a:pt x="464" y="8885"/>
                  </a:lnTo>
                  <a:lnTo>
                    <a:pt x="464" y="8885"/>
                  </a:lnTo>
                  <a:lnTo>
                    <a:pt x="1200" y="8286"/>
                  </a:lnTo>
                  <a:lnTo>
                    <a:pt x="1935" y="7713"/>
                  </a:lnTo>
                  <a:lnTo>
                    <a:pt x="2317" y="7441"/>
                  </a:lnTo>
                  <a:lnTo>
                    <a:pt x="2698" y="7196"/>
                  </a:lnTo>
                  <a:lnTo>
                    <a:pt x="3107" y="6978"/>
                  </a:lnTo>
                  <a:lnTo>
                    <a:pt x="3543" y="6787"/>
                  </a:lnTo>
                  <a:lnTo>
                    <a:pt x="3543" y="6787"/>
                  </a:lnTo>
                  <a:lnTo>
                    <a:pt x="4116" y="6569"/>
                  </a:lnTo>
                  <a:lnTo>
                    <a:pt x="4688" y="6351"/>
                  </a:lnTo>
                  <a:lnTo>
                    <a:pt x="5233" y="6133"/>
                  </a:lnTo>
                  <a:lnTo>
                    <a:pt x="5506" y="5996"/>
                  </a:lnTo>
                  <a:lnTo>
                    <a:pt x="5778" y="5833"/>
                  </a:lnTo>
                  <a:lnTo>
                    <a:pt x="5778" y="5833"/>
                  </a:lnTo>
                  <a:lnTo>
                    <a:pt x="6051" y="5642"/>
                  </a:lnTo>
                  <a:lnTo>
                    <a:pt x="6269" y="5424"/>
                  </a:lnTo>
                  <a:lnTo>
                    <a:pt x="6487" y="5179"/>
                  </a:lnTo>
                  <a:lnTo>
                    <a:pt x="6677" y="4906"/>
                  </a:lnTo>
                  <a:lnTo>
                    <a:pt x="6841" y="4634"/>
                  </a:lnTo>
                  <a:lnTo>
                    <a:pt x="6977" y="4361"/>
                  </a:lnTo>
                  <a:lnTo>
                    <a:pt x="7086" y="4061"/>
                  </a:lnTo>
                  <a:lnTo>
                    <a:pt x="7141" y="3762"/>
                  </a:lnTo>
                  <a:lnTo>
                    <a:pt x="7168" y="3462"/>
                  </a:lnTo>
                  <a:lnTo>
                    <a:pt x="7141" y="3162"/>
                  </a:lnTo>
                  <a:lnTo>
                    <a:pt x="7086" y="2890"/>
                  </a:lnTo>
                  <a:lnTo>
                    <a:pt x="7004" y="2617"/>
                  </a:lnTo>
                  <a:lnTo>
                    <a:pt x="6841" y="2344"/>
                  </a:lnTo>
                  <a:lnTo>
                    <a:pt x="6650" y="2099"/>
                  </a:lnTo>
                  <a:lnTo>
                    <a:pt x="6432" y="1881"/>
                  </a:lnTo>
                  <a:lnTo>
                    <a:pt x="6132" y="1690"/>
                  </a:lnTo>
                  <a:lnTo>
                    <a:pt x="6132" y="1690"/>
                  </a:lnTo>
                  <a:lnTo>
                    <a:pt x="6132" y="1690"/>
                  </a:lnTo>
                  <a:lnTo>
                    <a:pt x="6677" y="1363"/>
                  </a:lnTo>
                  <a:lnTo>
                    <a:pt x="7250" y="1064"/>
                  </a:lnTo>
                  <a:lnTo>
                    <a:pt x="7822" y="818"/>
                  </a:lnTo>
                  <a:lnTo>
                    <a:pt x="8394" y="600"/>
                  </a:lnTo>
                  <a:lnTo>
                    <a:pt x="8967" y="410"/>
                  </a:lnTo>
                  <a:lnTo>
                    <a:pt x="9566" y="246"/>
                  </a:lnTo>
                  <a:lnTo>
                    <a:pt x="10139" y="137"/>
                  </a:lnTo>
                  <a:lnTo>
                    <a:pt x="10738" y="55"/>
                  </a:lnTo>
                  <a:lnTo>
                    <a:pt x="11338" y="1"/>
                  </a:lnTo>
                  <a:lnTo>
                    <a:pt x="11937" y="1"/>
                  </a:lnTo>
                  <a:lnTo>
                    <a:pt x="12537" y="1"/>
                  </a:lnTo>
                  <a:lnTo>
                    <a:pt x="13136" y="55"/>
                  </a:lnTo>
                  <a:lnTo>
                    <a:pt x="13763" y="110"/>
                  </a:lnTo>
                  <a:lnTo>
                    <a:pt x="14363" y="219"/>
                  </a:lnTo>
                  <a:lnTo>
                    <a:pt x="14935" y="355"/>
                  </a:lnTo>
                  <a:lnTo>
                    <a:pt x="15535" y="491"/>
                  </a:lnTo>
                  <a:lnTo>
                    <a:pt x="16134" y="682"/>
                  </a:lnTo>
                  <a:lnTo>
                    <a:pt x="16707" y="873"/>
                  </a:lnTo>
                  <a:lnTo>
                    <a:pt x="17306" y="1091"/>
                  </a:lnTo>
                  <a:lnTo>
                    <a:pt x="17878" y="1336"/>
                  </a:lnTo>
                  <a:lnTo>
                    <a:pt x="18424" y="1609"/>
                  </a:lnTo>
                  <a:lnTo>
                    <a:pt x="18996" y="1908"/>
                  </a:lnTo>
                  <a:lnTo>
                    <a:pt x="19541" y="2208"/>
                  </a:lnTo>
                  <a:lnTo>
                    <a:pt x="20059" y="2535"/>
                  </a:lnTo>
                  <a:lnTo>
                    <a:pt x="20577" y="2890"/>
                  </a:lnTo>
                  <a:lnTo>
                    <a:pt x="21094" y="3244"/>
                  </a:lnTo>
                  <a:lnTo>
                    <a:pt x="21585" y="3598"/>
                  </a:lnTo>
                  <a:lnTo>
                    <a:pt x="22075" y="4007"/>
                  </a:lnTo>
                  <a:lnTo>
                    <a:pt x="22539" y="4416"/>
                  </a:lnTo>
                  <a:lnTo>
                    <a:pt x="23002" y="4825"/>
                  </a:lnTo>
                  <a:lnTo>
                    <a:pt x="23411" y="5233"/>
                  </a:lnTo>
                  <a:lnTo>
                    <a:pt x="23847" y="56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6690262" y="-1365152"/>
              <a:ext cx="875039" cy="313688"/>
            </a:xfrm>
            <a:custGeom>
              <a:rect b="b" l="l" r="r" t="t"/>
              <a:pathLst>
                <a:path extrusionOk="0" h="18534" w="51701">
                  <a:moveTo>
                    <a:pt x="42489" y="1"/>
                  </a:moveTo>
                  <a:lnTo>
                    <a:pt x="41780" y="55"/>
                  </a:lnTo>
                  <a:lnTo>
                    <a:pt x="41044" y="110"/>
                  </a:lnTo>
                  <a:lnTo>
                    <a:pt x="40336" y="219"/>
                  </a:lnTo>
                  <a:lnTo>
                    <a:pt x="39600" y="355"/>
                  </a:lnTo>
                  <a:lnTo>
                    <a:pt x="38891" y="491"/>
                  </a:lnTo>
                  <a:lnTo>
                    <a:pt x="38155" y="655"/>
                  </a:lnTo>
                  <a:lnTo>
                    <a:pt x="37447" y="846"/>
                  </a:lnTo>
                  <a:lnTo>
                    <a:pt x="36738" y="1064"/>
                  </a:lnTo>
                  <a:lnTo>
                    <a:pt x="36030" y="1309"/>
                  </a:lnTo>
                  <a:lnTo>
                    <a:pt x="35321" y="1554"/>
                  </a:lnTo>
                  <a:lnTo>
                    <a:pt x="34640" y="1800"/>
                  </a:lnTo>
                  <a:lnTo>
                    <a:pt x="33331" y="2372"/>
                  </a:lnTo>
                  <a:lnTo>
                    <a:pt x="32051" y="2971"/>
                  </a:lnTo>
                  <a:lnTo>
                    <a:pt x="30879" y="3598"/>
                  </a:lnTo>
                  <a:lnTo>
                    <a:pt x="26791" y="5860"/>
                  </a:lnTo>
                  <a:lnTo>
                    <a:pt x="24747" y="6950"/>
                  </a:lnTo>
                  <a:lnTo>
                    <a:pt x="22703" y="7986"/>
                  </a:lnTo>
                  <a:lnTo>
                    <a:pt x="21667" y="8504"/>
                  </a:lnTo>
                  <a:lnTo>
                    <a:pt x="20631" y="8994"/>
                  </a:lnTo>
                  <a:lnTo>
                    <a:pt x="19569" y="9458"/>
                  </a:lnTo>
                  <a:lnTo>
                    <a:pt x="18506" y="9894"/>
                  </a:lnTo>
                  <a:lnTo>
                    <a:pt x="17443" y="10303"/>
                  </a:lnTo>
                  <a:lnTo>
                    <a:pt x="16325" y="10711"/>
                  </a:lnTo>
                  <a:lnTo>
                    <a:pt x="15208" y="11066"/>
                  </a:lnTo>
                  <a:lnTo>
                    <a:pt x="14091" y="11393"/>
                  </a:lnTo>
                  <a:lnTo>
                    <a:pt x="12347" y="11829"/>
                  </a:lnTo>
                  <a:lnTo>
                    <a:pt x="10602" y="12210"/>
                  </a:lnTo>
                  <a:lnTo>
                    <a:pt x="8858" y="12537"/>
                  </a:lnTo>
                  <a:lnTo>
                    <a:pt x="7114" y="12810"/>
                  </a:lnTo>
                  <a:lnTo>
                    <a:pt x="5342" y="13001"/>
                  </a:lnTo>
                  <a:lnTo>
                    <a:pt x="3544" y="13164"/>
                  </a:lnTo>
                  <a:lnTo>
                    <a:pt x="1772" y="13246"/>
                  </a:lnTo>
                  <a:lnTo>
                    <a:pt x="1" y="13300"/>
                  </a:lnTo>
                  <a:lnTo>
                    <a:pt x="1" y="14309"/>
                  </a:lnTo>
                  <a:lnTo>
                    <a:pt x="519" y="14282"/>
                  </a:lnTo>
                  <a:lnTo>
                    <a:pt x="1036" y="14309"/>
                  </a:lnTo>
                  <a:lnTo>
                    <a:pt x="1527" y="14391"/>
                  </a:lnTo>
                  <a:lnTo>
                    <a:pt x="2018" y="14472"/>
                  </a:lnTo>
                  <a:lnTo>
                    <a:pt x="2508" y="14609"/>
                  </a:lnTo>
                  <a:lnTo>
                    <a:pt x="2999" y="14745"/>
                  </a:lnTo>
                  <a:lnTo>
                    <a:pt x="3462" y="14936"/>
                  </a:lnTo>
                  <a:lnTo>
                    <a:pt x="3953" y="15126"/>
                  </a:lnTo>
                  <a:lnTo>
                    <a:pt x="4879" y="15562"/>
                  </a:lnTo>
                  <a:lnTo>
                    <a:pt x="5806" y="16026"/>
                  </a:lnTo>
                  <a:lnTo>
                    <a:pt x="7632" y="17007"/>
                  </a:lnTo>
                  <a:lnTo>
                    <a:pt x="8558" y="17470"/>
                  </a:lnTo>
                  <a:lnTo>
                    <a:pt x="8994" y="17688"/>
                  </a:lnTo>
                  <a:lnTo>
                    <a:pt x="9458" y="17879"/>
                  </a:lnTo>
                  <a:lnTo>
                    <a:pt x="9921" y="18070"/>
                  </a:lnTo>
                  <a:lnTo>
                    <a:pt x="10384" y="18206"/>
                  </a:lnTo>
                  <a:lnTo>
                    <a:pt x="10875" y="18342"/>
                  </a:lnTo>
                  <a:lnTo>
                    <a:pt x="11338" y="18424"/>
                  </a:lnTo>
                  <a:lnTo>
                    <a:pt x="11801" y="18506"/>
                  </a:lnTo>
                  <a:lnTo>
                    <a:pt x="12292" y="18533"/>
                  </a:lnTo>
                  <a:lnTo>
                    <a:pt x="12783" y="18533"/>
                  </a:lnTo>
                  <a:lnTo>
                    <a:pt x="13273" y="18479"/>
                  </a:lnTo>
                  <a:lnTo>
                    <a:pt x="13791" y="18397"/>
                  </a:lnTo>
                  <a:lnTo>
                    <a:pt x="14281" y="18233"/>
                  </a:lnTo>
                  <a:lnTo>
                    <a:pt x="14799" y="18070"/>
                  </a:lnTo>
                  <a:lnTo>
                    <a:pt x="15317" y="17824"/>
                  </a:lnTo>
                  <a:lnTo>
                    <a:pt x="15780" y="17579"/>
                  </a:lnTo>
                  <a:lnTo>
                    <a:pt x="16216" y="17307"/>
                  </a:lnTo>
                  <a:lnTo>
                    <a:pt x="16625" y="17034"/>
                  </a:lnTo>
                  <a:lnTo>
                    <a:pt x="17061" y="16734"/>
                  </a:lnTo>
                  <a:lnTo>
                    <a:pt x="17852" y="16080"/>
                  </a:lnTo>
                  <a:lnTo>
                    <a:pt x="18642" y="15426"/>
                  </a:lnTo>
                  <a:lnTo>
                    <a:pt x="20195" y="14064"/>
                  </a:lnTo>
                  <a:lnTo>
                    <a:pt x="20986" y="13409"/>
                  </a:lnTo>
                  <a:lnTo>
                    <a:pt x="21803" y="12810"/>
                  </a:lnTo>
                  <a:lnTo>
                    <a:pt x="22512" y="12347"/>
                  </a:lnTo>
                  <a:lnTo>
                    <a:pt x="23248" y="11938"/>
                  </a:lnTo>
                  <a:lnTo>
                    <a:pt x="23984" y="11611"/>
                  </a:lnTo>
                  <a:lnTo>
                    <a:pt x="24719" y="11338"/>
                  </a:lnTo>
                  <a:lnTo>
                    <a:pt x="25483" y="11120"/>
                  </a:lnTo>
                  <a:lnTo>
                    <a:pt x="26273" y="10957"/>
                  </a:lnTo>
                  <a:lnTo>
                    <a:pt x="27118" y="10848"/>
                  </a:lnTo>
                  <a:lnTo>
                    <a:pt x="27963" y="10793"/>
                  </a:lnTo>
                  <a:lnTo>
                    <a:pt x="29298" y="10793"/>
                  </a:lnTo>
                  <a:lnTo>
                    <a:pt x="29979" y="10820"/>
                  </a:lnTo>
                  <a:lnTo>
                    <a:pt x="30633" y="10793"/>
                  </a:lnTo>
                  <a:lnTo>
                    <a:pt x="31315" y="10766"/>
                  </a:lnTo>
                  <a:lnTo>
                    <a:pt x="31969" y="10684"/>
                  </a:lnTo>
                  <a:lnTo>
                    <a:pt x="32296" y="10602"/>
                  </a:lnTo>
                  <a:lnTo>
                    <a:pt x="32623" y="10521"/>
                  </a:lnTo>
                  <a:lnTo>
                    <a:pt x="32950" y="10439"/>
                  </a:lnTo>
                  <a:lnTo>
                    <a:pt x="33277" y="10330"/>
                  </a:lnTo>
                  <a:lnTo>
                    <a:pt x="33577" y="10194"/>
                  </a:lnTo>
                  <a:lnTo>
                    <a:pt x="33849" y="10030"/>
                  </a:lnTo>
                  <a:lnTo>
                    <a:pt x="34122" y="9867"/>
                  </a:lnTo>
                  <a:lnTo>
                    <a:pt x="34367" y="9703"/>
                  </a:lnTo>
                  <a:lnTo>
                    <a:pt x="34885" y="9321"/>
                  </a:lnTo>
                  <a:lnTo>
                    <a:pt x="35348" y="8885"/>
                  </a:lnTo>
                  <a:lnTo>
                    <a:pt x="36248" y="7986"/>
                  </a:lnTo>
                  <a:lnTo>
                    <a:pt x="36684" y="7550"/>
                  </a:lnTo>
                  <a:lnTo>
                    <a:pt x="37174" y="7114"/>
                  </a:lnTo>
                  <a:lnTo>
                    <a:pt x="37474" y="6869"/>
                  </a:lnTo>
                  <a:lnTo>
                    <a:pt x="37774" y="6651"/>
                  </a:lnTo>
                  <a:lnTo>
                    <a:pt x="38074" y="6433"/>
                  </a:lnTo>
                  <a:lnTo>
                    <a:pt x="38401" y="6242"/>
                  </a:lnTo>
                  <a:lnTo>
                    <a:pt x="38728" y="6078"/>
                  </a:lnTo>
                  <a:lnTo>
                    <a:pt x="39082" y="5915"/>
                  </a:lnTo>
                  <a:lnTo>
                    <a:pt x="39409" y="5806"/>
                  </a:lnTo>
                  <a:lnTo>
                    <a:pt x="39763" y="5724"/>
                  </a:lnTo>
                  <a:lnTo>
                    <a:pt x="40090" y="5642"/>
                  </a:lnTo>
                  <a:lnTo>
                    <a:pt x="40445" y="5615"/>
                  </a:lnTo>
                  <a:lnTo>
                    <a:pt x="40799" y="5615"/>
                  </a:lnTo>
                  <a:lnTo>
                    <a:pt x="41153" y="5642"/>
                  </a:lnTo>
                  <a:lnTo>
                    <a:pt x="41507" y="5697"/>
                  </a:lnTo>
                  <a:lnTo>
                    <a:pt x="41862" y="5806"/>
                  </a:lnTo>
                  <a:lnTo>
                    <a:pt x="42216" y="5942"/>
                  </a:lnTo>
                  <a:lnTo>
                    <a:pt x="42570" y="6133"/>
                  </a:lnTo>
                  <a:lnTo>
                    <a:pt x="42598" y="6160"/>
                  </a:lnTo>
                  <a:lnTo>
                    <a:pt x="42652" y="6051"/>
                  </a:lnTo>
                  <a:lnTo>
                    <a:pt x="43143" y="5670"/>
                  </a:lnTo>
                  <a:lnTo>
                    <a:pt x="43660" y="5315"/>
                  </a:lnTo>
                  <a:lnTo>
                    <a:pt x="44178" y="4988"/>
                  </a:lnTo>
                  <a:lnTo>
                    <a:pt x="44723" y="4716"/>
                  </a:lnTo>
                  <a:lnTo>
                    <a:pt x="45268" y="4470"/>
                  </a:lnTo>
                  <a:lnTo>
                    <a:pt x="45813" y="4280"/>
                  </a:lnTo>
                  <a:lnTo>
                    <a:pt x="46386" y="4116"/>
                  </a:lnTo>
                  <a:lnTo>
                    <a:pt x="46958" y="4007"/>
                  </a:lnTo>
                  <a:lnTo>
                    <a:pt x="47530" y="3898"/>
                  </a:lnTo>
                  <a:lnTo>
                    <a:pt x="48130" y="3844"/>
                  </a:lnTo>
                  <a:lnTo>
                    <a:pt x="48729" y="3816"/>
                  </a:lnTo>
                  <a:lnTo>
                    <a:pt x="49329" y="3816"/>
                  </a:lnTo>
                  <a:lnTo>
                    <a:pt x="49901" y="3871"/>
                  </a:lnTo>
                  <a:lnTo>
                    <a:pt x="50501" y="3925"/>
                  </a:lnTo>
                  <a:lnTo>
                    <a:pt x="51101" y="4007"/>
                  </a:lnTo>
                  <a:lnTo>
                    <a:pt x="51700" y="4143"/>
                  </a:lnTo>
                  <a:lnTo>
                    <a:pt x="51237" y="3517"/>
                  </a:lnTo>
                  <a:lnTo>
                    <a:pt x="50746" y="2971"/>
                  </a:lnTo>
                  <a:lnTo>
                    <a:pt x="50228" y="2454"/>
                  </a:lnTo>
                  <a:lnTo>
                    <a:pt x="49683" y="2018"/>
                  </a:lnTo>
                  <a:lnTo>
                    <a:pt x="49111" y="1609"/>
                  </a:lnTo>
                  <a:lnTo>
                    <a:pt x="48539" y="1255"/>
                  </a:lnTo>
                  <a:lnTo>
                    <a:pt x="47912" y="955"/>
                  </a:lnTo>
                  <a:lnTo>
                    <a:pt x="47285" y="709"/>
                  </a:lnTo>
                  <a:lnTo>
                    <a:pt x="46631" y="491"/>
                  </a:lnTo>
                  <a:lnTo>
                    <a:pt x="45977" y="301"/>
                  </a:lnTo>
                  <a:lnTo>
                    <a:pt x="45296" y="164"/>
                  </a:lnTo>
                  <a:lnTo>
                    <a:pt x="44614" y="83"/>
                  </a:lnTo>
                  <a:lnTo>
                    <a:pt x="43906" y="28"/>
                  </a:lnTo>
                  <a:lnTo>
                    <a:pt x="432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6815725" y="-1253059"/>
              <a:ext cx="596437" cy="272628"/>
            </a:xfrm>
            <a:custGeom>
              <a:rect b="b" l="l" r="r" t="t"/>
              <a:pathLst>
                <a:path extrusionOk="0" h="16108" w="35240">
                  <a:moveTo>
                    <a:pt x="33086" y="0"/>
                  </a:moveTo>
                  <a:lnTo>
                    <a:pt x="32868" y="28"/>
                  </a:lnTo>
                  <a:lnTo>
                    <a:pt x="32459" y="109"/>
                  </a:lnTo>
                  <a:lnTo>
                    <a:pt x="32078" y="246"/>
                  </a:lnTo>
                  <a:lnTo>
                    <a:pt x="31669" y="409"/>
                  </a:lnTo>
                  <a:lnTo>
                    <a:pt x="31315" y="654"/>
                  </a:lnTo>
                  <a:lnTo>
                    <a:pt x="30933" y="900"/>
                  </a:lnTo>
                  <a:lnTo>
                    <a:pt x="30579" y="1172"/>
                  </a:lnTo>
                  <a:lnTo>
                    <a:pt x="30252" y="1499"/>
                  </a:lnTo>
                  <a:lnTo>
                    <a:pt x="29897" y="1799"/>
                  </a:lnTo>
                  <a:lnTo>
                    <a:pt x="29243" y="2453"/>
                  </a:lnTo>
                  <a:lnTo>
                    <a:pt x="28617" y="3053"/>
                  </a:lnTo>
                  <a:lnTo>
                    <a:pt x="28208" y="3407"/>
                  </a:lnTo>
                  <a:lnTo>
                    <a:pt x="27799" y="3734"/>
                  </a:lnTo>
                  <a:lnTo>
                    <a:pt x="27390" y="4034"/>
                  </a:lnTo>
                  <a:lnTo>
                    <a:pt x="26927" y="4306"/>
                  </a:lnTo>
                  <a:lnTo>
                    <a:pt x="26491" y="4524"/>
                  </a:lnTo>
                  <a:lnTo>
                    <a:pt x="26000" y="4742"/>
                  </a:lnTo>
                  <a:lnTo>
                    <a:pt x="25510" y="4906"/>
                  </a:lnTo>
                  <a:lnTo>
                    <a:pt x="24965" y="5015"/>
                  </a:lnTo>
                  <a:lnTo>
                    <a:pt x="24311" y="5151"/>
                  </a:lnTo>
                  <a:lnTo>
                    <a:pt x="23656" y="5233"/>
                  </a:lnTo>
                  <a:lnTo>
                    <a:pt x="23002" y="5288"/>
                  </a:lnTo>
                  <a:lnTo>
                    <a:pt x="22376" y="5315"/>
                  </a:lnTo>
                  <a:lnTo>
                    <a:pt x="21122" y="5369"/>
                  </a:lnTo>
                  <a:lnTo>
                    <a:pt x="19868" y="5451"/>
                  </a:lnTo>
                  <a:lnTo>
                    <a:pt x="19269" y="5506"/>
                  </a:lnTo>
                  <a:lnTo>
                    <a:pt x="18669" y="5587"/>
                  </a:lnTo>
                  <a:lnTo>
                    <a:pt x="18042" y="5696"/>
                  </a:lnTo>
                  <a:lnTo>
                    <a:pt x="17443" y="5860"/>
                  </a:lnTo>
                  <a:lnTo>
                    <a:pt x="16843" y="6051"/>
                  </a:lnTo>
                  <a:lnTo>
                    <a:pt x="16244" y="6296"/>
                  </a:lnTo>
                  <a:lnTo>
                    <a:pt x="15644" y="6623"/>
                  </a:lnTo>
                  <a:lnTo>
                    <a:pt x="15044" y="7004"/>
                  </a:lnTo>
                  <a:lnTo>
                    <a:pt x="14608" y="7304"/>
                  </a:lnTo>
                  <a:lnTo>
                    <a:pt x="14200" y="7631"/>
                  </a:lnTo>
                  <a:lnTo>
                    <a:pt x="13382" y="8313"/>
                  </a:lnTo>
                  <a:lnTo>
                    <a:pt x="11774" y="9703"/>
                  </a:lnTo>
                  <a:lnTo>
                    <a:pt x="10956" y="10384"/>
                  </a:lnTo>
                  <a:lnTo>
                    <a:pt x="10112" y="11038"/>
                  </a:lnTo>
                  <a:lnTo>
                    <a:pt x="9703" y="11338"/>
                  </a:lnTo>
                  <a:lnTo>
                    <a:pt x="9240" y="11610"/>
                  </a:lnTo>
                  <a:lnTo>
                    <a:pt x="8803" y="11883"/>
                  </a:lnTo>
                  <a:lnTo>
                    <a:pt x="8340" y="12155"/>
                  </a:lnTo>
                  <a:lnTo>
                    <a:pt x="7850" y="12373"/>
                  </a:lnTo>
                  <a:lnTo>
                    <a:pt x="7386" y="12564"/>
                  </a:lnTo>
                  <a:lnTo>
                    <a:pt x="6896" y="12700"/>
                  </a:lnTo>
                  <a:lnTo>
                    <a:pt x="6432" y="12809"/>
                  </a:lnTo>
                  <a:lnTo>
                    <a:pt x="5969" y="12891"/>
                  </a:lnTo>
                  <a:lnTo>
                    <a:pt x="5479" y="12946"/>
                  </a:lnTo>
                  <a:lnTo>
                    <a:pt x="5015" y="12973"/>
                  </a:lnTo>
                  <a:lnTo>
                    <a:pt x="4525" y="12946"/>
                  </a:lnTo>
                  <a:lnTo>
                    <a:pt x="4061" y="12918"/>
                  </a:lnTo>
                  <a:lnTo>
                    <a:pt x="3598" y="12837"/>
                  </a:lnTo>
                  <a:lnTo>
                    <a:pt x="3135" y="12755"/>
                  </a:lnTo>
                  <a:lnTo>
                    <a:pt x="2644" y="12619"/>
                  </a:lnTo>
                  <a:lnTo>
                    <a:pt x="2181" y="12482"/>
                  </a:lnTo>
                  <a:lnTo>
                    <a:pt x="1718" y="12292"/>
                  </a:lnTo>
                  <a:lnTo>
                    <a:pt x="1254" y="12101"/>
                  </a:lnTo>
                  <a:lnTo>
                    <a:pt x="791" y="11883"/>
                  </a:lnTo>
                  <a:lnTo>
                    <a:pt x="546" y="11774"/>
                  </a:lnTo>
                  <a:lnTo>
                    <a:pt x="1" y="12782"/>
                  </a:lnTo>
                  <a:lnTo>
                    <a:pt x="1500" y="13627"/>
                  </a:lnTo>
                  <a:lnTo>
                    <a:pt x="2535" y="14172"/>
                  </a:lnTo>
                  <a:lnTo>
                    <a:pt x="3598" y="14744"/>
                  </a:lnTo>
                  <a:lnTo>
                    <a:pt x="4116" y="15017"/>
                  </a:lnTo>
                  <a:lnTo>
                    <a:pt x="4661" y="15262"/>
                  </a:lnTo>
                  <a:lnTo>
                    <a:pt x="5233" y="15480"/>
                  </a:lnTo>
                  <a:lnTo>
                    <a:pt x="5778" y="15698"/>
                  </a:lnTo>
                  <a:lnTo>
                    <a:pt x="6351" y="15862"/>
                  </a:lnTo>
                  <a:lnTo>
                    <a:pt x="6923" y="15998"/>
                  </a:lnTo>
                  <a:lnTo>
                    <a:pt x="7495" y="16080"/>
                  </a:lnTo>
                  <a:lnTo>
                    <a:pt x="8068" y="16107"/>
                  </a:lnTo>
                  <a:lnTo>
                    <a:pt x="8640" y="16107"/>
                  </a:lnTo>
                  <a:lnTo>
                    <a:pt x="9240" y="16025"/>
                  </a:lnTo>
                  <a:lnTo>
                    <a:pt x="9812" y="15889"/>
                  </a:lnTo>
                  <a:lnTo>
                    <a:pt x="10112" y="15807"/>
                  </a:lnTo>
                  <a:lnTo>
                    <a:pt x="10411" y="15698"/>
                  </a:lnTo>
                  <a:lnTo>
                    <a:pt x="10956" y="15453"/>
                  </a:lnTo>
                  <a:lnTo>
                    <a:pt x="11447" y="15180"/>
                  </a:lnTo>
                  <a:lnTo>
                    <a:pt x="11938" y="14853"/>
                  </a:lnTo>
                  <a:lnTo>
                    <a:pt x="12428" y="14526"/>
                  </a:lnTo>
                  <a:lnTo>
                    <a:pt x="12864" y="14172"/>
                  </a:lnTo>
                  <a:lnTo>
                    <a:pt x="13327" y="13791"/>
                  </a:lnTo>
                  <a:lnTo>
                    <a:pt x="14172" y="12973"/>
                  </a:lnTo>
                  <a:lnTo>
                    <a:pt x="15044" y="12155"/>
                  </a:lnTo>
                  <a:lnTo>
                    <a:pt x="15889" y="11338"/>
                  </a:lnTo>
                  <a:lnTo>
                    <a:pt x="16325" y="10956"/>
                  </a:lnTo>
                  <a:lnTo>
                    <a:pt x="16789" y="10602"/>
                  </a:lnTo>
                  <a:lnTo>
                    <a:pt x="17252" y="10248"/>
                  </a:lnTo>
                  <a:lnTo>
                    <a:pt x="17743" y="9921"/>
                  </a:lnTo>
                  <a:lnTo>
                    <a:pt x="18206" y="9648"/>
                  </a:lnTo>
                  <a:lnTo>
                    <a:pt x="18696" y="9430"/>
                  </a:lnTo>
                  <a:lnTo>
                    <a:pt x="19187" y="9239"/>
                  </a:lnTo>
                  <a:lnTo>
                    <a:pt x="19677" y="9103"/>
                  </a:lnTo>
                  <a:lnTo>
                    <a:pt x="20168" y="8967"/>
                  </a:lnTo>
                  <a:lnTo>
                    <a:pt x="20659" y="8858"/>
                  </a:lnTo>
                  <a:lnTo>
                    <a:pt x="21176" y="8803"/>
                  </a:lnTo>
                  <a:lnTo>
                    <a:pt x="21667" y="8721"/>
                  </a:lnTo>
                  <a:lnTo>
                    <a:pt x="22703" y="8640"/>
                  </a:lnTo>
                  <a:lnTo>
                    <a:pt x="23711" y="8558"/>
                  </a:lnTo>
                  <a:lnTo>
                    <a:pt x="24747" y="8449"/>
                  </a:lnTo>
                  <a:lnTo>
                    <a:pt x="25264" y="8394"/>
                  </a:lnTo>
                  <a:lnTo>
                    <a:pt x="25782" y="8285"/>
                  </a:lnTo>
                  <a:lnTo>
                    <a:pt x="26191" y="8204"/>
                  </a:lnTo>
                  <a:lnTo>
                    <a:pt x="26545" y="8095"/>
                  </a:lnTo>
                  <a:lnTo>
                    <a:pt x="26900" y="7958"/>
                  </a:lnTo>
                  <a:lnTo>
                    <a:pt x="27227" y="7795"/>
                  </a:lnTo>
                  <a:lnTo>
                    <a:pt x="27554" y="7631"/>
                  </a:lnTo>
                  <a:lnTo>
                    <a:pt x="27881" y="7441"/>
                  </a:lnTo>
                  <a:lnTo>
                    <a:pt x="28453" y="7059"/>
                  </a:lnTo>
                  <a:lnTo>
                    <a:pt x="29053" y="6596"/>
                  </a:lnTo>
                  <a:lnTo>
                    <a:pt x="29625" y="6132"/>
                  </a:lnTo>
                  <a:lnTo>
                    <a:pt x="30197" y="5669"/>
                  </a:lnTo>
                  <a:lnTo>
                    <a:pt x="30797" y="5206"/>
                  </a:lnTo>
                  <a:lnTo>
                    <a:pt x="31260" y="4906"/>
                  </a:lnTo>
                  <a:lnTo>
                    <a:pt x="31723" y="4633"/>
                  </a:lnTo>
                  <a:lnTo>
                    <a:pt x="32187" y="4361"/>
                  </a:lnTo>
                  <a:lnTo>
                    <a:pt x="32677" y="4143"/>
                  </a:lnTo>
                  <a:lnTo>
                    <a:pt x="33849" y="3734"/>
                  </a:lnTo>
                  <a:lnTo>
                    <a:pt x="34040" y="3652"/>
                  </a:lnTo>
                  <a:lnTo>
                    <a:pt x="34231" y="3571"/>
                  </a:lnTo>
                  <a:lnTo>
                    <a:pt x="34421" y="3489"/>
                  </a:lnTo>
                  <a:lnTo>
                    <a:pt x="34585" y="3380"/>
                  </a:lnTo>
                  <a:lnTo>
                    <a:pt x="34721" y="3244"/>
                  </a:lnTo>
                  <a:lnTo>
                    <a:pt x="34830" y="3107"/>
                  </a:lnTo>
                  <a:lnTo>
                    <a:pt x="34939" y="2944"/>
                  </a:lnTo>
                  <a:lnTo>
                    <a:pt x="35048" y="2780"/>
                  </a:lnTo>
                  <a:lnTo>
                    <a:pt x="35103" y="2589"/>
                  </a:lnTo>
                  <a:lnTo>
                    <a:pt x="35157" y="2399"/>
                  </a:lnTo>
                  <a:lnTo>
                    <a:pt x="35212" y="2181"/>
                  </a:lnTo>
                  <a:lnTo>
                    <a:pt x="35239" y="1935"/>
                  </a:lnTo>
                  <a:lnTo>
                    <a:pt x="35239" y="1690"/>
                  </a:lnTo>
                  <a:lnTo>
                    <a:pt x="35212" y="1418"/>
                  </a:lnTo>
                  <a:lnTo>
                    <a:pt x="35157" y="873"/>
                  </a:lnTo>
                  <a:lnTo>
                    <a:pt x="35021" y="791"/>
                  </a:lnTo>
                  <a:lnTo>
                    <a:pt x="34912" y="682"/>
                  </a:lnTo>
                  <a:lnTo>
                    <a:pt x="34857" y="573"/>
                  </a:lnTo>
                  <a:lnTo>
                    <a:pt x="34830" y="436"/>
                  </a:lnTo>
                  <a:lnTo>
                    <a:pt x="34776" y="436"/>
                  </a:lnTo>
                  <a:lnTo>
                    <a:pt x="34694" y="409"/>
                  </a:lnTo>
                  <a:lnTo>
                    <a:pt x="34449" y="273"/>
                  </a:lnTo>
                  <a:lnTo>
                    <a:pt x="34203" y="191"/>
                  </a:lnTo>
                  <a:lnTo>
                    <a:pt x="33985" y="109"/>
                  </a:lnTo>
                  <a:lnTo>
                    <a:pt x="33740" y="55"/>
                  </a:lnTo>
                  <a:lnTo>
                    <a:pt x="33522" y="28"/>
                  </a:lnTo>
                  <a:lnTo>
                    <a:pt x="33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6991473" y="-1101311"/>
              <a:ext cx="284154" cy="137008"/>
            </a:xfrm>
            <a:custGeom>
              <a:rect b="b" l="l" r="r" t="t"/>
              <a:pathLst>
                <a:path extrusionOk="0" h="8095" w="16789">
                  <a:moveTo>
                    <a:pt x="16788" y="1"/>
                  </a:moveTo>
                  <a:lnTo>
                    <a:pt x="16352" y="164"/>
                  </a:lnTo>
                  <a:lnTo>
                    <a:pt x="15889" y="273"/>
                  </a:lnTo>
                  <a:lnTo>
                    <a:pt x="15262" y="410"/>
                  </a:lnTo>
                  <a:lnTo>
                    <a:pt x="14635" y="491"/>
                  </a:lnTo>
                  <a:lnTo>
                    <a:pt x="14008" y="546"/>
                  </a:lnTo>
                  <a:lnTo>
                    <a:pt x="13354" y="573"/>
                  </a:lnTo>
                  <a:lnTo>
                    <a:pt x="12101" y="655"/>
                  </a:lnTo>
                  <a:lnTo>
                    <a:pt x="11474" y="709"/>
                  </a:lnTo>
                  <a:lnTo>
                    <a:pt x="10847" y="791"/>
                  </a:lnTo>
                  <a:lnTo>
                    <a:pt x="10166" y="900"/>
                  </a:lnTo>
                  <a:lnTo>
                    <a:pt x="9539" y="1091"/>
                  </a:lnTo>
                  <a:lnTo>
                    <a:pt x="8912" y="1336"/>
                  </a:lnTo>
                  <a:lnTo>
                    <a:pt x="8312" y="1636"/>
                  </a:lnTo>
                  <a:lnTo>
                    <a:pt x="7767" y="1963"/>
                  </a:lnTo>
                  <a:lnTo>
                    <a:pt x="7195" y="2317"/>
                  </a:lnTo>
                  <a:lnTo>
                    <a:pt x="6677" y="2726"/>
                  </a:lnTo>
                  <a:lnTo>
                    <a:pt x="6159" y="3162"/>
                  </a:lnTo>
                  <a:lnTo>
                    <a:pt x="5424" y="3816"/>
                  </a:lnTo>
                  <a:lnTo>
                    <a:pt x="4715" y="4498"/>
                  </a:lnTo>
                  <a:lnTo>
                    <a:pt x="4006" y="5152"/>
                  </a:lnTo>
                  <a:lnTo>
                    <a:pt x="3298" y="5833"/>
                  </a:lnTo>
                  <a:lnTo>
                    <a:pt x="2535" y="6432"/>
                  </a:lnTo>
                  <a:lnTo>
                    <a:pt x="2126" y="6732"/>
                  </a:lnTo>
                  <a:lnTo>
                    <a:pt x="1744" y="7005"/>
                  </a:lnTo>
                  <a:lnTo>
                    <a:pt x="1308" y="7250"/>
                  </a:lnTo>
                  <a:lnTo>
                    <a:pt x="900" y="7468"/>
                  </a:lnTo>
                  <a:lnTo>
                    <a:pt x="436" y="7659"/>
                  </a:lnTo>
                  <a:lnTo>
                    <a:pt x="0" y="7850"/>
                  </a:lnTo>
                  <a:lnTo>
                    <a:pt x="82" y="8095"/>
                  </a:lnTo>
                  <a:lnTo>
                    <a:pt x="1172" y="7713"/>
                  </a:lnTo>
                  <a:lnTo>
                    <a:pt x="2262" y="7332"/>
                  </a:lnTo>
                  <a:lnTo>
                    <a:pt x="3352" y="6896"/>
                  </a:lnTo>
                  <a:lnTo>
                    <a:pt x="4415" y="6460"/>
                  </a:lnTo>
                  <a:lnTo>
                    <a:pt x="5478" y="6024"/>
                  </a:lnTo>
                  <a:lnTo>
                    <a:pt x="6514" y="5533"/>
                  </a:lnTo>
                  <a:lnTo>
                    <a:pt x="7577" y="5070"/>
                  </a:lnTo>
                  <a:lnTo>
                    <a:pt x="8612" y="4552"/>
                  </a:lnTo>
                  <a:lnTo>
                    <a:pt x="10656" y="3489"/>
                  </a:lnTo>
                  <a:lnTo>
                    <a:pt x="12700" y="2372"/>
                  </a:lnTo>
                  <a:lnTo>
                    <a:pt x="14744" y="1227"/>
                  </a:lnTo>
                  <a:lnTo>
                    <a:pt x="167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6375697" y="-1048269"/>
              <a:ext cx="617170" cy="131490"/>
            </a:xfrm>
            <a:custGeom>
              <a:rect b="b" l="l" r="r" t="t"/>
              <a:pathLst>
                <a:path extrusionOk="0" h="7769" w="36465">
                  <a:moveTo>
                    <a:pt x="20740" y="1"/>
                  </a:moveTo>
                  <a:lnTo>
                    <a:pt x="20413" y="28"/>
                  </a:lnTo>
                  <a:lnTo>
                    <a:pt x="20113" y="55"/>
                  </a:lnTo>
                  <a:lnTo>
                    <a:pt x="19786" y="83"/>
                  </a:lnTo>
                  <a:lnTo>
                    <a:pt x="19486" y="137"/>
                  </a:lnTo>
                  <a:lnTo>
                    <a:pt x="19186" y="219"/>
                  </a:lnTo>
                  <a:lnTo>
                    <a:pt x="18587" y="437"/>
                  </a:lnTo>
                  <a:lnTo>
                    <a:pt x="18015" y="682"/>
                  </a:lnTo>
                  <a:lnTo>
                    <a:pt x="17469" y="982"/>
                  </a:lnTo>
                  <a:lnTo>
                    <a:pt x="16924" y="1309"/>
                  </a:lnTo>
                  <a:lnTo>
                    <a:pt x="16407" y="1663"/>
                  </a:lnTo>
                  <a:lnTo>
                    <a:pt x="15344" y="2426"/>
                  </a:lnTo>
                  <a:lnTo>
                    <a:pt x="14308" y="3217"/>
                  </a:lnTo>
                  <a:lnTo>
                    <a:pt x="13790" y="3571"/>
                  </a:lnTo>
                  <a:lnTo>
                    <a:pt x="13245" y="3925"/>
                  </a:lnTo>
                  <a:lnTo>
                    <a:pt x="12700" y="4225"/>
                  </a:lnTo>
                  <a:lnTo>
                    <a:pt x="12128" y="4498"/>
                  </a:lnTo>
                  <a:lnTo>
                    <a:pt x="11583" y="4716"/>
                  </a:lnTo>
                  <a:lnTo>
                    <a:pt x="11038" y="4906"/>
                  </a:lnTo>
                  <a:lnTo>
                    <a:pt x="10465" y="5070"/>
                  </a:lnTo>
                  <a:lnTo>
                    <a:pt x="9893" y="5233"/>
                  </a:lnTo>
                  <a:lnTo>
                    <a:pt x="9321" y="5342"/>
                  </a:lnTo>
                  <a:lnTo>
                    <a:pt x="8748" y="5451"/>
                  </a:lnTo>
                  <a:lnTo>
                    <a:pt x="8176" y="5533"/>
                  </a:lnTo>
                  <a:lnTo>
                    <a:pt x="7577" y="5588"/>
                  </a:lnTo>
                  <a:lnTo>
                    <a:pt x="7004" y="5615"/>
                  </a:lnTo>
                  <a:lnTo>
                    <a:pt x="5805" y="5615"/>
                  </a:lnTo>
                  <a:lnTo>
                    <a:pt x="5233" y="5588"/>
                  </a:lnTo>
                  <a:lnTo>
                    <a:pt x="4633" y="5561"/>
                  </a:lnTo>
                  <a:lnTo>
                    <a:pt x="4061" y="5479"/>
                  </a:lnTo>
                  <a:lnTo>
                    <a:pt x="3461" y="5397"/>
                  </a:lnTo>
                  <a:lnTo>
                    <a:pt x="2889" y="5315"/>
                  </a:lnTo>
                  <a:lnTo>
                    <a:pt x="2180" y="5179"/>
                  </a:lnTo>
                  <a:lnTo>
                    <a:pt x="1472" y="5043"/>
                  </a:lnTo>
                  <a:lnTo>
                    <a:pt x="791" y="4879"/>
                  </a:lnTo>
                  <a:lnTo>
                    <a:pt x="82" y="4688"/>
                  </a:lnTo>
                  <a:lnTo>
                    <a:pt x="0" y="4961"/>
                  </a:lnTo>
                  <a:lnTo>
                    <a:pt x="1499" y="5370"/>
                  </a:lnTo>
                  <a:lnTo>
                    <a:pt x="2971" y="5779"/>
                  </a:lnTo>
                  <a:lnTo>
                    <a:pt x="4688" y="6215"/>
                  </a:lnTo>
                  <a:lnTo>
                    <a:pt x="6405" y="6596"/>
                  </a:lnTo>
                  <a:lnTo>
                    <a:pt x="8149" y="6923"/>
                  </a:lnTo>
                  <a:lnTo>
                    <a:pt x="9866" y="7196"/>
                  </a:lnTo>
                  <a:lnTo>
                    <a:pt x="11610" y="7414"/>
                  </a:lnTo>
                  <a:lnTo>
                    <a:pt x="13381" y="7577"/>
                  </a:lnTo>
                  <a:lnTo>
                    <a:pt x="15126" y="7686"/>
                  </a:lnTo>
                  <a:lnTo>
                    <a:pt x="16897" y="7768"/>
                  </a:lnTo>
                  <a:lnTo>
                    <a:pt x="18641" y="7768"/>
                  </a:lnTo>
                  <a:lnTo>
                    <a:pt x="20413" y="7741"/>
                  </a:lnTo>
                  <a:lnTo>
                    <a:pt x="22157" y="7659"/>
                  </a:lnTo>
                  <a:lnTo>
                    <a:pt x="23928" y="7495"/>
                  </a:lnTo>
                  <a:lnTo>
                    <a:pt x="25673" y="7332"/>
                  </a:lnTo>
                  <a:lnTo>
                    <a:pt x="27417" y="7087"/>
                  </a:lnTo>
                  <a:lnTo>
                    <a:pt x="29161" y="6787"/>
                  </a:lnTo>
                  <a:lnTo>
                    <a:pt x="30878" y="6460"/>
                  </a:lnTo>
                  <a:lnTo>
                    <a:pt x="32295" y="6133"/>
                  </a:lnTo>
                  <a:lnTo>
                    <a:pt x="33712" y="5779"/>
                  </a:lnTo>
                  <a:lnTo>
                    <a:pt x="35102" y="5397"/>
                  </a:lnTo>
                  <a:lnTo>
                    <a:pt x="36465" y="4961"/>
                  </a:lnTo>
                  <a:lnTo>
                    <a:pt x="36383" y="4716"/>
                  </a:lnTo>
                  <a:lnTo>
                    <a:pt x="36138" y="4770"/>
                  </a:lnTo>
                  <a:lnTo>
                    <a:pt x="35593" y="4906"/>
                  </a:lnTo>
                  <a:lnTo>
                    <a:pt x="35075" y="5015"/>
                  </a:lnTo>
                  <a:lnTo>
                    <a:pt x="34584" y="5070"/>
                  </a:lnTo>
                  <a:lnTo>
                    <a:pt x="34067" y="5070"/>
                  </a:lnTo>
                  <a:lnTo>
                    <a:pt x="33576" y="5043"/>
                  </a:lnTo>
                  <a:lnTo>
                    <a:pt x="33086" y="4988"/>
                  </a:lnTo>
                  <a:lnTo>
                    <a:pt x="32622" y="4906"/>
                  </a:lnTo>
                  <a:lnTo>
                    <a:pt x="32132" y="4797"/>
                  </a:lnTo>
                  <a:lnTo>
                    <a:pt x="31668" y="4661"/>
                  </a:lnTo>
                  <a:lnTo>
                    <a:pt x="31205" y="4498"/>
                  </a:lnTo>
                  <a:lnTo>
                    <a:pt x="30742" y="4307"/>
                  </a:lnTo>
                  <a:lnTo>
                    <a:pt x="30278" y="4116"/>
                  </a:lnTo>
                  <a:lnTo>
                    <a:pt x="29379" y="3680"/>
                  </a:lnTo>
                  <a:lnTo>
                    <a:pt x="28480" y="3189"/>
                  </a:lnTo>
                  <a:lnTo>
                    <a:pt x="26681" y="2154"/>
                  </a:lnTo>
                  <a:lnTo>
                    <a:pt x="25782" y="1636"/>
                  </a:lnTo>
                  <a:lnTo>
                    <a:pt x="24882" y="1173"/>
                  </a:lnTo>
                  <a:lnTo>
                    <a:pt x="24419" y="955"/>
                  </a:lnTo>
                  <a:lnTo>
                    <a:pt x="23956" y="764"/>
                  </a:lnTo>
                  <a:lnTo>
                    <a:pt x="23492" y="573"/>
                  </a:lnTo>
                  <a:lnTo>
                    <a:pt x="23029" y="410"/>
                  </a:lnTo>
                  <a:lnTo>
                    <a:pt x="22539" y="273"/>
                  </a:lnTo>
                  <a:lnTo>
                    <a:pt x="22048" y="164"/>
                  </a:lnTo>
                  <a:lnTo>
                    <a:pt x="21557" y="83"/>
                  </a:lnTo>
                  <a:lnTo>
                    <a:pt x="21067" y="28"/>
                  </a:lnTo>
                  <a:lnTo>
                    <a:pt x="2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6104934" y="-1161276"/>
              <a:ext cx="1589054" cy="808609"/>
            </a:xfrm>
            <a:custGeom>
              <a:rect b="b" l="l" r="r" t="t"/>
              <a:pathLst>
                <a:path extrusionOk="0" h="47776" w="93888">
                  <a:moveTo>
                    <a:pt x="81188" y="1"/>
                  </a:moveTo>
                  <a:lnTo>
                    <a:pt x="80425" y="28"/>
                  </a:lnTo>
                  <a:lnTo>
                    <a:pt x="79689" y="110"/>
                  </a:lnTo>
                  <a:lnTo>
                    <a:pt x="78926" y="246"/>
                  </a:lnTo>
                  <a:lnTo>
                    <a:pt x="78299" y="382"/>
                  </a:lnTo>
                  <a:lnTo>
                    <a:pt x="77672" y="546"/>
                  </a:lnTo>
                  <a:lnTo>
                    <a:pt x="77073" y="737"/>
                  </a:lnTo>
                  <a:lnTo>
                    <a:pt x="76473" y="927"/>
                  </a:lnTo>
                  <a:lnTo>
                    <a:pt x="75873" y="1145"/>
                  </a:lnTo>
                  <a:lnTo>
                    <a:pt x="75274" y="1363"/>
                  </a:lnTo>
                  <a:lnTo>
                    <a:pt x="74102" y="1881"/>
                  </a:lnTo>
                  <a:lnTo>
                    <a:pt x="72930" y="2454"/>
                  </a:lnTo>
                  <a:lnTo>
                    <a:pt x="71785" y="3053"/>
                  </a:lnTo>
                  <a:lnTo>
                    <a:pt x="70668" y="3707"/>
                  </a:lnTo>
                  <a:lnTo>
                    <a:pt x="69551" y="4361"/>
                  </a:lnTo>
                  <a:lnTo>
                    <a:pt x="67316" y="5751"/>
                  </a:lnTo>
                  <a:lnTo>
                    <a:pt x="65108" y="7141"/>
                  </a:lnTo>
                  <a:lnTo>
                    <a:pt x="63991" y="7795"/>
                  </a:lnTo>
                  <a:lnTo>
                    <a:pt x="62874" y="8449"/>
                  </a:lnTo>
                  <a:lnTo>
                    <a:pt x="61756" y="9049"/>
                  </a:lnTo>
                  <a:lnTo>
                    <a:pt x="60612" y="9621"/>
                  </a:lnTo>
                  <a:lnTo>
                    <a:pt x="59467" y="10139"/>
                  </a:lnTo>
                  <a:lnTo>
                    <a:pt x="58322" y="10657"/>
                  </a:lnTo>
                  <a:lnTo>
                    <a:pt x="57150" y="11120"/>
                  </a:lnTo>
                  <a:lnTo>
                    <a:pt x="55979" y="11583"/>
                  </a:lnTo>
                  <a:lnTo>
                    <a:pt x="54807" y="11992"/>
                  </a:lnTo>
                  <a:lnTo>
                    <a:pt x="53608" y="12401"/>
                  </a:lnTo>
                  <a:lnTo>
                    <a:pt x="52408" y="12783"/>
                  </a:lnTo>
                  <a:lnTo>
                    <a:pt x="51209" y="13137"/>
                  </a:lnTo>
                  <a:lnTo>
                    <a:pt x="50010" y="13464"/>
                  </a:lnTo>
                  <a:lnTo>
                    <a:pt x="48784" y="13764"/>
                  </a:lnTo>
                  <a:lnTo>
                    <a:pt x="47557" y="14063"/>
                  </a:lnTo>
                  <a:lnTo>
                    <a:pt x="46331" y="14309"/>
                  </a:lnTo>
                  <a:lnTo>
                    <a:pt x="45105" y="14554"/>
                  </a:lnTo>
                  <a:lnTo>
                    <a:pt x="43851" y="14745"/>
                  </a:lnTo>
                  <a:lnTo>
                    <a:pt x="42597" y="14936"/>
                  </a:lnTo>
                  <a:lnTo>
                    <a:pt x="41371" y="15072"/>
                  </a:lnTo>
                  <a:lnTo>
                    <a:pt x="40090" y="15208"/>
                  </a:lnTo>
                  <a:lnTo>
                    <a:pt x="38809" y="15317"/>
                  </a:lnTo>
                  <a:lnTo>
                    <a:pt x="37555" y="15399"/>
                  </a:lnTo>
                  <a:lnTo>
                    <a:pt x="36275" y="15453"/>
                  </a:lnTo>
                  <a:lnTo>
                    <a:pt x="34994" y="15481"/>
                  </a:lnTo>
                  <a:lnTo>
                    <a:pt x="33713" y="15481"/>
                  </a:lnTo>
                  <a:lnTo>
                    <a:pt x="32432" y="15453"/>
                  </a:lnTo>
                  <a:lnTo>
                    <a:pt x="31151" y="15399"/>
                  </a:lnTo>
                  <a:lnTo>
                    <a:pt x="29870" y="15317"/>
                  </a:lnTo>
                  <a:lnTo>
                    <a:pt x="28616" y="15235"/>
                  </a:lnTo>
                  <a:lnTo>
                    <a:pt x="27335" y="15099"/>
                  </a:lnTo>
                  <a:lnTo>
                    <a:pt x="26082" y="14936"/>
                  </a:lnTo>
                  <a:lnTo>
                    <a:pt x="24801" y="14745"/>
                  </a:lnTo>
                  <a:lnTo>
                    <a:pt x="23547" y="14527"/>
                  </a:lnTo>
                  <a:lnTo>
                    <a:pt x="22294" y="14309"/>
                  </a:lnTo>
                  <a:lnTo>
                    <a:pt x="21040" y="14036"/>
                  </a:lnTo>
                  <a:lnTo>
                    <a:pt x="20359" y="13873"/>
                  </a:lnTo>
                  <a:lnTo>
                    <a:pt x="19650" y="13682"/>
                  </a:lnTo>
                  <a:lnTo>
                    <a:pt x="18233" y="13273"/>
                  </a:lnTo>
                  <a:lnTo>
                    <a:pt x="16816" y="12864"/>
                  </a:lnTo>
                  <a:lnTo>
                    <a:pt x="15399" y="12483"/>
                  </a:lnTo>
                  <a:lnTo>
                    <a:pt x="14690" y="12292"/>
                  </a:lnTo>
                  <a:lnTo>
                    <a:pt x="13954" y="12128"/>
                  </a:lnTo>
                  <a:lnTo>
                    <a:pt x="13246" y="11992"/>
                  </a:lnTo>
                  <a:lnTo>
                    <a:pt x="12510" y="11910"/>
                  </a:lnTo>
                  <a:lnTo>
                    <a:pt x="11801" y="11829"/>
                  </a:lnTo>
                  <a:lnTo>
                    <a:pt x="11065" y="11801"/>
                  </a:lnTo>
                  <a:lnTo>
                    <a:pt x="10357" y="11801"/>
                  </a:lnTo>
                  <a:lnTo>
                    <a:pt x="9621" y="11856"/>
                  </a:lnTo>
                  <a:lnTo>
                    <a:pt x="9239" y="11910"/>
                  </a:lnTo>
                  <a:lnTo>
                    <a:pt x="8858" y="11965"/>
                  </a:lnTo>
                  <a:lnTo>
                    <a:pt x="8476" y="12047"/>
                  </a:lnTo>
                  <a:lnTo>
                    <a:pt x="8122" y="12156"/>
                  </a:lnTo>
                  <a:lnTo>
                    <a:pt x="7413" y="12401"/>
                  </a:lnTo>
                  <a:lnTo>
                    <a:pt x="6705" y="12701"/>
                  </a:lnTo>
                  <a:lnTo>
                    <a:pt x="6051" y="13055"/>
                  </a:lnTo>
                  <a:lnTo>
                    <a:pt x="5424" y="13464"/>
                  </a:lnTo>
                  <a:lnTo>
                    <a:pt x="4852" y="13900"/>
                  </a:lnTo>
                  <a:lnTo>
                    <a:pt x="4279" y="14418"/>
                  </a:lnTo>
                  <a:lnTo>
                    <a:pt x="3762" y="14936"/>
                  </a:lnTo>
                  <a:lnTo>
                    <a:pt x="3298" y="15535"/>
                  </a:lnTo>
                  <a:lnTo>
                    <a:pt x="2889" y="16135"/>
                  </a:lnTo>
                  <a:lnTo>
                    <a:pt x="2508" y="16789"/>
                  </a:lnTo>
                  <a:lnTo>
                    <a:pt x="2181" y="17470"/>
                  </a:lnTo>
                  <a:lnTo>
                    <a:pt x="1881" y="18179"/>
                  </a:lnTo>
                  <a:lnTo>
                    <a:pt x="1663" y="18887"/>
                  </a:lnTo>
                  <a:lnTo>
                    <a:pt x="1499" y="19650"/>
                  </a:lnTo>
                  <a:lnTo>
                    <a:pt x="1499" y="19732"/>
                  </a:lnTo>
                  <a:lnTo>
                    <a:pt x="1445" y="19814"/>
                  </a:lnTo>
                  <a:lnTo>
                    <a:pt x="1336" y="19950"/>
                  </a:lnTo>
                  <a:lnTo>
                    <a:pt x="1200" y="20032"/>
                  </a:lnTo>
                  <a:lnTo>
                    <a:pt x="1036" y="20086"/>
                  </a:lnTo>
                  <a:lnTo>
                    <a:pt x="736" y="20904"/>
                  </a:lnTo>
                  <a:lnTo>
                    <a:pt x="491" y="21694"/>
                  </a:lnTo>
                  <a:lnTo>
                    <a:pt x="300" y="22512"/>
                  </a:lnTo>
                  <a:lnTo>
                    <a:pt x="137" y="23302"/>
                  </a:lnTo>
                  <a:lnTo>
                    <a:pt x="55" y="24120"/>
                  </a:lnTo>
                  <a:lnTo>
                    <a:pt x="1" y="24910"/>
                  </a:lnTo>
                  <a:lnTo>
                    <a:pt x="1" y="25701"/>
                  </a:lnTo>
                  <a:lnTo>
                    <a:pt x="55" y="26464"/>
                  </a:lnTo>
                  <a:lnTo>
                    <a:pt x="137" y="27254"/>
                  </a:lnTo>
                  <a:lnTo>
                    <a:pt x="273" y="28017"/>
                  </a:lnTo>
                  <a:lnTo>
                    <a:pt x="437" y="28780"/>
                  </a:lnTo>
                  <a:lnTo>
                    <a:pt x="655" y="29516"/>
                  </a:lnTo>
                  <a:lnTo>
                    <a:pt x="900" y="30279"/>
                  </a:lnTo>
                  <a:lnTo>
                    <a:pt x="1200" y="30988"/>
                  </a:lnTo>
                  <a:lnTo>
                    <a:pt x="1527" y="31724"/>
                  </a:lnTo>
                  <a:lnTo>
                    <a:pt x="1881" y="32432"/>
                  </a:lnTo>
                  <a:lnTo>
                    <a:pt x="2263" y="33113"/>
                  </a:lnTo>
                  <a:lnTo>
                    <a:pt x="2671" y="33795"/>
                  </a:lnTo>
                  <a:lnTo>
                    <a:pt x="3135" y="34476"/>
                  </a:lnTo>
                  <a:lnTo>
                    <a:pt x="3598" y="35130"/>
                  </a:lnTo>
                  <a:lnTo>
                    <a:pt x="4089" y="35757"/>
                  </a:lnTo>
                  <a:lnTo>
                    <a:pt x="4634" y="36384"/>
                  </a:lnTo>
                  <a:lnTo>
                    <a:pt x="5179" y="37011"/>
                  </a:lnTo>
                  <a:lnTo>
                    <a:pt x="5751" y="37583"/>
                  </a:lnTo>
                  <a:lnTo>
                    <a:pt x="6351" y="38155"/>
                  </a:lnTo>
                  <a:lnTo>
                    <a:pt x="6950" y="38728"/>
                  </a:lnTo>
                  <a:lnTo>
                    <a:pt x="7577" y="39245"/>
                  </a:lnTo>
                  <a:lnTo>
                    <a:pt x="8231" y="39763"/>
                  </a:lnTo>
                  <a:lnTo>
                    <a:pt x="8885" y="40254"/>
                  </a:lnTo>
                  <a:lnTo>
                    <a:pt x="9566" y="40744"/>
                  </a:lnTo>
                  <a:lnTo>
                    <a:pt x="10248" y="41180"/>
                  </a:lnTo>
                  <a:lnTo>
                    <a:pt x="10929" y="41616"/>
                  </a:lnTo>
                  <a:lnTo>
                    <a:pt x="11638" y="42025"/>
                  </a:lnTo>
                  <a:lnTo>
                    <a:pt x="12319" y="42407"/>
                  </a:lnTo>
                  <a:lnTo>
                    <a:pt x="13709" y="43143"/>
                  </a:lnTo>
                  <a:lnTo>
                    <a:pt x="15153" y="43797"/>
                  </a:lnTo>
                  <a:lnTo>
                    <a:pt x="16598" y="44424"/>
                  </a:lnTo>
                  <a:lnTo>
                    <a:pt x="18069" y="44969"/>
                  </a:lnTo>
                  <a:lnTo>
                    <a:pt x="19568" y="45486"/>
                  </a:lnTo>
                  <a:lnTo>
                    <a:pt x="21095" y="45922"/>
                  </a:lnTo>
                  <a:lnTo>
                    <a:pt x="22621" y="46331"/>
                  </a:lnTo>
                  <a:lnTo>
                    <a:pt x="24147" y="46658"/>
                  </a:lnTo>
                  <a:lnTo>
                    <a:pt x="25700" y="46958"/>
                  </a:lnTo>
                  <a:lnTo>
                    <a:pt x="27281" y="47203"/>
                  </a:lnTo>
                  <a:lnTo>
                    <a:pt x="28834" y="47421"/>
                  </a:lnTo>
                  <a:lnTo>
                    <a:pt x="30415" y="47558"/>
                  </a:lnTo>
                  <a:lnTo>
                    <a:pt x="31996" y="47694"/>
                  </a:lnTo>
                  <a:lnTo>
                    <a:pt x="33576" y="47748"/>
                  </a:lnTo>
                  <a:lnTo>
                    <a:pt x="35157" y="47776"/>
                  </a:lnTo>
                  <a:lnTo>
                    <a:pt x="36574" y="47776"/>
                  </a:lnTo>
                  <a:lnTo>
                    <a:pt x="38019" y="47721"/>
                  </a:lnTo>
                  <a:lnTo>
                    <a:pt x="39436" y="47639"/>
                  </a:lnTo>
                  <a:lnTo>
                    <a:pt x="40880" y="47530"/>
                  </a:lnTo>
                  <a:lnTo>
                    <a:pt x="42297" y="47394"/>
                  </a:lnTo>
                  <a:lnTo>
                    <a:pt x="43715" y="47258"/>
                  </a:lnTo>
                  <a:lnTo>
                    <a:pt x="45132" y="47040"/>
                  </a:lnTo>
                  <a:lnTo>
                    <a:pt x="46549" y="46822"/>
                  </a:lnTo>
                  <a:lnTo>
                    <a:pt x="47966" y="46577"/>
                  </a:lnTo>
                  <a:lnTo>
                    <a:pt x="49356" y="46331"/>
                  </a:lnTo>
                  <a:lnTo>
                    <a:pt x="50773" y="46032"/>
                  </a:lnTo>
                  <a:lnTo>
                    <a:pt x="52163" y="45704"/>
                  </a:lnTo>
                  <a:lnTo>
                    <a:pt x="53553" y="45350"/>
                  </a:lnTo>
                  <a:lnTo>
                    <a:pt x="54943" y="44996"/>
                  </a:lnTo>
                  <a:lnTo>
                    <a:pt x="56333" y="44614"/>
                  </a:lnTo>
                  <a:lnTo>
                    <a:pt x="57696" y="44206"/>
                  </a:lnTo>
                  <a:lnTo>
                    <a:pt x="59222" y="43715"/>
                  </a:lnTo>
                  <a:lnTo>
                    <a:pt x="60775" y="43224"/>
                  </a:lnTo>
                  <a:lnTo>
                    <a:pt x="62301" y="42679"/>
                  </a:lnTo>
                  <a:lnTo>
                    <a:pt x="63855" y="42134"/>
                  </a:lnTo>
                  <a:lnTo>
                    <a:pt x="65381" y="41562"/>
                  </a:lnTo>
                  <a:lnTo>
                    <a:pt x="66907" y="40962"/>
                  </a:lnTo>
                  <a:lnTo>
                    <a:pt x="68406" y="40336"/>
                  </a:lnTo>
                  <a:lnTo>
                    <a:pt x="69905" y="39682"/>
                  </a:lnTo>
                  <a:lnTo>
                    <a:pt x="71404" y="39000"/>
                  </a:lnTo>
                  <a:lnTo>
                    <a:pt x="72876" y="38292"/>
                  </a:lnTo>
                  <a:lnTo>
                    <a:pt x="74347" y="37556"/>
                  </a:lnTo>
                  <a:lnTo>
                    <a:pt x="75764" y="36793"/>
                  </a:lnTo>
                  <a:lnTo>
                    <a:pt x="77209" y="35975"/>
                  </a:lnTo>
                  <a:lnTo>
                    <a:pt x="78599" y="35157"/>
                  </a:lnTo>
                  <a:lnTo>
                    <a:pt x="79961" y="34313"/>
                  </a:lnTo>
                  <a:lnTo>
                    <a:pt x="81324" y="33413"/>
                  </a:lnTo>
                  <a:lnTo>
                    <a:pt x="82550" y="32541"/>
                  </a:lnTo>
                  <a:lnTo>
                    <a:pt x="83777" y="31615"/>
                  </a:lnTo>
                  <a:lnTo>
                    <a:pt x="84976" y="30633"/>
                  </a:lnTo>
                  <a:lnTo>
                    <a:pt x="85548" y="30116"/>
                  </a:lnTo>
                  <a:lnTo>
                    <a:pt x="86121" y="29598"/>
                  </a:lnTo>
                  <a:lnTo>
                    <a:pt x="86666" y="29053"/>
                  </a:lnTo>
                  <a:lnTo>
                    <a:pt x="87211" y="28508"/>
                  </a:lnTo>
                  <a:lnTo>
                    <a:pt x="87729" y="27935"/>
                  </a:lnTo>
                  <a:lnTo>
                    <a:pt x="88246" y="27363"/>
                  </a:lnTo>
                  <a:lnTo>
                    <a:pt x="88764" y="26763"/>
                  </a:lnTo>
                  <a:lnTo>
                    <a:pt x="89227" y="26164"/>
                  </a:lnTo>
                  <a:lnTo>
                    <a:pt x="89691" y="25564"/>
                  </a:lnTo>
                  <a:lnTo>
                    <a:pt x="90154" y="24938"/>
                  </a:lnTo>
                  <a:lnTo>
                    <a:pt x="90563" y="24311"/>
                  </a:lnTo>
                  <a:lnTo>
                    <a:pt x="90972" y="23657"/>
                  </a:lnTo>
                  <a:lnTo>
                    <a:pt x="91353" y="23003"/>
                  </a:lnTo>
                  <a:lnTo>
                    <a:pt x="91707" y="22321"/>
                  </a:lnTo>
                  <a:lnTo>
                    <a:pt x="92062" y="21640"/>
                  </a:lnTo>
                  <a:lnTo>
                    <a:pt x="92362" y="20959"/>
                  </a:lnTo>
                  <a:lnTo>
                    <a:pt x="92634" y="20250"/>
                  </a:lnTo>
                  <a:lnTo>
                    <a:pt x="92907" y="19541"/>
                  </a:lnTo>
                  <a:lnTo>
                    <a:pt x="93125" y="18833"/>
                  </a:lnTo>
                  <a:lnTo>
                    <a:pt x="93343" y="18097"/>
                  </a:lnTo>
                  <a:lnTo>
                    <a:pt x="93506" y="17334"/>
                  </a:lnTo>
                  <a:lnTo>
                    <a:pt x="93642" y="16598"/>
                  </a:lnTo>
                  <a:lnTo>
                    <a:pt x="93751" y="15835"/>
                  </a:lnTo>
                  <a:lnTo>
                    <a:pt x="93833" y="15045"/>
                  </a:lnTo>
                  <a:lnTo>
                    <a:pt x="93888" y="14281"/>
                  </a:lnTo>
                  <a:lnTo>
                    <a:pt x="93888" y="13491"/>
                  </a:lnTo>
                  <a:lnTo>
                    <a:pt x="93860" y="12728"/>
                  </a:lnTo>
                  <a:lnTo>
                    <a:pt x="93779" y="12019"/>
                  </a:lnTo>
                  <a:lnTo>
                    <a:pt x="93697" y="11284"/>
                  </a:lnTo>
                  <a:lnTo>
                    <a:pt x="93561" y="10575"/>
                  </a:lnTo>
                  <a:lnTo>
                    <a:pt x="93370" y="9866"/>
                  </a:lnTo>
                  <a:lnTo>
                    <a:pt x="93179" y="9185"/>
                  </a:lnTo>
                  <a:lnTo>
                    <a:pt x="92934" y="8504"/>
                  </a:lnTo>
                  <a:lnTo>
                    <a:pt x="92661" y="7850"/>
                  </a:lnTo>
                  <a:lnTo>
                    <a:pt x="92362" y="7196"/>
                  </a:lnTo>
                  <a:lnTo>
                    <a:pt x="92007" y="6569"/>
                  </a:lnTo>
                  <a:lnTo>
                    <a:pt x="91653" y="5969"/>
                  </a:lnTo>
                  <a:lnTo>
                    <a:pt x="91244" y="5370"/>
                  </a:lnTo>
                  <a:lnTo>
                    <a:pt x="90835" y="4825"/>
                  </a:lnTo>
                  <a:lnTo>
                    <a:pt x="90399" y="4280"/>
                  </a:lnTo>
                  <a:lnTo>
                    <a:pt x="89909" y="3762"/>
                  </a:lnTo>
                  <a:lnTo>
                    <a:pt x="89418" y="3271"/>
                  </a:lnTo>
                  <a:lnTo>
                    <a:pt x="88900" y="2808"/>
                  </a:lnTo>
                  <a:lnTo>
                    <a:pt x="88355" y="2399"/>
                  </a:lnTo>
                  <a:lnTo>
                    <a:pt x="87810" y="1990"/>
                  </a:lnTo>
                  <a:lnTo>
                    <a:pt x="87211" y="1609"/>
                  </a:lnTo>
                  <a:lnTo>
                    <a:pt x="86611" y="1282"/>
                  </a:lnTo>
                  <a:lnTo>
                    <a:pt x="85984" y="982"/>
                  </a:lnTo>
                  <a:lnTo>
                    <a:pt x="85330" y="737"/>
                  </a:lnTo>
                  <a:lnTo>
                    <a:pt x="84676" y="491"/>
                  </a:lnTo>
                  <a:lnTo>
                    <a:pt x="84022" y="328"/>
                  </a:lnTo>
                  <a:lnTo>
                    <a:pt x="83313" y="164"/>
                  </a:lnTo>
                  <a:lnTo>
                    <a:pt x="82632" y="83"/>
                  </a:lnTo>
                  <a:lnTo>
                    <a:pt x="81896" y="28"/>
                  </a:lnTo>
                  <a:lnTo>
                    <a:pt x="811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6104934" y="-1161276"/>
              <a:ext cx="1589054" cy="808609"/>
            </a:xfrm>
            <a:custGeom>
              <a:rect b="b" l="l" r="r" t="t"/>
              <a:pathLst>
                <a:path extrusionOk="0" fill="none" h="47776" w="93888">
                  <a:moveTo>
                    <a:pt x="93888" y="13491"/>
                  </a:moveTo>
                  <a:lnTo>
                    <a:pt x="93888" y="13491"/>
                  </a:lnTo>
                  <a:lnTo>
                    <a:pt x="93860" y="12728"/>
                  </a:lnTo>
                  <a:lnTo>
                    <a:pt x="93779" y="12019"/>
                  </a:lnTo>
                  <a:lnTo>
                    <a:pt x="93697" y="11284"/>
                  </a:lnTo>
                  <a:lnTo>
                    <a:pt x="93561" y="10575"/>
                  </a:lnTo>
                  <a:lnTo>
                    <a:pt x="93370" y="9866"/>
                  </a:lnTo>
                  <a:lnTo>
                    <a:pt x="93179" y="9185"/>
                  </a:lnTo>
                  <a:lnTo>
                    <a:pt x="92934" y="8504"/>
                  </a:lnTo>
                  <a:lnTo>
                    <a:pt x="92661" y="7850"/>
                  </a:lnTo>
                  <a:lnTo>
                    <a:pt x="92362" y="7196"/>
                  </a:lnTo>
                  <a:lnTo>
                    <a:pt x="92007" y="6569"/>
                  </a:lnTo>
                  <a:lnTo>
                    <a:pt x="91653" y="5969"/>
                  </a:lnTo>
                  <a:lnTo>
                    <a:pt x="91244" y="5370"/>
                  </a:lnTo>
                  <a:lnTo>
                    <a:pt x="90835" y="4825"/>
                  </a:lnTo>
                  <a:lnTo>
                    <a:pt x="90399" y="4280"/>
                  </a:lnTo>
                  <a:lnTo>
                    <a:pt x="89909" y="3762"/>
                  </a:lnTo>
                  <a:lnTo>
                    <a:pt x="89418" y="3271"/>
                  </a:lnTo>
                  <a:lnTo>
                    <a:pt x="88900" y="2808"/>
                  </a:lnTo>
                  <a:lnTo>
                    <a:pt x="88355" y="2399"/>
                  </a:lnTo>
                  <a:lnTo>
                    <a:pt x="87810" y="1990"/>
                  </a:lnTo>
                  <a:lnTo>
                    <a:pt x="87211" y="1609"/>
                  </a:lnTo>
                  <a:lnTo>
                    <a:pt x="86611" y="1282"/>
                  </a:lnTo>
                  <a:lnTo>
                    <a:pt x="85984" y="982"/>
                  </a:lnTo>
                  <a:lnTo>
                    <a:pt x="85330" y="737"/>
                  </a:lnTo>
                  <a:lnTo>
                    <a:pt x="84676" y="491"/>
                  </a:lnTo>
                  <a:lnTo>
                    <a:pt x="84022" y="328"/>
                  </a:lnTo>
                  <a:lnTo>
                    <a:pt x="83313" y="164"/>
                  </a:lnTo>
                  <a:lnTo>
                    <a:pt x="82632" y="83"/>
                  </a:lnTo>
                  <a:lnTo>
                    <a:pt x="81896" y="28"/>
                  </a:lnTo>
                  <a:lnTo>
                    <a:pt x="81188" y="1"/>
                  </a:lnTo>
                  <a:lnTo>
                    <a:pt x="80425" y="28"/>
                  </a:lnTo>
                  <a:lnTo>
                    <a:pt x="79689" y="110"/>
                  </a:lnTo>
                  <a:lnTo>
                    <a:pt x="78926" y="246"/>
                  </a:lnTo>
                  <a:lnTo>
                    <a:pt x="78926" y="246"/>
                  </a:lnTo>
                  <a:lnTo>
                    <a:pt x="78299" y="382"/>
                  </a:lnTo>
                  <a:lnTo>
                    <a:pt x="77672" y="546"/>
                  </a:lnTo>
                  <a:lnTo>
                    <a:pt x="77073" y="737"/>
                  </a:lnTo>
                  <a:lnTo>
                    <a:pt x="76473" y="927"/>
                  </a:lnTo>
                  <a:lnTo>
                    <a:pt x="75873" y="1145"/>
                  </a:lnTo>
                  <a:lnTo>
                    <a:pt x="75274" y="1363"/>
                  </a:lnTo>
                  <a:lnTo>
                    <a:pt x="74102" y="1881"/>
                  </a:lnTo>
                  <a:lnTo>
                    <a:pt x="72930" y="2454"/>
                  </a:lnTo>
                  <a:lnTo>
                    <a:pt x="71785" y="3053"/>
                  </a:lnTo>
                  <a:lnTo>
                    <a:pt x="70668" y="3707"/>
                  </a:lnTo>
                  <a:lnTo>
                    <a:pt x="69551" y="4361"/>
                  </a:lnTo>
                  <a:lnTo>
                    <a:pt x="67316" y="5751"/>
                  </a:lnTo>
                  <a:lnTo>
                    <a:pt x="65108" y="7141"/>
                  </a:lnTo>
                  <a:lnTo>
                    <a:pt x="63991" y="7795"/>
                  </a:lnTo>
                  <a:lnTo>
                    <a:pt x="62874" y="8449"/>
                  </a:lnTo>
                  <a:lnTo>
                    <a:pt x="61756" y="9049"/>
                  </a:lnTo>
                  <a:lnTo>
                    <a:pt x="60612" y="9621"/>
                  </a:lnTo>
                  <a:lnTo>
                    <a:pt x="60612" y="9621"/>
                  </a:lnTo>
                  <a:lnTo>
                    <a:pt x="59467" y="10139"/>
                  </a:lnTo>
                  <a:lnTo>
                    <a:pt x="58322" y="10657"/>
                  </a:lnTo>
                  <a:lnTo>
                    <a:pt x="57150" y="11120"/>
                  </a:lnTo>
                  <a:lnTo>
                    <a:pt x="55979" y="11583"/>
                  </a:lnTo>
                  <a:lnTo>
                    <a:pt x="54807" y="11992"/>
                  </a:lnTo>
                  <a:lnTo>
                    <a:pt x="53608" y="12401"/>
                  </a:lnTo>
                  <a:lnTo>
                    <a:pt x="52408" y="12783"/>
                  </a:lnTo>
                  <a:lnTo>
                    <a:pt x="51209" y="13137"/>
                  </a:lnTo>
                  <a:lnTo>
                    <a:pt x="50010" y="13464"/>
                  </a:lnTo>
                  <a:lnTo>
                    <a:pt x="48784" y="13764"/>
                  </a:lnTo>
                  <a:lnTo>
                    <a:pt x="47557" y="14063"/>
                  </a:lnTo>
                  <a:lnTo>
                    <a:pt x="46331" y="14309"/>
                  </a:lnTo>
                  <a:lnTo>
                    <a:pt x="45105" y="14554"/>
                  </a:lnTo>
                  <a:lnTo>
                    <a:pt x="43851" y="14745"/>
                  </a:lnTo>
                  <a:lnTo>
                    <a:pt x="42597" y="14936"/>
                  </a:lnTo>
                  <a:lnTo>
                    <a:pt x="41371" y="15072"/>
                  </a:lnTo>
                  <a:lnTo>
                    <a:pt x="41371" y="15072"/>
                  </a:lnTo>
                  <a:lnTo>
                    <a:pt x="40090" y="15208"/>
                  </a:lnTo>
                  <a:lnTo>
                    <a:pt x="38809" y="15317"/>
                  </a:lnTo>
                  <a:lnTo>
                    <a:pt x="37555" y="15399"/>
                  </a:lnTo>
                  <a:lnTo>
                    <a:pt x="36275" y="15453"/>
                  </a:lnTo>
                  <a:lnTo>
                    <a:pt x="34994" y="15481"/>
                  </a:lnTo>
                  <a:lnTo>
                    <a:pt x="33713" y="15481"/>
                  </a:lnTo>
                  <a:lnTo>
                    <a:pt x="32432" y="15453"/>
                  </a:lnTo>
                  <a:lnTo>
                    <a:pt x="31151" y="15399"/>
                  </a:lnTo>
                  <a:lnTo>
                    <a:pt x="29870" y="15317"/>
                  </a:lnTo>
                  <a:lnTo>
                    <a:pt x="28616" y="15235"/>
                  </a:lnTo>
                  <a:lnTo>
                    <a:pt x="27335" y="15099"/>
                  </a:lnTo>
                  <a:lnTo>
                    <a:pt x="26082" y="14936"/>
                  </a:lnTo>
                  <a:lnTo>
                    <a:pt x="24801" y="14745"/>
                  </a:lnTo>
                  <a:lnTo>
                    <a:pt x="23547" y="14527"/>
                  </a:lnTo>
                  <a:lnTo>
                    <a:pt x="22294" y="14309"/>
                  </a:lnTo>
                  <a:lnTo>
                    <a:pt x="21040" y="14036"/>
                  </a:lnTo>
                  <a:lnTo>
                    <a:pt x="21040" y="14036"/>
                  </a:lnTo>
                  <a:lnTo>
                    <a:pt x="20359" y="13873"/>
                  </a:lnTo>
                  <a:lnTo>
                    <a:pt x="19650" y="13682"/>
                  </a:lnTo>
                  <a:lnTo>
                    <a:pt x="18233" y="13273"/>
                  </a:lnTo>
                  <a:lnTo>
                    <a:pt x="16816" y="12864"/>
                  </a:lnTo>
                  <a:lnTo>
                    <a:pt x="15399" y="12483"/>
                  </a:lnTo>
                  <a:lnTo>
                    <a:pt x="14690" y="12292"/>
                  </a:lnTo>
                  <a:lnTo>
                    <a:pt x="13954" y="12128"/>
                  </a:lnTo>
                  <a:lnTo>
                    <a:pt x="13246" y="11992"/>
                  </a:lnTo>
                  <a:lnTo>
                    <a:pt x="12510" y="11910"/>
                  </a:lnTo>
                  <a:lnTo>
                    <a:pt x="11801" y="11829"/>
                  </a:lnTo>
                  <a:lnTo>
                    <a:pt x="11065" y="11801"/>
                  </a:lnTo>
                  <a:lnTo>
                    <a:pt x="10357" y="11801"/>
                  </a:lnTo>
                  <a:lnTo>
                    <a:pt x="9621" y="11856"/>
                  </a:lnTo>
                  <a:lnTo>
                    <a:pt x="9621" y="11856"/>
                  </a:lnTo>
                  <a:lnTo>
                    <a:pt x="9239" y="11910"/>
                  </a:lnTo>
                  <a:lnTo>
                    <a:pt x="8858" y="11965"/>
                  </a:lnTo>
                  <a:lnTo>
                    <a:pt x="8476" y="12047"/>
                  </a:lnTo>
                  <a:lnTo>
                    <a:pt x="8122" y="12156"/>
                  </a:lnTo>
                  <a:lnTo>
                    <a:pt x="7413" y="12401"/>
                  </a:lnTo>
                  <a:lnTo>
                    <a:pt x="6705" y="12701"/>
                  </a:lnTo>
                  <a:lnTo>
                    <a:pt x="6051" y="13055"/>
                  </a:lnTo>
                  <a:lnTo>
                    <a:pt x="5424" y="13464"/>
                  </a:lnTo>
                  <a:lnTo>
                    <a:pt x="4852" y="13900"/>
                  </a:lnTo>
                  <a:lnTo>
                    <a:pt x="4279" y="14418"/>
                  </a:lnTo>
                  <a:lnTo>
                    <a:pt x="3762" y="14936"/>
                  </a:lnTo>
                  <a:lnTo>
                    <a:pt x="3298" y="15535"/>
                  </a:lnTo>
                  <a:lnTo>
                    <a:pt x="2889" y="16135"/>
                  </a:lnTo>
                  <a:lnTo>
                    <a:pt x="2508" y="16789"/>
                  </a:lnTo>
                  <a:lnTo>
                    <a:pt x="2181" y="17470"/>
                  </a:lnTo>
                  <a:lnTo>
                    <a:pt x="1881" y="18179"/>
                  </a:lnTo>
                  <a:lnTo>
                    <a:pt x="1663" y="18887"/>
                  </a:lnTo>
                  <a:lnTo>
                    <a:pt x="1499" y="19650"/>
                  </a:lnTo>
                  <a:lnTo>
                    <a:pt x="1499" y="19650"/>
                  </a:lnTo>
                  <a:lnTo>
                    <a:pt x="1499" y="19732"/>
                  </a:lnTo>
                  <a:lnTo>
                    <a:pt x="1445" y="19814"/>
                  </a:lnTo>
                  <a:lnTo>
                    <a:pt x="1336" y="19950"/>
                  </a:lnTo>
                  <a:lnTo>
                    <a:pt x="1200" y="20032"/>
                  </a:lnTo>
                  <a:lnTo>
                    <a:pt x="1036" y="20086"/>
                  </a:lnTo>
                  <a:lnTo>
                    <a:pt x="1036" y="20086"/>
                  </a:lnTo>
                  <a:lnTo>
                    <a:pt x="736" y="20904"/>
                  </a:lnTo>
                  <a:lnTo>
                    <a:pt x="491" y="21694"/>
                  </a:lnTo>
                  <a:lnTo>
                    <a:pt x="300" y="22512"/>
                  </a:lnTo>
                  <a:lnTo>
                    <a:pt x="137" y="23302"/>
                  </a:lnTo>
                  <a:lnTo>
                    <a:pt x="55" y="24120"/>
                  </a:lnTo>
                  <a:lnTo>
                    <a:pt x="1" y="24910"/>
                  </a:lnTo>
                  <a:lnTo>
                    <a:pt x="1" y="25701"/>
                  </a:lnTo>
                  <a:lnTo>
                    <a:pt x="55" y="26464"/>
                  </a:lnTo>
                  <a:lnTo>
                    <a:pt x="137" y="27254"/>
                  </a:lnTo>
                  <a:lnTo>
                    <a:pt x="273" y="28017"/>
                  </a:lnTo>
                  <a:lnTo>
                    <a:pt x="437" y="28780"/>
                  </a:lnTo>
                  <a:lnTo>
                    <a:pt x="655" y="29516"/>
                  </a:lnTo>
                  <a:lnTo>
                    <a:pt x="900" y="30279"/>
                  </a:lnTo>
                  <a:lnTo>
                    <a:pt x="1200" y="30988"/>
                  </a:lnTo>
                  <a:lnTo>
                    <a:pt x="1527" y="31724"/>
                  </a:lnTo>
                  <a:lnTo>
                    <a:pt x="1881" y="32432"/>
                  </a:lnTo>
                  <a:lnTo>
                    <a:pt x="2263" y="33113"/>
                  </a:lnTo>
                  <a:lnTo>
                    <a:pt x="2671" y="33795"/>
                  </a:lnTo>
                  <a:lnTo>
                    <a:pt x="3135" y="34476"/>
                  </a:lnTo>
                  <a:lnTo>
                    <a:pt x="3598" y="35130"/>
                  </a:lnTo>
                  <a:lnTo>
                    <a:pt x="4089" y="35757"/>
                  </a:lnTo>
                  <a:lnTo>
                    <a:pt x="4634" y="36384"/>
                  </a:lnTo>
                  <a:lnTo>
                    <a:pt x="5179" y="37011"/>
                  </a:lnTo>
                  <a:lnTo>
                    <a:pt x="5751" y="37583"/>
                  </a:lnTo>
                  <a:lnTo>
                    <a:pt x="6351" y="38155"/>
                  </a:lnTo>
                  <a:lnTo>
                    <a:pt x="6950" y="38728"/>
                  </a:lnTo>
                  <a:lnTo>
                    <a:pt x="7577" y="39245"/>
                  </a:lnTo>
                  <a:lnTo>
                    <a:pt x="8231" y="39763"/>
                  </a:lnTo>
                  <a:lnTo>
                    <a:pt x="8885" y="40254"/>
                  </a:lnTo>
                  <a:lnTo>
                    <a:pt x="9566" y="40744"/>
                  </a:lnTo>
                  <a:lnTo>
                    <a:pt x="10248" y="41180"/>
                  </a:lnTo>
                  <a:lnTo>
                    <a:pt x="10929" y="41616"/>
                  </a:lnTo>
                  <a:lnTo>
                    <a:pt x="10929" y="41616"/>
                  </a:lnTo>
                  <a:lnTo>
                    <a:pt x="11638" y="42025"/>
                  </a:lnTo>
                  <a:lnTo>
                    <a:pt x="12319" y="42407"/>
                  </a:lnTo>
                  <a:lnTo>
                    <a:pt x="13709" y="43143"/>
                  </a:lnTo>
                  <a:lnTo>
                    <a:pt x="15153" y="43797"/>
                  </a:lnTo>
                  <a:lnTo>
                    <a:pt x="16598" y="44424"/>
                  </a:lnTo>
                  <a:lnTo>
                    <a:pt x="18069" y="44969"/>
                  </a:lnTo>
                  <a:lnTo>
                    <a:pt x="19568" y="45486"/>
                  </a:lnTo>
                  <a:lnTo>
                    <a:pt x="21095" y="45922"/>
                  </a:lnTo>
                  <a:lnTo>
                    <a:pt x="22621" y="46331"/>
                  </a:lnTo>
                  <a:lnTo>
                    <a:pt x="24147" y="46658"/>
                  </a:lnTo>
                  <a:lnTo>
                    <a:pt x="25700" y="46958"/>
                  </a:lnTo>
                  <a:lnTo>
                    <a:pt x="27281" y="47203"/>
                  </a:lnTo>
                  <a:lnTo>
                    <a:pt x="28834" y="47421"/>
                  </a:lnTo>
                  <a:lnTo>
                    <a:pt x="30415" y="47558"/>
                  </a:lnTo>
                  <a:lnTo>
                    <a:pt x="31996" y="47694"/>
                  </a:lnTo>
                  <a:lnTo>
                    <a:pt x="33576" y="47748"/>
                  </a:lnTo>
                  <a:lnTo>
                    <a:pt x="35157" y="47776"/>
                  </a:lnTo>
                  <a:lnTo>
                    <a:pt x="35157" y="47776"/>
                  </a:lnTo>
                  <a:lnTo>
                    <a:pt x="36574" y="47776"/>
                  </a:lnTo>
                  <a:lnTo>
                    <a:pt x="38019" y="47721"/>
                  </a:lnTo>
                  <a:lnTo>
                    <a:pt x="39436" y="47639"/>
                  </a:lnTo>
                  <a:lnTo>
                    <a:pt x="40880" y="47530"/>
                  </a:lnTo>
                  <a:lnTo>
                    <a:pt x="42297" y="47394"/>
                  </a:lnTo>
                  <a:lnTo>
                    <a:pt x="43715" y="47258"/>
                  </a:lnTo>
                  <a:lnTo>
                    <a:pt x="45132" y="47040"/>
                  </a:lnTo>
                  <a:lnTo>
                    <a:pt x="46549" y="46822"/>
                  </a:lnTo>
                  <a:lnTo>
                    <a:pt x="47966" y="46577"/>
                  </a:lnTo>
                  <a:lnTo>
                    <a:pt x="49356" y="46331"/>
                  </a:lnTo>
                  <a:lnTo>
                    <a:pt x="50773" y="46032"/>
                  </a:lnTo>
                  <a:lnTo>
                    <a:pt x="52163" y="45704"/>
                  </a:lnTo>
                  <a:lnTo>
                    <a:pt x="53553" y="45350"/>
                  </a:lnTo>
                  <a:lnTo>
                    <a:pt x="54943" y="44996"/>
                  </a:lnTo>
                  <a:lnTo>
                    <a:pt x="56333" y="44614"/>
                  </a:lnTo>
                  <a:lnTo>
                    <a:pt x="57696" y="44206"/>
                  </a:lnTo>
                  <a:lnTo>
                    <a:pt x="57696" y="44206"/>
                  </a:lnTo>
                  <a:lnTo>
                    <a:pt x="59222" y="43715"/>
                  </a:lnTo>
                  <a:lnTo>
                    <a:pt x="60775" y="43224"/>
                  </a:lnTo>
                  <a:lnTo>
                    <a:pt x="62301" y="42679"/>
                  </a:lnTo>
                  <a:lnTo>
                    <a:pt x="63855" y="42134"/>
                  </a:lnTo>
                  <a:lnTo>
                    <a:pt x="65381" y="41562"/>
                  </a:lnTo>
                  <a:lnTo>
                    <a:pt x="66907" y="40962"/>
                  </a:lnTo>
                  <a:lnTo>
                    <a:pt x="68406" y="40336"/>
                  </a:lnTo>
                  <a:lnTo>
                    <a:pt x="69905" y="39682"/>
                  </a:lnTo>
                  <a:lnTo>
                    <a:pt x="71404" y="39000"/>
                  </a:lnTo>
                  <a:lnTo>
                    <a:pt x="72876" y="38292"/>
                  </a:lnTo>
                  <a:lnTo>
                    <a:pt x="74347" y="37556"/>
                  </a:lnTo>
                  <a:lnTo>
                    <a:pt x="75764" y="36793"/>
                  </a:lnTo>
                  <a:lnTo>
                    <a:pt x="77209" y="35975"/>
                  </a:lnTo>
                  <a:lnTo>
                    <a:pt x="78599" y="35157"/>
                  </a:lnTo>
                  <a:lnTo>
                    <a:pt x="79961" y="34313"/>
                  </a:lnTo>
                  <a:lnTo>
                    <a:pt x="81324" y="33413"/>
                  </a:lnTo>
                  <a:lnTo>
                    <a:pt x="81324" y="33413"/>
                  </a:lnTo>
                  <a:lnTo>
                    <a:pt x="82550" y="32541"/>
                  </a:lnTo>
                  <a:lnTo>
                    <a:pt x="83777" y="31615"/>
                  </a:lnTo>
                  <a:lnTo>
                    <a:pt x="84976" y="30633"/>
                  </a:lnTo>
                  <a:lnTo>
                    <a:pt x="85548" y="30116"/>
                  </a:lnTo>
                  <a:lnTo>
                    <a:pt x="86121" y="29598"/>
                  </a:lnTo>
                  <a:lnTo>
                    <a:pt x="86666" y="29053"/>
                  </a:lnTo>
                  <a:lnTo>
                    <a:pt x="87211" y="28508"/>
                  </a:lnTo>
                  <a:lnTo>
                    <a:pt x="87729" y="27935"/>
                  </a:lnTo>
                  <a:lnTo>
                    <a:pt x="88246" y="27363"/>
                  </a:lnTo>
                  <a:lnTo>
                    <a:pt x="88764" y="26763"/>
                  </a:lnTo>
                  <a:lnTo>
                    <a:pt x="89227" y="26164"/>
                  </a:lnTo>
                  <a:lnTo>
                    <a:pt x="89691" y="25564"/>
                  </a:lnTo>
                  <a:lnTo>
                    <a:pt x="90154" y="24938"/>
                  </a:lnTo>
                  <a:lnTo>
                    <a:pt x="90563" y="24311"/>
                  </a:lnTo>
                  <a:lnTo>
                    <a:pt x="90972" y="23657"/>
                  </a:lnTo>
                  <a:lnTo>
                    <a:pt x="91353" y="23003"/>
                  </a:lnTo>
                  <a:lnTo>
                    <a:pt x="91707" y="22321"/>
                  </a:lnTo>
                  <a:lnTo>
                    <a:pt x="92062" y="21640"/>
                  </a:lnTo>
                  <a:lnTo>
                    <a:pt x="92362" y="20959"/>
                  </a:lnTo>
                  <a:lnTo>
                    <a:pt x="92634" y="20250"/>
                  </a:lnTo>
                  <a:lnTo>
                    <a:pt x="92907" y="19541"/>
                  </a:lnTo>
                  <a:lnTo>
                    <a:pt x="93125" y="18833"/>
                  </a:lnTo>
                  <a:lnTo>
                    <a:pt x="93343" y="18097"/>
                  </a:lnTo>
                  <a:lnTo>
                    <a:pt x="93506" y="17334"/>
                  </a:lnTo>
                  <a:lnTo>
                    <a:pt x="93642" y="16598"/>
                  </a:lnTo>
                  <a:lnTo>
                    <a:pt x="93751" y="15835"/>
                  </a:lnTo>
                  <a:lnTo>
                    <a:pt x="93833" y="15045"/>
                  </a:lnTo>
                  <a:lnTo>
                    <a:pt x="93888" y="14281"/>
                  </a:lnTo>
                  <a:lnTo>
                    <a:pt x="93888" y="1349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7274219" y="-610068"/>
              <a:ext cx="1862" cy="7396"/>
            </a:xfrm>
            <a:custGeom>
              <a:rect b="b" l="l" r="r" t="t"/>
              <a:pathLst>
                <a:path extrusionOk="0" fill="none" h="437" w="110">
                  <a:moveTo>
                    <a:pt x="82" y="218"/>
                  </a:moveTo>
                  <a:lnTo>
                    <a:pt x="82" y="218"/>
                  </a:lnTo>
                  <a:lnTo>
                    <a:pt x="109" y="436"/>
                  </a:lnTo>
                  <a:lnTo>
                    <a:pt x="109" y="436"/>
                  </a:lnTo>
                  <a:lnTo>
                    <a:pt x="82" y="218"/>
                  </a:lnTo>
                  <a:lnTo>
                    <a:pt x="82" y="2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82" y="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7270072" y="-616990"/>
              <a:ext cx="1862" cy="2319"/>
            </a:xfrm>
            <a:custGeom>
              <a:rect b="b" l="l" r="r" t="t"/>
              <a:pathLst>
                <a:path extrusionOk="0" fill="none" h="137" w="110">
                  <a:moveTo>
                    <a:pt x="109" y="137"/>
                  </a:moveTo>
                  <a:lnTo>
                    <a:pt x="109" y="13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9" y="1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>
              <a:off x="7249305" y="-629904"/>
              <a:ext cx="4164" cy="1405"/>
            </a:xfrm>
            <a:custGeom>
              <a:rect b="b" l="l" r="r" t="t"/>
              <a:pathLst>
                <a:path extrusionOk="0" fill="none" h="83" w="246">
                  <a:moveTo>
                    <a:pt x="246" y="82"/>
                  </a:moveTo>
                  <a:lnTo>
                    <a:pt x="246" y="8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46" y="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7134911" y="-603146"/>
              <a:ext cx="2336" cy="3707"/>
            </a:xfrm>
            <a:custGeom>
              <a:rect b="b" l="l" r="r" t="t"/>
              <a:pathLst>
                <a:path extrusionOk="0" fill="none" h="219" w="138">
                  <a:moveTo>
                    <a:pt x="137" y="0"/>
                  </a:moveTo>
                  <a:lnTo>
                    <a:pt x="137" y="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7130764" y="-598085"/>
              <a:ext cx="2793" cy="10629"/>
            </a:xfrm>
            <a:custGeom>
              <a:rect b="b" l="l" r="r" t="t"/>
              <a:pathLst>
                <a:path extrusionOk="0" fill="none" h="628" w="165">
                  <a:moveTo>
                    <a:pt x="82" y="219"/>
                  </a:moveTo>
                  <a:lnTo>
                    <a:pt x="82" y="219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82" y="219"/>
                  </a:lnTo>
                  <a:lnTo>
                    <a:pt x="82" y="219"/>
                  </a:lnTo>
                  <a:lnTo>
                    <a:pt x="28" y="437"/>
                  </a:lnTo>
                  <a:lnTo>
                    <a:pt x="1" y="628"/>
                  </a:lnTo>
                  <a:lnTo>
                    <a:pt x="1" y="628"/>
                  </a:lnTo>
                  <a:lnTo>
                    <a:pt x="28" y="437"/>
                  </a:lnTo>
                  <a:lnTo>
                    <a:pt x="82" y="2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7130764" y="-586999"/>
              <a:ext cx="2793" cy="9241"/>
            </a:xfrm>
            <a:custGeom>
              <a:rect b="b" l="l" r="r" t="t"/>
              <a:pathLst>
                <a:path extrusionOk="0" fill="none" h="546" w="165">
                  <a:moveTo>
                    <a:pt x="1" y="0"/>
                  </a:moveTo>
                  <a:lnTo>
                    <a:pt x="1" y="0"/>
                  </a:lnTo>
                  <a:lnTo>
                    <a:pt x="1" y="136"/>
                  </a:lnTo>
                  <a:lnTo>
                    <a:pt x="28" y="273"/>
                  </a:lnTo>
                  <a:lnTo>
                    <a:pt x="82" y="409"/>
                  </a:lnTo>
                  <a:lnTo>
                    <a:pt x="164" y="545"/>
                  </a:lnTo>
                  <a:lnTo>
                    <a:pt x="164" y="545"/>
                  </a:lnTo>
                  <a:lnTo>
                    <a:pt x="82" y="409"/>
                  </a:lnTo>
                  <a:lnTo>
                    <a:pt x="28" y="273"/>
                  </a:lnTo>
                  <a:lnTo>
                    <a:pt x="1" y="1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7157065" y="-559327"/>
              <a:ext cx="12931" cy="3707"/>
            </a:xfrm>
            <a:custGeom>
              <a:rect b="b" l="l" r="r" t="t"/>
              <a:pathLst>
                <a:path extrusionOk="0" fill="none" h="219" w="764">
                  <a:moveTo>
                    <a:pt x="0" y="0"/>
                  </a:moveTo>
                  <a:lnTo>
                    <a:pt x="0" y="0"/>
                  </a:lnTo>
                  <a:lnTo>
                    <a:pt x="354" y="137"/>
                  </a:lnTo>
                  <a:lnTo>
                    <a:pt x="763" y="218"/>
                  </a:lnTo>
                  <a:lnTo>
                    <a:pt x="763" y="218"/>
                  </a:lnTo>
                  <a:lnTo>
                    <a:pt x="354" y="1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7196720" y="-557026"/>
              <a:ext cx="26318" cy="3707"/>
            </a:xfrm>
            <a:custGeom>
              <a:rect b="b" l="l" r="r" t="t"/>
              <a:pathLst>
                <a:path extrusionOk="0" fill="none" h="219" w="1555">
                  <a:moveTo>
                    <a:pt x="764" y="164"/>
                  </a:moveTo>
                  <a:lnTo>
                    <a:pt x="764" y="164"/>
                  </a:lnTo>
                  <a:lnTo>
                    <a:pt x="382" y="191"/>
                  </a:lnTo>
                  <a:lnTo>
                    <a:pt x="1" y="219"/>
                  </a:lnTo>
                  <a:lnTo>
                    <a:pt x="1" y="219"/>
                  </a:lnTo>
                  <a:lnTo>
                    <a:pt x="382" y="191"/>
                  </a:lnTo>
                  <a:lnTo>
                    <a:pt x="764" y="164"/>
                  </a:lnTo>
                  <a:lnTo>
                    <a:pt x="764" y="164"/>
                  </a:lnTo>
                  <a:lnTo>
                    <a:pt x="1145" y="82"/>
                  </a:lnTo>
                  <a:lnTo>
                    <a:pt x="1554" y="1"/>
                  </a:lnTo>
                  <a:lnTo>
                    <a:pt x="1554" y="1"/>
                  </a:lnTo>
                  <a:lnTo>
                    <a:pt x="1145" y="82"/>
                  </a:lnTo>
                  <a:lnTo>
                    <a:pt x="764" y="16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6218872" y="-1104544"/>
              <a:ext cx="606101" cy="135180"/>
            </a:xfrm>
            <a:custGeom>
              <a:rect b="b" l="l" r="r" t="t"/>
              <a:pathLst>
                <a:path extrusionOk="0" h="7987" w="35811">
                  <a:moveTo>
                    <a:pt x="27907" y="1"/>
                  </a:moveTo>
                  <a:lnTo>
                    <a:pt x="27580" y="28"/>
                  </a:lnTo>
                  <a:lnTo>
                    <a:pt x="27226" y="55"/>
                  </a:lnTo>
                  <a:lnTo>
                    <a:pt x="26899" y="110"/>
                  </a:lnTo>
                  <a:lnTo>
                    <a:pt x="26545" y="192"/>
                  </a:lnTo>
                  <a:lnTo>
                    <a:pt x="26218" y="301"/>
                  </a:lnTo>
                  <a:lnTo>
                    <a:pt x="25863" y="437"/>
                  </a:lnTo>
                  <a:lnTo>
                    <a:pt x="25346" y="628"/>
                  </a:lnTo>
                  <a:lnTo>
                    <a:pt x="24855" y="846"/>
                  </a:lnTo>
                  <a:lnTo>
                    <a:pt x="24392" y="1091"/>
                  </a:lnTo>
                  <a:lnTo>
                    <a:pt x="23901" y="1336"/>
                  </a:lnTo>
                  <a:lnTo>
                    <a:pt x="22975" y="1881"/>
                  </a:lnTo>
                  <a:lnTo>
                    <a:pt x="22075" y="2454"/>
                  </a:lnTo>
                  <a:lnTo>
                    <a:pt x="21149" y="3026"/>
                  </a:lnTo>
                  <a:lnTo>
                    <a:pt x="20222" y="3598"/>
                  </a:lnTo>
                  <a:lnTo>
                    <a:pt x="19295" y="4116"/>
                  </a:lnTo>
                  <a:lnTo>
                    <a:pt x="18805" y="4361"/>
                  </a:lnTo>
                  <a:lnTo>
                    <a:pt x="18314" y="4579"/>
                  </a:lnTo>
                  <a:lnTo>
                    <a:pt x="17878" y="4770"/>
                  </a:lnTo>
                  <a:lnTo>
                    <a:pt x="17415" y="4907"/>
                  </a:lnTo>
                  <a:lnTo>
                    <a:pt x="16979" y="5043"/>
                  </a:lnTo>
                  <a:lnTo>
                    <a:pt x="16516" y="5152"/>
                  </a:lnTo>
                  <a:lnTo>
                    <a:pt x="16079" y="5234"/>
                  </a:lnTo>
                  <a:lnTo>
                    <a:pt x="15616" y="5261"/>
                  </a:lnTo>
                  <a:lnTo>
                    <a:pt x="15180" y="5288"/>
                  </a:lnTo>
                  <a:lnTo>
                    <a:pt x="14717" y="5288"/>
                  </a:lnTo>
                  <a:lnTo>
                    <a:pt x="14281" y="5261"/>
                  </a:lnTo>
                  <a:lnTo>
                    <a:pt x="13845" y="5206"/>
                  </a:lnTo>
                  <a:lnTo>
                    <a:pt x="13409" y="5125"/>
                  </a:lnTo>
                  <a:lnTo>
                    <a:pt x="12945" y="4988"/>
                  </a:lnTo>
                  <a:lnTo>
                    <a:pt x="12509" y="4852"/>
                  </a:lnTo>
                  <a:lnTo>
                    <a:pt x="12073" y="4689"/>
                  </a:lnTo>
                  <a:lnTo>
                    <a:pt x="11637" y="4498"/>
                  </a:lnTo>
                  <a:lnTo>
                    <a:pt x="11201" y="4280"/>
                  </a:lnTo>
                  <a:lnTo>
                    <a:pt x="10629" y="3925"/>
                  </a:lnTo>
                  <a:lnTo>
                    <a:pt x="10057" y="3571"/>
                  </a:lnTo>
                  <a:lnTo>
                    <a:pt x="9511" y="3190"/>
                  </a:lnTo>
                  <a:lnTo>
                    <a:pt x="8966" y="2781"/>
                  </a:lnTo>
                  <a:lnTo>
                    <a:pt x="7876" y="1963"/>
                  </a:lnTo>
                  <a:lnTo>
                    <a:pt x="7331" y="1582"/>
                  </a:lnTo>
                  <a:lnTo>
                    <a:pt x="6759" y="1227"/>
                  </a:lnTo>
                  <a:lnTo>
                    <a:pt x="6350" y="982"/>
                  </a:lnTo>
                  <a:lnTo>
                    <a:pt x="5941" y="764"/>
                  </a:lnTo>
                  <a:lnTo>
                    <a:pt x="5478" y="573"/>
                  </a:lnTo>
                  <a:lnTo>
                    <a:pt x="5042" y="410"/>
                  </a:lnTo>
                  <a:lnTo>
                    <a:pt x="4551" y="273"/>
                  </a:lnTo>
                  <a:lnTo>
                    <a:pt x="4088" y="164"/>
                  </a:lnTo>
                  <a:lnTo>
                    <a:pt x="3625" y="83"/>
                  </a:lnTo>
                  <a:lnTo>
                    <a:pt x="3134" y="28"/>
                  </a:lnTo>
                  <a:lnTo>
                    <a:pt x="2698" y="55"/>
                  </a:lnTo>
                  <a:lnTo>
                    <a:pt x="2235" y="83"/>
                  </a:lnTo>
                  <a:lnTo>
                    <a:pt x="1799" y="192"/>
                  </a:lnTo>
                  <a:lnTo>
                    <a:pt x="1390" y="328"/>
                  </a:lnTo>
                  <a:lnTo>
                    <a:pt x="1008" y="519"/>
                  </a:lnTo>
                  <a:lnTo>
                    <a:pt x="818" y="655"/>
                  </a:lnTo>
                  <a:lnTo>
                    <a:pt x="627" y="791"/>
                  </a:lnTo>
                  <a:lnTo>
                    <a:pt x="463" y="928"/>
                  </a:lnTo>
                  <a:lnTo>
                    <a:pt x="300" y="1091"/>
                  </a:lnTo>
                  <a:lnTo>
                    <a:pt x="164" y="1282"/>
                  </a:lnTo>
                  <a:lnTo>
                    <a:pt x="27" y="1473"/>
                  </a:lnTo>
                  <a:lnTo>
                    <a:pt x="0" y="1800"/>
                  </a:lnTo>
                  <a:lnTo>
                    <a:pt x="82" y="2127"/>
                  </a:lnTo>
                  <a:lnTo>
                    <a:pt x="191" y="2454"/>
                  </a:lnTo>
                  <a:lnTo>
                    <a:pt x="354" y="2754"/>
                  </a:lnTo>
                  <a:lnTo>
                    <a:pt x="572" y="3081"/>
                  </a:lnTo>
                  <a:lnTo>
                    <a:pt x="845" y="3353"/>
                  </a:lnTo>
                  <a:lnTo>
                    <a:pt x="1145" y="3653"/>
                  </a:lnTo>
                  <a:lnTo>
                    <a:pt x="1499" y="3925"/>
                  </a:lnTo>
                  <a:lnTo>
                    <a:pt x="1881" y="4198"/>
                  </a:lnTo>
                  <a:lnTo>
                    <a:pt x="2317" y="4470"/>
                  </a:lnTo>
                  <a:lnTo>
                    <a:pt x="2753" y="4716"/>
                  </a:lnTo>
                  <a:lnTo>
                    <a:pt x="3216" y="4961"/>
                  </a:lnTo>
                  <a:lnTo>
                    <a:pt x="3707" y="5206"/>
                  </a:lnTo>
                  <a:lnTo>
                    <a:pt x="4224" y="5424"/>
                  </a:lnTo>
                  <a:lnTo>
                    <a:pt x="5314" y="5860"/>
                  </a:lnTo>
                  <a:lnTo>
                    <a:pt x="6405" y="6242"/>
                  </a:lnTo>
                  <a:lnTo>
                    <a:pt x="7522" y="6596"/>
                  </a:lnTo>
                  <a:lnTo>
                    <a:pt x="8585" y="6896"/>
                  </a:lnTo>
                  <a:lnTo>
                    <a:pt x="9620" y="7169"/>
                  </a:lnTo>
                  <a:lnTo>
                    <a:pt x="10574" y="7387"/>
                  </a:lnTo>
                  <a:lnTo>
                    <a:pt x="11419" y="7577"/>
                  </a:lnTo>
                  <a:lnTo>
                    <a:pt x="12101" y="7714"/>
                  </a:lnTo>
                  <a:lnTo>
                    <a:pt x="12646" y="7795"/>
                  </a:lnTo>
                  <a:lnTo>
                    <a:pt x="13381" y="7877"/>
                  </a:lnTo>
                  <a:lnTo>
                    <a:pt x="14090" y="7959"/>
                  </a:lnTo>
                  <a:lnTo>
                    <a:pt x="14826" y="7986"/>
                  </a:lnTo>
                  <a:lnTo>
                    <a:pt x="15534" y="7986"/>
                  </a:lnTo>
                  <a:lnTo>
                    <a:pt x="16243" y="7959"/>
                  </a:lnTo>
                  <a:lnTo>
                    <a:pt x="16952" y="7904"/>
                  </a:lnTo>
                  <a:lnTo>
                    <a:pt x="17660" y="7823"/>
                  </a:lnTo>
                  <a:lnTo>
                    <a:pt x="18341" y="7714"/>
                  </a:lnTo>
                  <a:lnTo>
                    <a:pt x="19023" y="7550"/>
                  </a:lnTo>
                  <a:lnTo>
                    <a:pt x="19704" y="7359"/>
                  </a:lnTo>
                  <a:lnTo>
                    <a:pt x="20358" y="7114"/>
                  </a:lnTo>
                  <a:lnTo>
                    <a:pt x="21012" y="6869"/>
                  </a:lnTo>
                  <a:lnTo>
                    <a:pt x="21666" y="6569"/>
                  </a:lnTo>
                  <a:lnTo>
                    <a:pt x="22293" y="6215"/>
                  </a:lnTo>
                  <a:lnTo>
                    <a:pt x="22920" y="5833"/>
                  </a:lnTo>
                  <a:lnTo>
                    <a:pt x="23520" y="5424"/>
                  </a:lnTo>
                  <a:lnTo>
                    <a:pt x="25100" y="4252"/>
                  </a:lnTo>
                  <a:lnTo>
                    <a:pt x="25918" y="3707"/>
                  </a:lnTo>
                  <a:lnTo>
                    <a:pt x="26299" y="3462"/>
                  </a:lnTo>
                  <a:lnTo>
                    <a:pt x="26735" y="3217"/>
                  </a:lnTo>
                  <a:lnTo>
                    <a:pt x="27144" y="2999"/>
                  </a:lnTo>
                  <a:lnTo>
                    <a:pt x="27580" y="2808"/>
                  </a:lnTo>
                  <a:lnTo>
                    <a:pt x="28016" y="2645"/>
                  </a:lnTo>
                  <a:lnTo>
                    <a:pt x="28452" y="2508"/>
                  </a:lnTo>
                  <a:lnTo>
                    <a:pt x="28943" y="2426"/>
                  </a:lnTo>
                  <a:lnTo>
                    <a:pt x="29406" y="2345"/>
                  </a:lnTo>
                  <a:lnTo>
                    <a:pt x="29924" y="2317"/>
                  </a:lnTo>
                  <a:lnTo>
                    <a:pt x="30442" y="2345"/>
                  </a:lnTo>
                  <a:lnTo>
                    <a:pt x="31096" y="2426"/>
                  </a:lnTo>
                  <a:lnTo>
                    <a:pt x="31723" y="2536"/>
                  </a:lnTo>
                  <a:lnTo>
                    <a:pt x="32322" y="2726"/>
                  </a:lnTo>
                  <a:lnTo>
                    <a:pt x="32949" y="2917"/>
                  </a:lnTo>
                  <a:lnTo>
                    <a:pt x="33521" y="3162"/>
                  </a:lnTo>
                  <a:lnTo>
                    <a:pt x="34121" y="3435"/>
                  </a:lnTo>
                  <a:lnTo>
                    <a:pt x="34693" y="3707"/>
                  </a:lnTo>
                  <a:lnTo>
                    <a:pt x="35266" y="4007"/>
                  </a:lnTo>
                  <a:lnTo>
                    <a:pt x="35811" y="2999"/>
                  </a:lnTo>
                  <a:lnTo>
                    <a:pt x="34612" y="2345"/>
                  </a:lnTo>
                  <a:lnTo>
                    <a:pt x="33412" y="1691"/>
                  </a:lnTo>
                  <a:lnTo>
                    <a:pt x="32840" y="1391"/>
                  </a:lnTo>
                  <a:lnTo>
                    <a:pt x="32241" y="1091"/>
                  </a:lnTo>
                  <a:lnTo>
                    <a:pt x="31641" y="791"/>
                  </a:lnTo>
                  <a:lnTo>
                    <a:pt x="31041" y="546"/>
                  </a:lnTo>
                  <a:lnTo>
                    <a:pt x="30442" y="355"/>
                  </a:lnTo>
                  <a:lnTo>
                    <a:pt x="29815" y="192"/>
                  </a:lnTo>
                  <a:lnTo>
                    <a:pt x="29188" y="55"/>
                  </a:lnTo>
                  <a:lnTo>
                    <a:pt x="28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6050960" y="-1209697"/>
              <a:ext cx="639325" cy="178051"/>
            </a:xfrm>
            <a:custGeom>
              <a:rect b="b" l="l" r="r" t="t"/>
              <a:pathLst>
                <a:path extrusionOk="0" h="10520" w="37774">
                  <a:moveTo>
                    <a:pt x="10194" y="0"/>
                  </a:moveTo>
                  <a:lnTo>
                    <a:pt x="9540" y="27"/>
                  </a:lnTo>
                  <a:lnTo>
                    <a:pt x="8913" y="55"/>
                  </a:lnTo>
                  <a:lnTo>
                    <a:pt x="8259" y="136"/>
                  </a:lnTo>
                  <a:lnTo>
                    <a:pt x="7632" y="246"/>
                  </a:lnTo>
                  <a:lnTo>
                    <a:pt x="7005" y="409"/>
                  </a:lnTo>
                  <a:lnTo>
                    <a:pt x="6405" y="600"/>
                  </a:lnTo>
                  <a:lnTo>
                    <a:pt x="5779" y="818"/>
                  </a:lnTo>
                  <a:lnTo>
                    <a:pt x="5206" y="1063"/>
                  </a:lnTo>
                  <a:lnTo>
                    <a:pt x="4634" y="1363"/>
                  </a:lnTo>
                  <a:lnTo>
                    <a:pt x="4089" y="1690"/>
                  </a:lnTo>
                  <a:lnTo>
                    <a:pt x="3571" y="2017"/>
                  </a:lnTo>
                  <a:lnTo>
                    <a:pt x="3108" y="2399"/>
                  </a:lnTo>
                  <a:lnTo>
                    <a:pt x="2645" y="2807"/>
                  </a:lnTo>
                  <a:lnTo>
                    <a:pt x="2208" y="3216"/>
                  </a:lnTo>
                  <a:lnTo>
                    <a:pt x="1827" y="3679"/>
                  </a:lnTo>
                  <a:lnTo>
                    <a:pt x="1445" y="4170"/>
                  </a:lnTo>
                  <a:lnTo>
                    <a:pt x="1118" y="4661"/>
                  </a:lnTo>
                  <a:lnTo>
                    <a:pt x="846" y="5178"/>
                  </a:lnTo>
                  <a:lnTo>
                    <a:pt x="573" y="5751"/>
                  </a:lnTo>
                  <a:lnTo>
                    <a:pt x="382" y="6323"/>
                  </a:lnTo>
                  <a:lnTo>
                    <a:pt x="192" y="6895"/>
                  </a:lnTo>
                  <a:lnTo>
                    <a:pt x="83" y="7522"/>
                  </a:lnTo>
                  <a:lnTo>
                    <a:pt x="1" y="8149"/>
                  </a:lnTo>
                  <a:lnTo>
                    <a:pt x="519" y="7904"/>
                  </a:lnTo>
                  <a:lnTo>
                    <a:pt x="1037" y="7686"/>
                  </a:lnTo>
                  <a:lnTo>
                    <a:pt x="1554" y="7468"/>
                  </a:lnTo>
                  <a:lnTo>
                    <a:pt x="2099" y="7304"/>
                  </a:lnTo>
                  <a:lnTo>
                    <a:pt x="2645" y="7168"/>
                  </a:lnTo>
                  <a:lnTo>
                    <a:pt x="3217" y="7059"/>
                  </a:lnTo>
                  <a:lnTo>
                    <a:pt x="3762" y="6950"/>
                  </a:lnTo>
                  <a:lnTo>
                    <a:pt x="4334" y="6895"/>
                  </a:lnTo>
                  <a:lnTo>
                    <a:pt x="5479" y="6895"/>
                  </a:lnTo>
                  <a:lnTo>
                    <a:pt x="6051" y="6950"/>
                  </a:lnTo>
                  <a:lnTo>
                    <a:pt x="6623" y="7032"/>
                  </a:lnTo>
                  <a:lnTo>
                    <a:pt x="7223" y="7141"/>
                  </a:lnTo>
                  <a:lnTo>
                    <a:pt x="7795" y="7304"/>
                  </a:lnTo>
                  <a:lnTo>
                    <a:pt x="8368" y="7495"/>
                  </a:lnTo>
                  <a:lnTo>
                    <a:pt x="8967" y="7713"/>
                  </a:lnTo>
                  <a:lnTo>
                    <a:pt x="9104" y="7413"/>
                  </a:lnTo>
                  <a:lnTo>
                    <a:pt x="9267" y="7113"/>
                  </a:lnTo>
                  <a:lnTo>
                    <a:pt x="9458" y="6841"/>
                  </a:lnTo>
                  <a:lnTo>
                    <a:pt x="9676" y="6596"/>
                  </a:lnTo>
                  <a:lnTo>
                    <a:pt x="9894" y="6350"/>
                  </a:lnTo>
                  <a:lnTo>
                    <a:pt x="10139" y="6159"/>
                  </a:lnTo>
                  <a:lnTo>
                    <a:pt x="10412" y="5941"/>
                  </a:lnTo>
                  <a:lnTo>
                    <a:pt x="10684" y="5778"/>
                  </a:lnTo>
                  <a:lnTo>
                    <a:pt x="10984" y="5642"/>
                  </a:lnTo>
                  <a:lnTo>
                    <a:pt x="11284" y="5505"/>
                  </a:lnTo>
                  <a:lnTo>
                    <a:pt x="11611" y="5396"/>
                  </a:lnTo>
                  <a:lnTo>
                    <a:pt x="11938" y="5287"/>
                  </a:lnTo>
                  <a:lnTo>
                    <a:pt x="12292" y="5233"/>
                  </a:lnTo>
                  <a:lnTo>
                    <a:pt x="12619" y="5178"/>
                  </a:lnTo>
                  <a:lnTo>
                    <a:pt x="13328" y="5178"/>
                  </a:lnTo>
                  <a:lnTo>
                    <a:pt x="13682" y="5206"/>
                  </a:lnTo>
                  <a:lnTo>
                    <a:pt x="14009" y="5233"/>
                  </a:lnTo>
                  <a:lnTo>
                    <a:pt x="14363" y="5315"/>
                  </a:lnTo>
                  <a:lnTo>
                    <a:pt x="14690" y="5396"/>
                  </a:lnTo>
                  <a:lnTo>
                    <a:pt x="15317" y="5587"/>
                  </a:lnTo>
                  <a:lnTo>
                    <a:pt x="15944" y="5832"/>
                  </a:lnTo>
                  <a:lnTo>
                    <a:pt x="16544" y="6159"/>
                  </a:lnTo>
                  <a:lnTo>
                    <a:pt x="17116" y="6486"/>
                  </a:lnTo>
                  <a:lnTo>
                    <a:pt x="17688" y="6868"/>
                  </a:lnTo>
                  <a:lnTo>
                    <a:pt x="18233" y="7250"/>
                  </a:lnTo>
                  <a:lnTo>
                    <a:pt x="19351" y="8067"/>
                  </a:lnTo>
                  <a:lnTo>
                    <a:pt x="19896" y="8476"/>
                  </a:lnTo>
                  <a:lnTo>
                    <a:pt x="20441" y="8858"/>
                  </a:lnTo>
                  <a:lnTo>
                    <a:pt x="21013" y="9239"/>
                  </a:lnTo>
                  <a:lnTo>
                    <a:pt x="21613" y="9566"/>
                  </a:lnTo>
                  <a:lnTo>
                    <a:pt x="22212" y="9866"/>
                  </a:lnTo>
                  <a:lnTo>
                    <a:pt x="22812" y="10138"/>
                  </a:lnTo>
                  <a:lnTo>
                    <a:pt x="23302" y="10302"/>
                  </a:lnTo>
                  <a:lnTo>
                    <a:pt x="23793" y="10411"/>
                  </a:lnTo>
                  <a:lnTo>
                    <a:pt x="24256" y="10465"/>
                  </a:lnTo>
                  <a:lnTo>
                    <a:pt x="24747" y="10520"/>
                  </a:lnTo>
                  <a:lnTo>
                    <a:pt x="25210" y="10520"/>
                  </a:lnTo>
                  <a:lnTo>
                    <a:pt x="25673" y="10465"/>
                  </a:lnTo>
                  <a:lnTo>
                    <a:pt x="26109" y="10411"/>
                  </a:lnTo>
                  <a:lnTo>
                    <a:pt x="26573" y="10302"/>
                  </a:lnTo>
                  <a:lnTo>
                    <a:pt x="27009" y="10166"/>
                  </a:lnTo>
                  <a:lnTo>
                    <a:pt x="27445" y="10029"/>
                  </a:lnTo>
                  <a:lnTo>
                    <a:pt x="27881" y="9866"/>
                  </a:lnTo>
                  <a:lnTo>
                    <a:pt x="28317" y="9648"/>
                  </a:lnTo>
                  <a:lnTo>
                    <a:pt x="29189" y="9212"/>
                  </a:lnTo>
                  <a:lnTo>
                    <a:pt x="30034" y="8721"/>
                  </a:lnTo>
                  <a:lnTo>
                    <a:pt x="30906" y="8203"/>
                  </a:lnTo>
                  <a:lnTo>
                    <a:pt x="31751" y="7686"/>
                  </a:lnTo>
                  <a:lnTo>
                    <a:pt x="32596" y="7141"/>
                  </a:lnTo>
                  <a:lnTo>
                    <a:pt x="33441" y="6623"/>
                  </a:lnTo>
                  <a:lnTo>
                    <a:pt x="34313" y="6159"/>
                  </a:lnTo>
                  <a:lnTo>
                    <a:pt x="34749" y="5969"/>
                  </a:lnTo>
                  <a:lnTo>
                    <a:pt x="35185" y="5751"/>
                  </a:lnTo>
                  <a:lnTo>
                    <a:pt x="35621" y="5587"/>
                  </a:lnTo>
                  <a:lnTo>
                    <a:pt x="36057" y="5451"/>
                  </a:lnTo>
                  <a:lnTo>
                    <a:pt x="36520" y="5315"/>
                  </a:lnTo>
                  <a:lnTo>
                    <a:pt x="36956" y="5206"/>
                  </a:lnTo>
                  <a:lnTo>
                    <a:pt x="37365" y="5151"/>
                  </a:lnTo>
                  <a:lnTo>
                    <a:pt x="37774" y="5124"/>
                  </a:lnTo>
                  <a:lnTo>
                    <a:pt x="37774" y="4115"/>
                  </a:lnTo>
                  <a:lnTo>
                    <a:pt x="36030" y="4115"/>
                  </a:lnTo>
                  <a:lnTo>
                    <a:pt x="34285" y="4061"/>
                  </a:lnTo>
                  <a:lnTo>
                    <a:pt x="33086" y="3979"/>
                  </a:lnTo>
                  <a:lnTo>
                    <a:pt x="31914" y="3870"/>
                  </a:lnTo>
                  <a:lnTo>
                    <a:pt x="30770" y="3761"/>
                  </a:lnTo>
                  <a:lnTo>
                    <a:pt x="29598" y="3598"/>
                  </a:lnTo>
                  <a:lnTo>
                    <a:pt x="28453" y="3434"/>
                  </a:lnTo>
                  <a:lnTo>
                    <a:pt x="27309" y="3243"/>
                  </a:lnTo>
                  <a:lnTo>
                    <a:pt x="25047" y="2807"/>
                  </a:lnTo>
                  <a:lnTo>
                    <a:pt x="22757" y="2317"/>
                  </a:lnTo>
                  <a:lnTo>
                    <a:pt x="20495" y="1799"/>
                  </a:lnTo>
                  <a:lnTo>
                    <a:pt x="15944" y="736"/>
                  </a:lnTo>
                  <a:lnTo>
                    <a:pt x="14690" y="464"/>
                  </a:lnTo>
                  <a:lnTo>
                    <a:pt x="13410" y="246"/>
                  </a:lnTo>
                  <a:lnTo>
                    <a:pt x="12755" y="164"/>
                  </a:lnTo>
                  <a:lnTo>
                    <a:pt x="12129" y="82"/>
                  </a:lnTo>
                  <a:lnTo>
                    <a:pt x="11475" y="27"/>
                  </a:lnTo>
                  <a:lnTo>
                    <a:pt x="108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5930574" y="-1074096"/>
              <a:ext cx="446515" cy="481584"/>
            </a:xfrm>
            <a:custGeom>
              <a:rect b="b" l="l" r="r" t="t"/>
              <a:pathLst>
                <a:path extrusionOk="0" h="28454" w="26382">
                  <a:moveTo>
                    <a:pt x="12565" y="1"/>
                  </a:moveTo>
                  <a:lnTo>
                    <a:pt x="11911" y="28"/>
                  </a:lnTo>
                  <a:lnTo>
                    <a:pt x="11284" y="82"/>
                  </a:lnTo>
                  <a:lnTo>
                    <a:pt x="10657" y="164"/>
                  </a:lnTo>
                  <a:lnTo>
                    <a:pt x="10030" y="273"/>
                  </a:lnTo>
                  <a:lnTo>
                    <a:pt x="9430" y="437"/>
                  </a:lnTo>
                  <a:lnTo>
                    <a:pt x="8831" y="627"/>
                  </a:lnTo>
                  <a:lnTo>
                    <a:pt x="8259" y="846"/>
                  </a:lnTo>
                  <a:lnTo>
                    <a:pt x="7686" y="1091"/>
                  </a:lnTo>
                  <a:lnTo>
                    <a:pt x="7141" y="1363"/>
                  </a:lnTo>
                  <a:lnTo>
                    <a:pt x="6596" y="1690"/>
                  </a:lnTo>
                  <a:lnTo>
                    <a:pt x="6051" y="2017"/>
                  </a:lnTo>
                  <a:lnTo>
                    <a:pt x="5561" y="2372"/>
                  </a:lnTo>
                  <a:lnTo>
                    <a:pt x="5070" y="2753"/>
                  </a:lnTo>
                  <a:lnTo>
                    <a:pt x="4579" y="3189"/>
                  </a:lnTo>
                  <a:lnTo>
                    <a:pt x="4143" y="3625"/>
                  </a:lnTo>
                  <a:lnTo>
                    <a:pt x="3707" y="4089"/>
                  </a:lnTo>
                  <a:lnTo>
                    <a:pt x="3271" y="4552"/>
                  </a:lnTo>
                  <a:lnTo>
                    <a:pt x="2890" y="5070"/>
                  </a:lnTo>
                  <a:lnTo>
                    <a:pt x="2508" y="5588"/>
                  </a:lnTo>
                  <a:lnTo>
                    <a:pt x="2154" y="6133"/>
                  </a:lnTo>
                  <a:lnTo>
                    <a:pt x="1854" y="6705"/>
                  </a:lnTo>
                  <a:lnTo>
                    <a:pt x="1554" y="7277"/>
                  </a:lnTo>
                  <a:lnTo>
                    <a:pt x="1255" y="7877"/>
                  </a:lnTo>
                  <a:lnTo>
                    <a:pt x="1009" y="8504"/>
                  </a:lnTo>
                  <a:lnTo>
                    <a:pt x="791" y="9130"/>
                  </a:lnTo>
                  <a:lnTo>
                    <a:pt x="600" y="9785"/>
                  </a:lnTo>
                  <a:lnTo>
                    <a:pt x="437" y="10439"/>
                  </a:lnTo>
                  <a:lnTo>
                    <a:pt x="301" y="11120"/>
                  </a:lnTo>
                  <a:lnTo>
                    <a:pt x="192" y="11801"/>
                  </a:lnTo>
                  <a:lnTo>
                    <a:pt x="110" y="12510"/>
                  </a:lnTo>
                  <a:lnTo>
                    <a:pt x="55" y="13218"/>
                  </a:lnTo>
                  <a:lnTo>
                    <a:pt x="1" y="13927"/>
                  </a:lnTo>
                  <a:lnTo>
                    <a:pt x="1" y="14636"/>
                  </a:lnTo>
                  <a:lnTo>
                    <a:pt x="1" y="15371"/>
                  </a:lnTo>
                  <a:lnTo>
                    <a:pt x="55" y="16080"/>
                  </a:lnTo>
                  <a:lnTo>
                    <a:pt x="137" y="16816"/>
                  </a:lnTo>
                  <a:lnTo>
                    <a:pt x="219" y="17524"/>
                  </a:lnTo>
                  <a:lnTo>
                    <a:pt x="355" y="18233"/>
                  </a:lnTo>
                  <a:lnTo>
                    <a:pt x="519" y="18914"/>
                  </a:lnTo>
                  <a:lnTo>
                    <a:pt x="709" y="19596"/>
                  </a:lnTo>
                  <a:lnTo>
                    <a:pt x="955" y="20277"/>
                  </a:lnTo>
                  <a:lnTo>
                    <a:pt x="1200" y="20931"/>
                  </a:lnTo>
                  <a:lnTo>
                    <a:pt x="1500" y="21558"/>
                  </a:lnTo>
                  <a:lnTo>
                    <a:pt x="1854" y="22212"/>
                  </a:lnTo>
                  <a:lnTo>
                    <a:pt x="2263" y="22866"/>
                  </a:lnTo>
                  <a:lnTo>
                    <a:pt x="2726" y="23493"/>
                  </a:lnTo>
                  <a:lnTo>
                    <a:pt x="3244" y="24093"/>
                  </a:lnTo>
                  <a:lnTo>
                    <a:pt x="3816" y="24692"/>
                  </a:lnTo>
                  <a:lnTo>
                    <a:pt x="4416" y="25237"/>
                  </a:lnTo>
                  <a:lnTo>
                    <a:pt x="5043" y="25782"/>
                  </a:lnTo>
                  <a:lnTo>
                    <a:pt x="5697" y="26273"/>
                  </a:lnTo>
                  <a:lnTo>
                    <a:pt x="6378" y="26736"/>
                  </a:lnTo>
                  <a:lnTo>
                    <a:pt x="7114" y="27145"/>
                  </a:lnTo>
                  <a:lnTo>
                    <a:pt x="7823" y="27499"/>
                  </a:lnTo>
                  <a:lnTo>
                    <a:pt x="8558" y="27826"/>
                  </a:lnTo>
                  <a:lnTo>
                    <a:pt x="9321" y="28071"/>
                  </a:lnTo>
                  <a:lnTo>
                    <a:pt x="10085" y="28262"/>
                  </a:lnTo>
                  <a:lnTo>
                    <a:pt x="10439" y="28344"/>
                  </a:lnTo>
                  <a:lnTo>
                    <a:pt x="10820" y="28399"/>
                  </a:lnTo>
                  <a:lnTo>
                    <a:pt x="11202" y="28426"/>
                  </a:lnTo>
                  <a:lnTo>
                    <a:pt x="11583" y="28453"/>
                  </a:lnTo>
                  <a:lnTo>
                    <a:pt x="11147" y="27635"/>
                  </a:lnTo>
                  <a:lnTo>
                    <a:pt x="10739" y="26791"/>
                  </a:lnTo>
                  <a:lnTo>
                    <a:pt x="10384" y="25918"/>
                  </a:lnTo>
                  <a:lnTo>
                    <a:pt x="10085" y="25046"/>
                  </a:lnTo>
                  <a:lnTo>
                    <a:pt x="9839" y="24174"/>
                  </a:lnTo>
                  <a:lnTo>
                    <a:pt x="9621" y="23275"/>
                  </a:lnTo>
                  <a:lnTo>
                    <a:pt x="9458" y="22376"/>
                  </a:lnTo>
                  <a:lnTo>
                    <a:pt x="9376" y="21476"/>
                  </a:lnTo>
                  <a:lnTo>
                    <a:pt x="9321" y="20550"/>
                  </a:lnTo>
                  <a:lnTo>
                    <a:pt x="9321" y="19650"/>
                  </a:lnTo>
                  <a:lnTo>
                    <a:pt x="9403" y="18751"/>
                  </a:lnTo>
                  <a:lnTo>
                    <a:pt x="9458" y="18288"/>
                  </a:lnTo>
                  <a:lnTo>
                    <a:pt x="9539" y="17852"/>
                  </a:lnTo>
                  <a:lnTo>
                    <a:pt x="9648" y="17415"/>
                  </a:lnTo>
                  <a:lnTo>
                    <a:pt x="9758" y="16952"/>
                  </a:lnTo>
                  <a:lnTo>
                    <a:pt x="9867" y="16516"/>
                  </a:lnTo>
                  <a:lnTo>
                    <a:pt x="10030" y="16080"/>
                  </a:lnTo>
                  <a:lnTo>
                    <a:pt x="10194" y="15644"/>
                  </a:lnTo>
                  <a:lnTo>
                    <a:pt x="10357" y="15208"/>
                  </a:lnTo>
                  <a:lnTo>
                    <a:pt x="10575" y="14772"/>
                  </a:lnTo>
                  <a:lnTo>
                    <a:pt x="10793" y="14363"/>
                  </a:lnTo>
                  <a:lnTo>
                    <a:pt x="10929" y="13682"/>
                  </a:lnTo>
                  <a:lnTo>
                    <a:pt x="11093" y="13028"/>
                  </a:lnTo>
                  <a:lnTo>
                    <a:pt x="11311" y="12401"/>
                  </a:lnTo>
                  <a:lnTo>
                    <a:pt x="11583" y="11774"/>
                  </a:lnTo>
                  <a:lnTo>
                    <a:pt x="11856" y="11174"/>
                  </a:lnTo>
                  <a:lnTo>
                    <a:pt x="12183" y="10602"/>
                  </a:lnTo>
                  <a:lnTo>
                    <a:pt x="12565" y="10057"/>
                  </a:lnTo>
                  <a:lnTo>
                    <a:pt x="12946" y="9512"/>
                  </a:lnTo>
                  <a:lnTo>
                    <a:pt x="13382" y="8994"/>
                  </a:lnTo>
                  <a:lnTo>
                    <a:pt x="13845" y="8531"/>
                  </a:lnTo>
                  <a:lnTo>
                    <a:pt x="14309" y="8068"/>
                  </a:lnTo>
                  <a:lnTo>
                    <a:pt x="14827" y="7659"/>
                  </a:lnTo>
                  <a:lnTo>
                    <a:pt x="15372" y="7277"/>
                  </a:lnTo>
                  <a:lnTo>
                    <a:pt x="15971" y="6923"/>
                  </a:lnTo>
                  <a:lnTo>
                    <a:pt x="16571" y="6596"/>
                  </a:lnTo>
                  <a:lnTo>
                    <a:pt x="17170" y="6323"/>
                  </a:lnTo>
                  <a:lnTo>
                    <a:pt x="17743" y="6105"/>
                  </a:lnTo>
                  <a:lnTo>
                    <a:pt x="18315" y="5942"/>
                  </a:lnTo>
                  <a:lnTo>
                    <a:pt x="18887" y="5806"/>
                  </a:lnTo>
                  <a:lnTo>
                    <a:pt x="19460" y="5724"/>
                  </a:lnTo>
                  <a:lnTo>
                    <a:pt x="20032" y="5669"/>
                  </a:lnTo>
                  <a:lnTo>
                    <a:pt x="20604" y="5615"/>
                  </a:lnTo>
                  <a:lnTo>
                    <a:pt x="21177" y="5615"/>
                  </a:lnTo>
                  <a:lnTo>
                    <a:pt x="21749" y="5642"/>
                  </a:lnTo>
                  <a:lnTo>
                    <a:pt x="22321" y="5697"/>
                  </a:lnTo>
                  <a:lnTo>
                    <a:pt x="22866" y="5751"/>
                  </a:lnTo>
                  <a:lnTo>
                    <a:pt x="23439" y="5833"/>
                  </a:lnTo>
                  <a:lnTo>
                    <a:pt x="24011" y="5942"/>
                  </a:lnTo>
                  <a:lnTo>
                    <a:pt x="25156" y="6187"/>
                  </a:lnTo>
                  <a:lnTo>
                    <a:pt x="26300" y="6487"/>
                  </a:lnTo>
                  <a:lnTo>
                    <a:pt x="26382" y="6214"/>
                  </a:lnTo>
                  <a:lnTo>
                    <a:pt x="25401" y="5942"/>
                  </a:lnTo>
                  <a:lnTo>
                    <a:pt x="24447" y="5642"/>
                  </a:lnTo>
                  <a:lnTo>
                    <a:pt x="23466" y="5288"/>
                  </a:lnTo>
                  <a:lnTo>
                    <a:pt x="22539" y="4934"/>
                  </a:lnTo>
                  <a:lnTo>
                    <a:pt x="21585" y="4579"/>
                  </a:lnTo>
                  <a:lnTo>
                    <a:pt x="20659" y="4170"/>
                  </a:lnTo>
                  <a:lnTo>
                    <a:pt x="19759" y="3762"/>
                  </a:lnTo>
                  <a:lnTo>
                    <a:pt x="18860" y="3326"/>
                  </a:lnTo>
                  <a:lnTo>
                    <a:pt x="18479" y="3135"/>
                  </a:lnTo>
                  <a:lnTo>
                    <a:pt x="18070" y="2890"/>
                  </a:lnTo>
                  <a:lnTo>
                    <a:pt x="17715" y="2617"/>
                  </a:lnTo>
                  <a:lnTo>
                    <a:pt x="17361" y="2317"/>
                  </a:lnTo>
                  <a:lnTo>
                    <a:pt x="17061" y="1990"/>
                  </a:lnTo>
                  <a:lnTo>
                    <a:pt x="16789" y="1663"/>
                  </a:lnTo>
                  <a:lnTo>
                    <a:pt x="16571" y="1309"/>
                  </a:lnTo>
                  <a:lnTo>
                    <a:pt x="16489" y="1118"/>
                  </a:lnTo>
                  <a:lnTo>
                    <a:pt x="16435" y="927"/>
                  </a:lnTo>
                  <a:lnTo>
                    <a:pt x="16326" y="955"/>
                  </a:lnTo>
                  <a:lnTo>
                    <a:pt x="16217" y="982"/>
                  </a:lnTo>
                  <a:lnTo>
                    <a:pt x="16107" y="955"/>
                  </a:lnTo>
                  <a:lnTo>
                    <a:pt x="16026" y="927"/>
                  </a:lnTo>
                  <a:lnTo>
                    <a:pt x="15944" y="873"/>
                  </a:lnTo>
                  <a:lnTo>
                    <a:pt x="15862" y="791"/>
                  </a:lnTo>
                  <a:lnTo>
                    <a:pt x="15835" y="682"/>
                  </a:lnTo>
                  <a:lnTo>
                    <a:pt x="15835" y="573"/>
                  </a:lnTo>
                  <a:lnTo>
                    <a:pt x="15835" y="464"/>
                  </a:lnTo>
                  <a:lnTo>
                    <a:pt x="15181" y="300"/>
                  </a:lnTo>
                  <a:lnTo>
                    <a:pt x="14527" y="164"/>
                  </a:lnTo>
                  <a:lnTo>
                    <a:pt x="13845" y="82"/>
                  </a:lnTo>
                  <a:lnTo>
                    <a:pt x="13191" y="28"/>
                  </a:lnTo>
                  <a:lnTo>
                    <a:pt x="125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6"/>
          <p:cNvGrpSpPr/>
          <p:nvPr/>
        </p:nvGrpSpPr>
        <p:grpSpPr>
          <a:xfrm>
            <a:off x="4885313" y="1469908"/>
            <a:ext cx="3750787" cy="1256992"/>
            <a:chOff x="4885313" y="1469908"/>
            <a:chExt cx="3750787" cy="1256992"/>
          </a:xfrm>
        </p:grpSpPr>
        <p:grpSp>
          <p:nvGrpSpPr>
            <p:cNvPr id="432" name="Google Shape;432;p16"/>
            <p:cNvGrpSpPr/>
            <p:nvPr/>
          </p:nvGrpSpPr>
          <p:grpSpPr>
            <a:xfrm>
              <a:off x="4885313" y="1469908"/>
              <a:ext cx="675157" cy="627007"/>
              <a:chOff x="1488474" y="3574133"/>
              <a:chExt cx="706749" cy="656277"/>
            </a:xfrm>
          </p:grpSpPr>
          <p:sp>
            <p:nvSpPr>
              <p:cNvPr id="433" name="Google Shape;433;p16"/>
              <p:cNvSpPr/>
              <p:nvPr/>
            </p:nvSpPr>
            <p:spPr>
              <a:xfrm>
                <a:off x="1534550" y="3601725"/>
                <a:ext cx="614100" cy="614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 flipH="1" rot="78462">
                <a:off x="1488382" y="3582200"/>
                <a:ext cx="706933" cy="640143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1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</p:grpSp>
        <p:sp>
          <p:nvSpPr>
            <p:cNvPr id="435" name="Google Shape;435;p16"/>
            <p:cNvSpPr txBox="1"/>
            <p:nvPr/>
          </p:nvSpPr>
          <p:spPr>
            <a:xfrm>
              <a:off x="5636100" y="1583300"/>
              <a:ext cx="3000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 necessidade de facilitar a busca por restaurantes adequados para melhorar a experiência do usuário.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36" name="Google Shape;436;p16"/>
          <p:cNvGrpSpPr/>
          <p:nvPr/>
        </p:nvGrpSpPr>
        <p:grpSpPr>
          <a:xfrm>
            <a:off x="4885313" y="2888221"/>
            <a:ext cx="3750787" cy="1256992"/>
            <a:chOff x="4885313" y="3681371"/>
            <a:chExt cx="3750787" cy="1256992"/>
          </a:xfrm>
        </p:grpSpPr>
        <p:grpSp>
          <p:nvGrpSpPr>
            <p:cNvPr id="437" name="Google Shape;437;p16"/>
            <p:cNvGrpSpPr/>
            <p:nvPr/>
          </p:nvGrpSpPr>
          <p:grpSpPr>
            <a:xfrm>
              <a:off x="4885313" y="3681371"/>
              <a:ext cx="675157" cy="627007"/>
              <a:chOff x="1488474" y="3574133"/>
              <a:chExt cx="706749" cy="656277"/>
            </a:xfrm>
          </p:grpSpPr>
          <p:sp>
            <p:nvSpPr>
              <p:cNvPr id="438" name="Google Shape;438;p16"/>
              <p:cNvSpPr/>
              <p:nvPr/>
            </p:nvSpPr>
            <p:spPr>
              <a:xfrm>
                <a:off x="1534550" y="3601725"/>
                <a:ext cx="614100" cy="6141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 flipH="1" rot="78462">
                <a:off x="1488382" y="3582200"/>
                <a:ext cx="706933" cy="640143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2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</p:grpSp>
        <p:sp>
          <p:nvSpPr>
            <p:cNvPr id="440" name="Google Shape;440;p16"/>
            <p:cNvSpPr txBox="1"/>
            <p:nvPr/>
          </p:nvSpPr>
          <p:spPr>
            <a:xfrm>
              <a:off x="5636100" y="3794763"/>
              <a:ext cx="3000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Ajudar os usuários a descobrir a diversidade </a:t>
              </a:r>
              <a:r>
                <a:rPr lang="en"/>
                <a:t>gastronômica</a:t>
              </a:r>
              <a:r>
                <a:rPr lang="en"/>
                <a:t> da cidade, impulsionando o turismo e o setor gastronômico local.</a:t>
              </a:r>
              <a:endPara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41" name="Google Shape;441;p16"/>
          <p:cNvGrpSpPr/>
          <p:nvPr/>
        </p:nvGrpSpPr>
        <p:grpSpPr>
          <a:xfrm>
            <a:off x="1377093" y="1792867"/>
            <a:ext cx="801961" cy="572718"/>
            <a:chOff x="10681601" y="4684803"/>
            <a:chExt cx="2731475" cy="1950675"/>
          </a:xfrm>
        </p:grpSpPr>
        <p:sp>
          <p:nvSpPr>
            <p:cNvPr id="442" name="Google Shape;442;p16"/>
            <p:cNvSpPr/>
            <p:nvPr/>
          </p:nvSpPr>
          <p:spPr>
            <a:xfrm>
              <a:off x="10703401" y="5325928"/>
              <a:ext cx="2627250" cy="1282975"/>
            </a:xfrm>
            <a:custGeom>
              <a:rect b="b" l="l" r="r" t="t"/>
              <a:pathLst>
                <a:path extrusionOk="0" fill="none" h="51319" w="105090">
                  <a:moveTo>
                    <a:pt x="101301" y="46658"/>
                  </a:moveTo>
                  <a:lnTo>
                    <a:pt x="101301" y="46658"/>
                  </a:lnTo>
                  <a:lnTo>
                    <a:pt x="101791" y="46522"/>
                  </a:lnTo>
                  <a:lnTo>
                    <a:pt x="102255" y="46331"/>
                  </a:lnTo>
                  <a:lnTo>
                    <a:pt x="102664" y="46113"/>
                  </a:lnTo>
                  <a:lnTo>
                    <a:pt x="103045" y="45895"/>
                  </a:lnTo>
                  <a:lnTo>
                    <a:pt x="103399" y="45622"/>
                  </a:lnTo>
                  <a:lnTo>
                    <a:pt x="103699" y="45350"/>
                  </a:lnTo>
                  <a:lnTo>
                    <a:pt x="103972" y="45023"/>
                  </a:lnTo>
                  <a:lnTo>
                    <a:pt x="104217" y="44696"/>
                  </a:lnTo>
                  <a:lnTo>
                    <a:pt x="104435" y="44369"/>
                  </a:lnTo>
                  <a:lnTo>
                    <a:pt x="104599" y="44014"/>
                  </a:lnTo>
                  <a:lnTo>
                    <a:pt x="104762" y="43633"/>
                  </a:lnTo>
                  <a:lnTo>
                    <a:pt x="104871" y="43224"/>
                  </a:lnTo>
                  <a:lnTo>
                    <a:pt x="104953" y="42815"/>
                  </a:lnTo>
                  <a:lnTo>
                    <a:pt x="105035" y="42407"/>
                  </a:lnTo>
                  <a:lnTo>
                    <a:pt x="105089" y="41998"/>
                  </a:lnTo>
                  <a:lnTo>
                    <a:pt x="105089" y="41562"/>
                  </a:lnTo>
                  <a:lnTo>
                    <a:pt x="105089" y="41126"/>
                  </a:lnTo>
                  <a:lnTo>
                    <a:pt x="105062" y="40690"/>
                  </a:lnTo>
                  <a:lnTo>
                    <a:pt x="105035" y="40226"/>
                  </a:lnTo>
                  <a:lnTo>
                    <a:pt x="104953" y="39790"/>
                  </a:lnTo>
                  <a:lnTo>
                    <a:pt x="104898" y="39327"/>
                  </a:lnTo>
                  <a:lnTo>
                    <a:pt x="104789" y="38891"/>
                  </a:lnTo>
                  <a:lnTo>
                    <a:pt x="104544" y="38019"/>
                  </a:lnTo>
                  <a:lnTo>
                    <a:pt x="104272" y="37147"/>
                  </a:lnTo>
                  <a:lnTo>
                    <a:pt x="103944" y="36329"/>
                  </a:lnTo>
                  <a:lnTo>
                    <a:pt x="103590" y="35566"/>
                  </a:lnTo>
                  <a:lnTo>
                    <a:pt x="103209" y="34857"/>
                  </a:lnTo>
                  <a:lnTo>
                    <a:pt x="103209" y="34857"/>
                  </a:lnTo>
                  <a:lnTo>
                    <a:pt x="102391" y="33522"/>
                  </a:lnTo>
                  <a:lnTo>
                    <a:pt x="101519" y="32187"/>
                  </a:lnTo>
                  <a:lnTo>
                    <a:pt x="100620" y="30906"/>
                  </a:lnTo>
                  <a:lnTo>
                    <a:pt x="99666" y="29625"/>
                  </a:lnTo>
                  <a:lnTo>
                    <a:pt x="98685" y="28398"/>
                  </a:lnTo>
                  <a:lnTo>
                    <a:pt x="97649" y="27199"/>
                  </a:lnTo>
                  <a:lnTo>
                    <a:pt x="96586" y="26000"/>
                  </a:lnTo>
                  <a:lnTo>
                    <a:pt x="95496" y="24855"/>
                  </a:lnTo>
                  <a:lnTo>
                    <a:pt x="94379" y="23738"/>
                  </a:lnTo>
                  <a:lnTo>
                    <a:pt x="93234" y="22621"/>
                  </a:lnTo>
                  <a:lnTo>
                    <a:pt x="92062" y="21531"/>
                  </a:lnTo>
                  <a:lnTo>
                    <a:pt x="90890" y="20468"/>
                  </a:lnTo>
                  <a:lnTo>
                    <a:pt x="89691" y="19432"/>
                  </a:lnTo>
                  <a:lnTo>
                    <a:pt x="88465" y="18424"/>
                  </a:lnTo>
                  <a:lnTo>
                    <a:pt x="87238" y="17443"/>
                  </a:lnTo>
                  <a:lnTo>
                    <a:pt x="86012" y="16461"/>
                  </a:lnTo>
                  <a:lnTo>
                    <a:pt x="86012" y="16461"/>
                  </a:lnTo>
                  <a:lnTo>
                    <a:pt x="85957" y="16489"/>
                  </a:lnTo>
                  <a:lnTo>
                    <a:pt x="85957" y="16489"/>
                  </a:lnTo>
                  <a:lnTo>
                    <a:pt x="85821" y="16516"/>
                  </a:lnTo>
                  <a:lnTo>
                    <a:pt x="85712" y="16489"/>
                  </a:lnTo>
                  <a:lnTo>
                    <a:pt x="85630" y="16461"/>
                  </a:lnTo>
                  <a:lnTo>
                    <a:pt x="85549" y="16380"/>
                  </a:lnTo>
                  <a:lnTo>
                    <a:pt x="85467" y="16298"/>
                  </a:lnTo>
                  <a:lnTo>
                    <a:pt x="85412" y="16216"/>
                  </a:lnTo>
                  <a:lnTo>
                    <a:pt x="85412" y="16107"/>
                  </a:lnTo>
                  <a:lnTo>
                    <a:pt x="85385" y="15971"/>
                  </a:lnTo>
                  <a:lnTo>
                    <a:pt x="85385" y="15971"/>
                  </a:lnTo>
                  <a:lnTo>
                    <a:pt x="85058" y="15726"/>
                  </a:lnTo>
                  <a:lnTo>
                    <a:pt x="85058" y="15726"/>
                  </a:lnTo>
                  <a:lnTo>
                    <a:pt x="83396" y="14472"/>
                  </a:lnTo>
                  <a:lnTo>
                    <a:pt x="81733" y="13246"/>
                  </a:lnTo>
                  <a:lnTo>
                    <a:pt x="80016" y="12046"/>
                  </a:lnTo>
                  <a:lnTo>
                    <a:pt x="78327" y="10875"/>
                  </a:lnTo>
                  <a:lnTo>
                    <a:pt x="78327" y="10875"/>
                  </a:lnTo>
                  <a:lnTo>
                    <a:pt x="78190" y="10875"/>
                  </a:lnTo>
                  <a:lnTo>
                    <a:pt x="78108" y="10820"/>
                  </a:lnTo>
                  <a:lnTo>
                    <a:pt x="77999" y="10738"/>
                  </a:lnTo>
                  <a:lnTo>
                    <a:pt x="77945" y="10629"/>
                  </a:lnTo>
                  <a:lnTo>
                    <a:pt x="77945" y="10629"/>
                  </a:lnTo>
                  <a:lnTo>
                    <a:pt x="76010" y="9294"/>
                  </a:lnTo>
                  <a:lnTo>
                    <a:pt x="74048" y="7986"/>
                  </a:lnTo>
                  <a:lnTo>
                    <a:pt x="74048" y="7986"/>
                  </a:lnTo>
                  <a:lnTo>
                    <a:pt x="71622" y="6378"/>
                  </a:lnTo>
                  <a:lnTo>
                    <a:pt x="70396" y="5587"/>
                  </a:lnTo>
                  <a:lnTo>
                    <a:pt x="69169" y="4824"/>
                  </a:lnTo>
                  <a:lnTo>
                    <a:pt x="67916" y="4061"/>
                  </a:lnTo>
                  <a:lnTo>
                    <a:pt x="66662" y="3353"/>
                  </a:lnTo>
                  <a:lnTo>
                    <a:pt x="65381" y="2671"/>
                  </a:lnTo>
                  <a:lnTo>
                    <a:pt x="64046" y="2045"/>
                  </a:lnTo>
                  <a:lnTo>
                    <a:pt x="64046" y="2045"/>
                  </a:lnTo>
                  <a:lnTo>
                    <a:pt x="63337" y="1717"/>
                  </a:lnTo>
                  <a:lnTo>
                    <a:pt x="62601" y="1418"/>
                  </a:lnTo>
                  <a:lnTo>
                    <a:pt x="61866" y="1172"/>
                  </a:lnTo>
                  <a:lnTo>
                    <a:pt x="61157" y="927"/>
                  </a:lnTo>
                  <a:lnTo>
                    <a:pt x="60421" y="709"/>
                  </a:lnTo>
                  <a:lnTo>
                    <a:pt x="59713" y="546"/>
                  </a:lnTo>
                  <a:lnTo>
                    <a:pt x="58977" y="382"/>
                  </a:lnTo>
                  <a:lnTo>
                    <a:pt x="58268" y="246"/>
                  </a:lnTo>
                  <a:lnTo>
                    <a:pt x="57560" y="137"/>
                  </a:lnTo>
                  <a:lnTo>
                    <a:pt x="56824" y="82"/>
                  </a:lnTo>
                  <a:lnTo>
                    <a:pt x="56115" y="28"/>
                  </a:lnTo>
                  <a:lnTo>
                    <a:pt x="55407" y="1"/>
                  </a:lnTo>
                  <a:lnTo>
                    <a:pt x="54698" y="1"/>
                  </a:lnTo>
                  <a:lnTo>
                    <a:pt x="53989" y="28"/>
                  </a:lnTo>
                  <a:lnTo>
                    <a:pt x="53281" y="55"/>
                  </a:lnTo>
                  <a:lnTo>
                    <a:pt x="52572" y="137"/>
                  </a:lnTo>
                  <a:lnTo>
                    <a:pt x="51864" y="219"/>
                  </a:lnTo>
                  <a:lnTo>
                    <a:pt x="51155" y="355"/>
                  </a:lnTo>
                  <a:lnTo>
                    <a:pt x="50447" y="491"/>
                  </a:lnTo>
                  <a:lnTo>
                    <a:pt x="49765" y="655"/>
                  </a:lnTo>
                  <a:lnTo>
                    <a:pt x="49057" y="845"/>
                  </a:lnTo>
                  <a:lnTo>
                    <a:pt x="48375" y="1036"/>
                  </a:lnTo>
                  <a:lnTo>
                    <a:pt x="47694" y="1281"/>
                  </a:lnTo>
                  <a:lnTo>
                    <a:pt x="46985" y="1527"/>
                  </a:lnTo>
                  <a:lnTo>
                    <a:pt x="46304" y="1799"/>
                  </a:lnTo>
                  <a:lnTo>
                    <a:pt x="45623" y="2099"/>
                  </a:lnTo>
                  <a:lnTo>
                    <a:pt x="44941" y="2426"/>
                  </a:lnTo>
                  <a:lnTo>
                    <a:pt x="44260" y="2753"/>
                  </a:lnTo>
                  <a:lnTo>
                    <a:pt x="43606" y="3107"/>
                  </a:lnTo>
                  <a:lnTo>
                    <a:pt x="42925" y="3489"/>
                  </a:lnTo>
                  <a:lnTo>
                    <a:pt x="42271" y="3870"/>
                  </a:lnTo>
                  <a:lnTo>
                    <a:pt x="41589" y="4279"/>
                  </a:lnTo>
                  <a:lnTo>
                    <a:pt x="41589" y="4279"/>
                  </a:lnTo>
                  <a:lnTo>
                    <a:pt x="40336" y="5124"/>
                  </a:lnTo>
                  <a:lnTo>
                    <a:pt x="39082" y="5996"/>
                  </a:lnTo>
                  <a:lnTo>
                    <a:pt x="37856" y="6923"/>
                  </a:lnTo>
                  <a:lnTo>
                    <a:pt x="36656" y="7877"/>
                  </a:lnTo>
                  <a:lnTo>
                    <a:pt x="35485" y="8858"/>
                  </a:lnTo>
                  <a:lnTo>
                    <a:pt x="34340" y="9893"/>
                  </a:lnTo>
                  <a:lnTo>
                    <a:pt x="33223" y="10929"/>
                  </a:lnTo>
                  <a:lnTo>
                    <a:pt x="32105" y="12019"/>
                  </a:lnTo>
                  <a:lnTo>
                    <a:pt x="31042" y="13109"/>
                  </a:lnTo>
                  <a:lnTo>
                    <a:pt x="30007" y="14254"/>
                  </a:lnTo>
                  <a:lnTo>
                    <a:pt x="28998" y="15399"/>
                  </a:lnTo>
                  <a:lnTo>
                    <a:pt x="28017" y="16598"/>
                  </a:lnTo>
                  <a:lnTo>
                    <a:pt x="27063" y="17797"/>
                  </a:lnTo>
                  <a:lnTo>
                    <a:pt x="26137" y="18996"/>
                  </a:lnTo>
                  <a:lnTo>
                    <a:pt x="25237" y="20250"/>
                  </a:lnTo>
                  <a:lnTo>
                    <a:pt x="24365" y="21503"/>
                  </a:lnTo>
                  <a:lnTo>
                    <a:pt x="24365" y="21503"/>
                  </a:lnTo>
                  <a:lnTo>
                    <a:pt x="23548" y="22757"/>
                  </a:lnTo>
                  <a:lnTo>
                    <a:pt x="22757" y="24038"/>
                  </a:lnTo>
                  <a:lnTo>
                    <a:pt x="21994" y="25319"/>
                  </a:lnTo>
                  <a:lnTo>
                    <a:pt x="21258" y="26627"/>
                  </a:lnTo>
                  <a:lnTo>
                    <a:pt x="20550" y="27962"/>
                  </a:lnTo>
                  <a:lnTo>
                    <a:pt x="19896" y="29325"/>
                  </a:lnTo>
                  <a:lnTo>
                    <a:pt x="19242" y="30688"/>
                  </a:lnTo>
                  <a:lnTo>
                    <a:pt x="18642" y="32050"/>
                  </a:lnTo>
                  <a:lnTo>
                    <a:pt x="18642" y="32050"/>
                  </a:lnTo>
                  <a:lnTo>
                    <a:pt x="18233" y="33031"/>
                  </a:lnTo>
                  <a:lnTo>
                    <a:pt x="17879" y="34013"/>
                  </a:lnTo>
                  <a:lnTo>
                    <a:pt x="17552" y="35021"/>
                  </a:lnTo>
                  <a:lnTo>
                    <a:pt x="17225" y="36029"/>
                  </a:lnTo>
                  <a:lnTo>
                    <a:pt x="16653" y="38046"/>
                  </a:lnTo>
                  <a:lnTo>
                    <a:pt x="16053" y="40063"/>
                  </a:lnTo>
                  <a:lnTo>
                    <a:pt x="16053" y="40063"/>
                  </a:lnTo>
                  <a:lnTo>
                    <a:pt x="16080" y="40117"/>
                  </a:lnTo>
                  <a:lnTo>
                    <a:pt x="16108" y="40199"/>
                  </a:lnTo>
                  <a:lnTo>
                    <a:pt x="16135" y="40281"/>
                  </a:lnTo>
                  <a:lnTo>
                    <a:pt x="16108" y="40363"/>
                  </a:lnTo>
                  <a:lnTo>
                    <a:pt x="16080" y="40417"/>
                  </a:lnTo>
                  <a:lnTo>
                    <a:pt x="16026" y="40499"/>
                  </a:lnTo>
                  <a:lnTo>
                    <a:pt x="15971" y="40526"/>
                  </a:lnTo>
                  <a:lnTo>
                    <a:pt x="15890" y="40553"/>
                  </a:lnTo>
                  <a:lnTo>
                    <a:pt x="15890" y="40553"/>
                  </a:lnTo>
                  <a:lnTo>
                    <a:pt x="15372" y="42052"/>
                  </a:lnTo>
                  <a:lnTo>
                    <a:pt x="15099" y="42788"/>
                  </a:lnTo>
                  <a:lnTo>
                    <a:pt x="14827" y="43524"/>
                  </a:lnTo>
                  <a:lnTo>
                    <a:pt x="14827" y="43524"/>
                  </a:lnTo>
                  <a:lnTo>
                    <a:pt x="14663" y="43905"/>
                  </a:lnTo>
                  <a:lnTo>
                    <a:pt x="14472" y="44260"/>
                  </a:lnTo>
                  <a:lnTo>
                    <a:pt x="14254" y="44614"/>
                  </a:lnTo>
                  <a:lnTo>
                    <a:pt x="14009" y="44968"/>
                  </a:lnTo>
                  <a:lnTo>
                    <a:pt x="13764" y="45295"/>
                  </a:lnTo>
                  <a:lnTo>
                    <a:pt x="13491" y="45622"/>
                  </a:lnTo>
                  <a:lnTo>
                    <a:pt x="13191" y="45922"/>
                  </a:lnTo>
                  <a:lnTo>
                    <a:pt x="12864" y="46195"/>
                  </a:lnTo>
                  <a:lnTo>
                    <a:pt x="12537" y="46440"/>
                  </a:lnTo>
                  <a:lnTo>
                    <a:pt x="12183" y="46631"/>
                  </a:lnTo>
                  <a:lnTo>
                    <a:pt x="11802" y="46794"/>
                  </a:lnTo>
                  <a:lnTo>
                    <a:pt x="11420" y="46931"/>
                  </a:lnTo>
                  <a:lnTo>
                    <a:pt x="11038" y="46985"/>
                  </a:lnTo>
                  <a:lnTo>
                    <a:pt x="10630" y="47012"/>
                  </a:lnTo>
                  <a:lnTo>
                    <a:pt x="10194" y="46985"/>
                  </a:lnTo>
                  <a:lnTo>
                    <a:pt x="9785" y="46876"/>
                  </a:lnTo>
                  <a:lnTo>
                    <a:pt x="9785" y="46876"/>
                  </a:lnTo>
                  <a:lnTo>
                    <a:pt x="9485" y="46767"/>
                  </a:lnTo>
                  <a:lnTo>
                    <a:pt x="9212" y="46658"/>
                  </a:lnTo>
                  <a:lnTo>
                    <a:pt x="8940" y="46495"/>
                  </a:lnTo>
                  <a:lnTo>
                    <a:pt x="8722" y="46304"/>
                  </a:lnTo>
                  <a:lnTo>
                    <a:pt x="8504" y="46113"/>
                  </a:lnTo>
                  <a:lnTo>
                    <a:pt x="8340" y="45895"/>
                  </a:lnTo>
                  <a:lnTo>
                    <a:pt x="8177" y="45650"/>
                  </a:lnTo>
                  <a:lnTo>
                    <a:pt x="8041" y="45404"/>
                  </a:lnTo>
                  <a:lnTo>
                    <a:pt x="7959" y="45132"/>
                  </a:lnTo>
                  <a:lnTo>
                    <a:pt x="7877" y="44859"/>
                  </a:lnTo>
                  <a:lnTo>
                    <a:pt x="7823" y="44587"/>
                  </a:lnTo>
                  <a:lnTo>
                    <a:pt x="7823" y="44314"/>
                  </a:lnTo>
                  <a:lnTo>
                    <a:pt x="7823" y="44014"/>
                  </a:lnTo>
                  <a:lnTo>
                    <a:pt x="7877" y="43742"/>
                  </a:lnTo>
                  <a:lnTo>
                    <a:pt x="7959" y="43442"/>
                  </a:lnTo>
                  <a:lnTo>
                    <a:pt x="8095" y="43170"/>
                  </a:lnTo>
                  <a:lnTo>
                    <a:pt x="8095" y="43170"/>
                  </a:lnTo>
                  <a:lnTo>
                    <a:pt x="8177" y="43061"/>
                  </a:lnTo>
                  <a:lnTo>
                    <a:pt x="8259" y="43006"/>
                  </a:lnTo>
                  <a:lnTo>
                    <a:pt x="8368" y="42979"/>
                  </a:lnTo>
                  <a:lnTo>
                    <a:pt x="8477" y="43033"/>
                  </a:lnTo>
                  <a:lnTo>
                    <a:pt x="8776" y="43333"/>
                  </a:lnTo>
                  <a:lnTo>
                    <a:pt x="8776" y="43333"/>
                  </a:lnTo>
                  <a:lnTo>
                    <a:pt x="8695" y="43388"/>
                  </a:lnTo>
                  <a:lnTo>
                    <a:pt x="8695" y="43388"/>
                  </a:lnTo>
                  <a:lnTo>
                    <a:pt x="8667" y="43469"/>
                  </a:lnTo>
                  <a:lnTo>
                    <a:pt x="8667" y="43469"/>
                  </a:lnTo>
                  <a:lnTo>
                    <a:pt x="8586" y="43715"/>
                  </a:lnTo>
                  <a:lnTo>
                    <a:pt x="8504" y="43933"/>
                  </a:lnTo>
                  <a:lnTo>
                    <a:pt x="8477" y="44151"/>
                  </a:lnTo>
                  <a:lnTo>
                    <a:pt x="8449" y="44342"/>
                  </a:lnTo>
                  <a:lnTo>
                    <a:pt x="8449" y="44532"/>
                  </a:lnTo>
                  <a:lnTo>
                    <a:pt x="8477" y="44696"/>
                  </a:lnTo>
                  <a:lnTo>
                    <a:pt x="8504" y="44859"/>
                  </a:lnTo>
                  <a:lnTo>
                    <a:pt x="8558" y="45023"/>
                  </a:lnTo>
                  <a:lnTo>
                    <a:pt x="8640" y="45159"/>
                  </a:lnTo>
                  <a:lnTo>
                    <a:pt x="8722" y="45295"/>
                  </a:lnTo>
                  <a:lnTo>
                    <a:pt x="8831" y="45404"/>
                  </a:lnTo>
                  <a:lnTo>
                    <a:pt x="8940" y="45541"/>
                  </a:lnTo>
                  <a:lnTo>
                    <a:pt x="9212" y="45731"/>
                  </a:lnTo>
                  <a:lnTo>
                    <a:pt x="9512" y="45868"/>
                  </a:lnTo>
                  <a:lnTo>
                    <a:pt x="9839" y="45977"/>
                  </a:lnTo>
                  <a:lnTo>
                    <a:pt x="10194" y="46058"/>
                  </a:lnTo>
                  <a:lnTo>
                    <a:pt x="10548" y="46086"/>
                  </a:lnTo>
                  <a:lnTo>
                    <a:pt x="10929" y="46086"/>
                  </a:lnTo>
                  <a:lnTo>
                    <a:pt x="11284" y="46058"/>
                  </a:lnTo>
                  <a:lnTo>
                    <a:pt x="11638" y="45977"/>
                  </a:lnTo>
                  <a:lnTo>
                    <a:pt x="11938" y="45868"/>
                  </a:lnTo>
                  <a:lnTo>
                    <a:pt x="12238" y="45704"/>
                  </a:lnTo>
                  <a:lnTo>
                    <a:pt x="12238" y="45704"/>
                  </a:lnTo>
                  <a:lnTo>
                    <a:pt x="12483" y="45541"/>
                  </a:lnTo>
                  <a:lnTo>
                    <a:pt x="12701" y="45350"/>
                  </a:lnTo>
                  <a:lnTo>
                    <a:pt x="12919" y="45132"/>
                  </a:lnTo>
                  <a:lnTo>
                    <a:pt x="13110" y="44914"/>
                  </a:lnTo>
                  <a:lnTo>
                    <a:pt x="13300" y="44669"/>
                  </a:lnTo>
                  <a:lnTo>
                    <a:pt x="13491" y="44423"/>
                  </a:lnTo>
                  <a:lnTo>
                    <a:pt x="13791" y="43905"/>
                  </a:lnTo>
                  <a:lnTo>
                    <a:pt x="13791" y="43905"/>
                  </a:lnTo>
                  <a:lnTo>
                    <a:pt x="13982" y="43497"/>
                  </a:lnTo>
                  <a:lnTo>
                    <a:pt x="14173" y="43088"/>
                  </a:lnTo>
                  <a:lnTo>
                    <a:pt x="14309" y="42652"/>
                  </a:lnTo>
                  <a:lnTo>
                    <a:pt x="14445" y="42243"/>
                  </a:lnTo>
                  <a:lnTo>
                    <a:pt x="14690" y="41344"/>
                  </a:lnTo>
                  <a:lnTo>
                    <a:pt x="14908" y="40472"/>
                  </a:lnTo>
                  <a:lnTo>
                    <a:pt x="14908" y="40472"/>
                  </a:lnTo>
                  <a:lnTo>
                    <a:pt x="13628" y="40308"/>
                  </a:lnTo>
                  <a:lnTo>
                    <a:pt x="13628" y="40308"/>
                  </a:lnTo>
                  <a:lnTo>
                    <a:pt x="13355" y="40254"/>
                  </a:lnTo>
                  <a:lnTo>
                    <a:pt x="13082" y="40199"/>
                  </a:lnTo>
                  <a:lnTo>
                    <a:pt x="12973" y="40117"/>
                  </a:lnTo>
                  <a:lnTo>
                    <a:pt x="12864" y="40035"/>
                  </a:lnTo>
                  <a:lnTo>
                    <a:pt x="12783" y="39954"/>
                  </a:lnTo>
                  <a:lnTo>
                    <a:pt x="12701" y="39817"/>
                  </a:lnTo>
                  <a:lnTo>
                    <a:pt x="12701" y="39817"/>
                  </a:lnTo>
                  <a:lnTo>
                    <a:pt x="12619" y="39654"/>
                  </a:lnTo>
                  <a:lnTo>
                    <a:pt x="12537" y="39490"/>
                  </a:lnTo>
                  <a:lnTo>
                    <a:pt x="12510" y="39300"/>
                  </a:lnTo>
                  <a:lnTo>
                    <a:pt x="12483" y="39109"/>
                  </a:lnTo>
                  <a:lnTo>
                    <a:pt x="12456" y="38727"/>
                  </a:lnTo>
                  <a:lnTo>
                    <a:pt x="12510" y="38319"/>
                  </a:lnTo>
                  <a:lnTo>
                    <a:pt x="12565" y="37910"/>
                  </a:lnTo>
                  <a:lnTo>
                    <a:pt x="12674" y="37501"/>
                  </a:lnTo>
                  <a:lnTo>
                    <a:pt x="12810" y="37147"/>
                  </a:lnTo>
                  <a:lnTo>
                    <a:pt x="12946" y="36820"/>
                  </a:lnTo>
                  <a:lnTo>
                    <a:pt x="12946" y="36820"/>
                  </a:lnTo>
                  <a:lnTo>
                    <a:pt x="13001" y="36738"/>
                  </a:lnTo>
                  <a:lnTo>
                    <a:pt x="13082" y="36683"/>
                  </a:lnTo>
                  <a:lnTo>
                    <a:pt x="13191" y="36656"/>
                  </a:lnTo>
                  <a:lnTo>
                    <a:pt x="13300" y="36683"/>
                  </a:lnTo>
                  <a:lnTo>
                    <a:pt x="13300" y="36683"/>
                  </a:lnTo>
                  <a:lnTo>
                    <a:pt x="14527" y="37119"/>
                  </a:lnTo>
                  <a:lnTo>
                    <a:pt x="15753" y="37583"/>
                  </a:lnTo>
                  <a:lnTo>
                    <a:pt x="15753" y="37583"/>
                  </a:lnTo>
                  <a:lnTo>
                    <a:pt x="16080" y="36574"/>
                  </a:lnTo>
                  <a:lnTo>
                    <a:pt x="16407" y="35539"/>
                  </a:lnTo>
                  <a:lnTo>
                    <a:pt x="16762" y="34558"/>
                  </a:lnTo>
                  <a:lnTo>
                    <a:pt x="17143" y="33549"/>
                  </a:lnTo>
                  <a:lnTo>
                    <a:pt x="17143" y="33549"/>
                  </a:lnTo>
                  <a:lnTo>
                    <a:pt x="17525" y="32595"/>
                  </a:lnTo>
                  <a:lnTo>
                    <a:pt x="17934" y="31614"/>
                  </a:lnTo>
                  <a:lnTo>
                    <a:pt x="18342" y="30660"/>
                  </a:lnTo>
                  <a:lnTo>
                    <a:pt x="18778" y="29734"/>
                  </a:lnTo>
                  <a:lnTo>
                    <a:pt x="18778" y="29734"/>
                  </a:lnTo>
                  <a:lnTo>
                    <a:pt x="19596" y="28017"/>
                  </a:lnTo>
                  <a:lnTo>
                    <a:pt x="19596" y="28017"/>
                  </a:lnTo>
                  <a:lnTo>
                    <a:pt x="19541" y="27990"/>
                  </a:lnTo>
                  <a:lnTo>
                    <a:pt x="19541" y="27990"/>
                  </a:lnTo>
                  <a:lnTo>
                    <a:pt x="18288" y="26382"/>
                  </a:lnTo>
                  <a:lnTo>
                    <a:pt x="17007" y="24828"/>
                  </a:lnTo>
                  <a:lnTo>
                    <a:pt x="17007" y="24828"/>
                  </a:lnTo>
                  <a:lnTo>
                    <a:pt x="16762" y="24964"/>
                  </a:lnTo>
                  <a:lnTo>
                    <a:pt x="16544" y="25128"/>
                  </a:lnTo>
                  <a:lnTo>
                    <a:pt x="16326" y="25319"/>
                  </a:lnTo>
                  <a:lnTo>
                    <a:pt x="16244" y="25428"/>
                  </a:lnTo>
                  <a:lnTo>
                    <a:pt x="16189" y="25537"/>
                  </a:lnTo>
                  <a:lnTo>
                    <a:pt x="16189" y="25537"/>
                  </a:lnTo>
                  <a:lnTo>
                    <a:pt x="16135" y="25646"/>
                  </a:lnTo>
                  <a:lnTo>
                    <a:pt x="16108" y="25755"/>
                  </a:lnTo>
                  <a:lnTo>
                    <a:pt x="16108" y="25973"/>
                  </a:lnTo>
                  <a:lnTo>
                    <a:pt x="16162" y="26191"/>
                  </a:lnTo>
                  <a:lnTo>
                    <a:pt x="16271" y="26382"/>
                  </a:lnTo>
                  <a:lnTo>
                    <a:pt x="16380" y="26572"/>
                  </a:lnTo>
                  <a:lnTo>
                    <a:pt x="16516" y="26736"/>
                  </a:lnTo>
                  <a:lnTo>
                    <a:pt x="16816" y="27090"/>
                  </a:lnTo>
                  <a:lnTo>
                    <a:pt x="16816" y="27090"/>
                  </a:lnTo>
                  <a:lnTo>
                    <a:pt x="17743" y="28262"/>
                  </a:lnTo>
                  <a:lnTo>
                    <a:pt x="18642" y="29434"/>
                  </a:lnTo>
                  <a:lnTo>
                    <a:pt x="18642" y="29434"/>
                  </a:lnTo>
                  <a:lnTo>
                    <a:pt x="18669" y="29489"/>
                  </a:lnTo>
                  <a:lnTo>
                    <a:pt x="18669" y="29543"/>
                  </a:lnTo>
                  <a:lnTo>
                    <a:pt x="18642" y="29679"/>
                  </a:lnTo>
                  <a:lnTo>
                    <a:pt x="18642" y="29679"/>
                  </a:lnTo>
                  <a:lnTo>
                    <a:pt x="18560" y="29761"/>
                  </a:lnTo>
                  <a:lnTo>
                    <a:pt x="18451" y="29816"/>
                  </a:lnTo>
                  <a:lnTo>
                    <a:pt x="18342" y="29816"/>
                  </a:lnTo>
                  <a:lnTo>
                    <a:pt x="18288" y="29788"/>
                  </a:lnTo>
                  <a:lnTo>
                    <a:pt x="18233" y="29761"/>
                  </a:lnTo>
                  <a:lnTo>
                    <a:pt x="18233" y="29761"/>
                  </a:lnTo>
                  <a:lnTo>
                    <a:pt x="17279" y="28644"/>
                  </a:lnTo>
                  <a:lnTo>
                    <a:pt x="16353" y="27554"/>
                  </a:lnTo>
                  <a:lnTo>
                    <a:pt x="16353" y="27554"/>
                  </a:lnTo>
                  <a:lnTo>
                    <a:pt x="16080" y="27226"/>
                  </a:lnTo>
                  <a:lnTo>
                    <a:pt x="15808" y="26899"/>
                  </a:lnTo>
                  <a:lnTo>
                    <a:pt x="15671" y="26709"/>
                  </a:lnTo>
                  <a:lnTo>
                    <a:pt x="15562" y="26545"/>
                  </a:lnTo>
                  <a:lnTo>
                    <a:pt x="15481" y="26354"/>
                  </a:lnTo>
                  <a:lnTo>
                    <a:pt x="15426" y="26136"/>
                  </a:lnTo>
                  <a:lnTo>
                    <a:pt x="15426" y="26136"/>
                  </a:lnTo>
                  <a:lnTo>
                    <a:pt x="15399" y="25973"/>
                  </a:lnTo>
                  <a:lnTo>
                    <a:pt x="15399" y="25782"/>
                  </a:lnTo>
                  <a:lnTo>
                    <a:pt x="15426" y="25619"/>
                  </a:lnTo>
                  <a:lnTo>
                    <a:pt x="15481" y="25482"/>
                  </a:lnTo>
                  <a:lnTo>
                    <a:pt x="15535" y="25319"/>
                  </a:lnTo>
                  <a:lnTo>
                    <a:pt x="15617" y="25182"/>
                  </a:lnTo>
                  <a:lnTo>
                    <a:pt x="15835" y="24910"/>
                  </a:lnTo>
                  <a:lnTo>
                    <a:pt x="16080" y="24665"/>
                  </a:lnTo>
                  <a:lnTo>
                    <a:pt x="16353" y="24474"/>
                  </a:lnTo>
                  <a:lnTo>
                    <a:pt x="16625" y="24283"/>
                  </a:lnTo>
                  <a:lnTo>
                    <a:pt x="16925" y="24120"/>
                  </a:lnTo>
                  <a:lnTo>
                    <a:pt x="16925" y="24120"/>
                  </a:lnTo>
                  <a:lnTo>
                    <a:pt x="17007" y="24092"/>
                  </a:lnTo>
                  <a:lnTo>
                    <a:pt x="17116" y="24065"/>
                  </a:lnTo>
                  <a:lnTo>
                    <a:pt x="17225" y="24092"/>
                  </a:lnTo>
                  <a:lnTo>
                    <a:pt x="17307" y="24174"/>
                  </a:lnTo>
                  <a:lnTo>
                    <a:pt x="17307" y="24174"/>
                  </a:lnTo>
                  <a:lnTo>
                    <a:pt x="17961" y="24992"/>
                  </a:lnTo>
                  <a:lnTo>
                    <a:pt x="18615" y="25837"/>
                  </a:lnTo>
                  <a:lnTo>
                    <a:pt x="19841" y="27554"/>
                  </a:lnTo>
                  <a:lnTo>
                    <a:pt x="19841" y="27554"/>
                  </a:lnTo>
                  <a:lnTo>
                    <a:pt x="20441" y="26409"/>
                  </a:lnTo>
                  <a:lnTo>
                    <a:pt x="21040" y="25292"/>
                  </a:lnTo>
                  <a:lnTo>
                    <a:pt x="21694" y="24174"/>
                  </a:lnTo>
                  <a:lnTo>
                    <a:pt x="22349" y="23084"/>
                  </a:lnTo>
                  <a:lnTo>
                    <a:pt x="22349" y="23084"/>
                  </a:lnTo>
                  <a:lnTo>
                    <a:pt x="22158" y="23057"/>
                  </a:lnTo>
                  <a:lnTo>
                    <a:pt x="22021" y="23002"/>
                  </a:lnTo>
                  <a:lnTo>
                    <a:pt x="21858" y="22920"/>
                  </a:lnTo>
                  <a:lnTo>
                    <a:pt x="21722" y="22839"/>
                  </a:lnTo>
                  <a:lnTo>
                    <a:pt x="21613" y="22757"/>
                  </a:lnTo>
                  <a:lnTo>
                    <a:pt x="21504" y="22621"/>
                  </a:lnTo>
                  <a:lnTo>
                    <a:pt x="21395" y="22512"/>
                  </a:lnTo>
                  <a:lnTo>
                    <a:pt x="21313" y="22375"/>
                  </a:lnTo>
                  <a:lnTo>
                    <a:pt x="21204" y="22076"/>
                  </a:lnTo>
                  <a:lnTo>
                    <a:pt x="21122" y="21749"/>
                  </a:lnTo>
                  <a:lnTo>
                    <a:pt x="21122" y="21422"/>
                  </a:lnTo>
                  <a:lnTo>
                    <a:pt x="21149" y="21258"/>
                  </a:lnTo>
                  <a:lnTo>
                    <a:pt x="21204" y="21095"/>
                  </a:lnTo>
                  <a:lnTo>
                    <a:pt x="21204" y="21095"/>
                  </a:lnTo>
                  <a:lnTo>
                    <a:pt x="21286" y="20822"/>
                  </a:lnTo>
                  <a:lnTo>
                    <a:pt x="21422" y="20577"/>
                  </a:lnTo>
                  <a:lnTo>
                    <a:pt x="21585" y="20331"/>
                  </a:lnTo>
                  <a:lnTo>
                    <a:pt x="21776" y="20113"/>
                  </a:lnTo>
                  <a:lnTo>
                    <a:pt x="21967" y="19923"/>
                  </a:lnTo>
                  <a:lnTo>
                    <a:pt x="22185" y="19732"/>
                  </a:lnTo>
                  <a:lnTo>
                    <a:pt x="22648" y="19378"/>
                  </a:lnTo>
                  <a:lnTo>
                    <a:pt x="23112" y="19023"/>
                  </a:lnTo>
                  <a:lnTo>
                    <a:pt x="23575" y="18669"/>
                  </a:lnTo>
                  <a:lnTo>
                    <a:pt x="23766" y="18451"/>
                  </a:lnTo>
                  <a:lnTo>
                    <a:pt x="23956" y="18260"/>
                  </a:lnTo>
                  <a:lnTo>
                    <a:pt x="24147" y="18015"/>
                  </a:lnTo>
                  <a:lnTo>
                    <a:pt x="24283" y="17770"/>
                  </a:lnTo>
                  <a:lnTo>
                    <a:pt x="24283" y="17770"/>
                  </a:lnTo>
                  <a:lnTo>
                    <a:pt x="24311" y="17715"/>
                  </a:lnTo>
                  <a:lnTo>
                    <a:pt x="24365" y="17661"/>
                  </a:lnTo>
                  <a:lnTo>
                    <a:pt x="24502" y="17633"/>
                  </a:lnTo>
                  <a:lnTo>
                    <a:pt x="24638" y="17633"/>
                  </a:lnTo>
                  <a:lnTo>
                    <a:pt x="24747" y="17715"/>
                  </a:lnTo>
                  <a:lnTo>
                    <a:pt x="24747" y="17715"/>
                  </a:lnTo>
                  <a:lnTo>
                    <a:pt x="25128" y="18069"/>
                  </a:lnTo>
                  <a:lnTo>
                    <a:pt x="25292" y="18260"/>
                  </a:lnTo>
                  <a:lnTo>
                    <a:pt x="25455" y="18478"/>
                  </a:lnTo>
                  <a:lnTo>
                    <a:pt x="25455" y="18478"/>
                  </a:lnTo>
                  <a:lnTo>
                    <a:pt x="26600" y="16952"/>
                  </a:lnTo>
                  <a:lnTo>
                    <a:pt x="27799" y="15453"/>
                  </a:lnTo>
                  <a:lnTo>
                    <a:pt x="29053" y="13981"/>
                  </a:lnTo>
                  <a:lnTo>
                    <a:pt x="30334" y="12537"/>
                  </a:lnTo>
                  <a:lnTo>
                    <a:pt x="30334" y="12537"/>
                  </a:lnTo>
                  <a:lnTo>
                    <a:pt x="30143" y="12292"/>
                  </a:lnTo>
                  <a:lnTo>
                    <a:pt x="29952" y="12074"/>
                  </a:lnTo>
                  <a:lnTo>
                    <a:pt x="29707" y="11910"/>
                  </a:lnTo>
                  <a:lnTo>
                    <a:pt x="29462" y="11774"/>
                  </a:lnTo>
                  <a:lnTo>
                    <a:pt x="29216" y="11692"/>
                  </a:lnTo>
                  <a:lnTo>
                    <a:pt x="28944" y="11638"/>
                  </a:lnTo>
                  <a:lnTo>
                    <a:pt x="28699" y="11610"/>
                  </a:lnTo>
                  <a:lnTo>
                    <a:pt x="28426" y="11638"/>
                  </a:lnTo>
                  <a:lnTo>
                    <a:pt x="28153" y="11692"/>
                  </a:lnTo>
                  <a:lnTo>
                    <a:pt x="27908" y="11774"/>
                  </a:lnTo>
                  <a:lnTo>
                    <a:pt x="27663" y="11910"/>
                  </a:lnTo>
                  <a:lnTo>
                    <a:pt x="27445" y="12074"/>
                  </a:lnTo>
                  <a:lnTo>
                    <a:pt x="27227" y="12264"/>
                  </a:lnTo>
                  <a:lnTo>
                    <a:pt x="27036" y="12482"/>
                  </a:lnTo>
                  <a:lnTo>
                    <a:pt x="26873" y="12755"/>
                  </a:lnTo>
                  <a:lnTo>
                    <a:pt x="26764" y="13028"/>
                  </a:lnTo>
                  <a:lnTo>
                    <a:pt x="26764" y="13028"/>
                  </a:lnTo>
                  <a:lnTo>
                    <a:pt x="26900" y="13218"/>
                  </a:lnTo>
                  <a:lnTo>
                    <a:pt x="26900" y="13218"/>
                  </a:lnTo>
                  <a:lnTo>
                    <a:pt x="26954" y="13355"/>
                  </a:lnTo>
                  <a:lnTo>
                    <a:pt x="26954" y="13491"/>
                  </a:lnTo>
                  <a:lnTo>
                    <a:pt x="26900" y="13600"/>
                  </a:lnTo>
                  <a:lnTo>
                    <a:pt x="26818" y="13682"/>
                  </a:lnTo>
                  <a:lnTo>
                    <a:pt x="26709" y="13763"/>
                  </a:lnTo>
                  <a:lnTo>
                    <a:pt x="26573" y="13791"/>
                  </a:lnTo>
                  <a:lnTo>
                    <a:pt x="26464" y="13763"/>
                  </a:lnTo>
                  <a:lnTo>
                    <a:pt x="26327" y="13682"/>
                  </a:lnTo>
                  <a:lnTo>
                    <a:pt x="26327" y="13682"/>
                  </a:lnTo>
                  <a:lnTo>
                    <a:pt x="26055" y="13409"/>
                  </a:lnTo>
                  <a:lnTo>
                    <a:pt x="25755" y="13137"/>
                  </a:lnTo>
                  <a:lnTo>
                    <a:pt x="25428" y="12891"/>
                  </a:lnTo>
                  <a:lnTo>
                    <a:pt x="25074" y="12646"/>
                  </a:lnTo>
                  <a:lnTo>
                    <a:pt x="24720" y="12428"/>
                  </a:lnTo>
                  <a:lnTo>
                    <a:pt x="24365" y="12237"/>
                  </a:lnTo>
                  <a:lnTo>
                    <a:pt x="23984" y="12074"/>
                  </a:lnTo>
                  <a:lnTo>
                    <a:pt x="23602" y="11965"/>
                  </a:lnTo>
                  <a:lnTo>
                    <a:pt x="23221" y="11856"/>
                  </a:lnTo>
                  <a:lnTo>
                    <a:pt x="22839" y="11828"/>
                  </a:lnTo>
                  <a:lnTo>
                    <a:pt x="22458" y="11828"/>
                  </a:lnTo>
                  <a:lnTo>
                    <a:pt x="22076" y="11883"/>
                  </a:lnTo>
                  <a:lnTo>
                    <a:pt x="21694" y="11992"/>
                  </a:lnTo>
                  <a:lnTo>
                    <a:pt x="21340" y="12183"/>
                  </a:lnTo>
                  <a:lnTo>
                    <a:pt x="21177" y="12292"/>
                  </a:lnTo>
                  <a:lnTo>
                    <a:pt x="20986" y="12428"/>
                  </a:lnTo>
                  <a:lnTo>
                    <a:pt x="20822" y="12564"/>
                  </a:lnTo>
                  <a:lnTo>
                    <a:pt x="20659" y="12728"/>
                  </a:lnTo>
                  <a:lnTo>
                    <a:pt x="20659" y="12728"/>
                  </a:lnTo>
                  <a:lnTo>
                    <a:pt x="20414" y="13028"/>
                  </a:lnTo>
                  <a:lnTo>
                    <a:pt x="20223" y="13327"/>
                  </a:lnTo>
                  <a:lnTo>
                    <a:pt x="20087" y="13627"/>
                  </a:lnTo>
                  <a:lnTo>
                    <a:pt x="19977" y="13954"/>
                  </a:lnTo>
                  <a:lnTo>
                    <a:pt x="19923" y="14281"/>
                  </a:lnTo>
                  <a:lnTo>
                    <a:pt x="19896" y="14635"/>
                  </a:lnTo>
                  <a:lnTo>
                    <a:pt x="19896" y="14963"/>
                  </a:lnTo>
                  <a:lnTo>
                    <a:pt x="19923" y="15317"/>
                  </a:lnTo>
                  <a:lnTo>
                    <a:pt x="19977" y="15671"/>
                  </a:lnTo>
                  <a:lnTo>
                    <a:pt x="20032" y="16025"/>
                  </a:lnTo>
                  <a:lnTo>
                    <a:pt x="20168" y="16707"/>
                  </a:lnTo>
                  <a:lnTo>
                    <a:pt x="20332" y="17388"/>
                  </a:lnTo>
                  <a:lnTo>
                    <a:pt x="20468" y="18042"/>
                  </a:lnTo>
                  <a:lnTo>
                    <a:pt x="20468" y="18042"/>
                  </a:lnTo>
                  <a:lnTo>
                    <a:pt x="20468" y="18178"/>
                  </a:lnTo>
                  <a:lnTo>
                    <a:pt x="20441" y="18260"/>
                  </a:lnTo>
                  <a:lnTo>
                    <a:pt x="20359" y="18342"/>
                  </a:lnTo>
                  <a:lnTo>
                    <a:pt x="20277" y="18396"/>
                  </a:lnTo>
                  <a:lnTo>
                    <a:pt x="20277" y="18396"/>
                  </a:lnTo>
                  <a:lnTo>
                    <a:pt x="20277" y="18505"/>
                  </a:lnTo>
                  <a:lnTo>
                    <a:pt x="20250" y="18614"/>
                  </a:lnTo>
                  <a:lnTo>
                    <a:pt x="20196" y="18696"/>
                  </a:lnTo>
                  <a:lnTo>
                    <a:pt x="20114" y="18751"/>
                  </a:lnTo>
                  <a:lnTo>
                    <a:pt x="20032" y="18805"/>
                  </a:lnTo>
                  <a:lnTo>
                    <a:pt x="19950" y="18832"/>
                  </a:lnTo>
                  <a:lnTo>
                    <a:pt x="19841" y="18832"/>
                  </a:lnTo>
                  <a:lnTo>
                    <a:pt x="19732" y="18778"/>
                  </a:lnTo>
                  <a:lnTo>
                    <a:pt x="19732" y="18778"/>
                  </a:lnTo>
                  <a:lnTo>
                    <a:pt x="18124" y="17715"/>
                  </a:lnTo>
                  <a:lnTo>
                    <a:pt x="17715" y="17470"/>
                  </a:lnTo>
                  <a:lnTo>
                    <a:pt x="17279" y="17225"/>
                  </a:lnTo>
                  <a:lnTo>
                    <a:pt x="16843" y="17007"/>
                  </a:lnTo>
                  <a:lnTo>
                    <a:pt x="16407" y="16789"/>
                  </a:lnTo>
                  <a:lnTo>
                    <a:pt x="15971" y="16625"/>
                  </a:lnTo>
                  <a:lnTo>
                    <a:pt x="15508" y="16489"/>
                  </a:lnTo>
                  <a:lnTo>
                    <a:pt x="15072" y="16407"/>
                  </a:lnTo>
                  <a:lnTo>
                    <a:pt x="14609" y="16380"/>
                  </a:lnTo>
                  <a:lnTo>
                    <a:pt x="14145" y="16380"/>
                  </a:lnTo>
                  <a:lnTo>
                    <a:pt x="13655" y="16461"/>
                  </a:lnTo>
                  <a:lnTo>
                    <a:pt x="13437" y="16543"/>
                  </a:lnTo>
                  <a:lnTo>
                    <a:pt x="13191" y="16625"/>
                  </a:lnTo>
                  <a:lnTo>
                    <a:pt x="12946" y="16707"/>
                  </a:lnTo>
                  <a:lnTo>
                    <a:pt x="12701" y="16843"/>
                  </a:lnTo>
                  <a:lnTo>
                    <a:pt x="12701" y="16843"/>
                  </a:lnTo>
                  <a:lnTo>
                    <a:pt x="12428" y="17007"/>
                  </a:lnTo>
                  <a:lnTo>
                    <a:pt x="12156" y="17170"/>
                  </a:lnTo>
                  <a:lnTo>
                    <a:pt x="11911" y="17361"/>
                  </a:lnTo>
                  <a:lnTo>
                    <a:pt x="11693" y="17579"/>
                  </a:lnTo>
                  <a:lnTo>
                    <a:pt x="11475" y="17797"/>
                  </a:lnTo>
                  <a:lnTo>
                    <a:pt x="11311" y="18015"/>
                  </a:lnTo>
                  <a:lnTo>
                    <a:pt x="11147" y="18233"/>
                  </a:lnTo>
                  <a:lnTo>
                    <a:pt x="11011" y="18478"/>
                  </a:lnTo>
                  <a:lnTo>
                    <a:pt x="10875" y="18723"/>
                  </a:lnTo>
                  <a:lnTo>
                    <a:pt x="10793" y="18996"/>
                  </a:lnTo>
                  <a:lnTo>
                    <a:pt x="10711" y="19241"/>
                  </a:lnTo>
                  <a:lnTo>
                    <a:pt x="10630" y="19514"/>
                  </a:lnTo>
                  <a:lnTo>
                    <a:pt x="10575" y="19786"/>
                  </a:lnTo>
                  <a:lnTo>
                    <a:pt x="10548" y="20059"/>
                  </a:lnTo>
                  <a:lnTo>
                    <a:pt x="10548" y="20331"/>
                  </a:lnTo>
                  <a:lnTo>
                    <a:pt x="10548" y="20604"/>
                  </a:lnTo>
                  <a:lnTo>
                    <a:pt x="10602" y="21149"/>
                  </a:lnTo>
                  <a:lnTo>
                    <a:pt x="10739" y="21694"/>
                  </a:lnTo>
                  <a:lnTo>
                    <a:pt x="10902" y="22239"/>
                  </a:lnTo>
                  <a:lnTo>
                    <a:pt x="11147" y="22784"/>
                  </a:lnTo>
                  <a:lnTo>
                    <a:pt x="11420" y="23302"/>
                  </a:lnTo>
                  <a:lnTo>
                    <a:pt x="11747" y="23765"/>
                  </a:lnTo>
                  <a:lnTo>
                    <a:pt x="12129" y="24229"/>
                  </a:lnTo>
                  <a:lnTo>
                    <a:pt x="12537" y="24637"/>
                  </a:lnTo>
                  <a:lnTo>
                    <a:pt x="12537" y="24637"/>
                  </a:lnTo>
                  <a:lnTo>
                    <a:pt x="12592" y="24719"/>
                  </a:lnTo>
                  <a:lnTo>
                    <a:pt x="12619" y="24828"/>
                  </a:lnTo>
                  <a:lnTo>
                    <a:pt x="12619" y="24937"/>
                  </a:lnTo>
                  <a:lnTo>
                    <a:pt x="12565" y="25019"/>
                  </a:lnTo>
                  <a:lnTo>
                    <a:pt x="12047" y="25073"/>
                  </a:lnTo>
                  <a:lnTo>
                    <a:pt x="12047" y="25073"/>
                  </a:lnTo>
                  <a:lnTo>
                    <a:pt x="11556" y="24692"/>
                  </a:lnTo>
                  <a:lnTo>
                    <a:pt x="11120" y="24256"/>
                  </a:lnTo>
                  <a:lnTo>
                    <a:pt x="10739" y="23765"/>
                  </a:lnTo>
                  <a:lnTo>
                    <a:pt x="10412" y="23275"/>
                  </a:lnTo>
                  <a:lnTo>
                    <a:pt x="10139" y="22757"/>
                  </a:lnTo>
                  <a:lnTo>
                    <a:pt x="9921" y="22212"/>
                  </a:lnTo>
                  <a:lnTo>
                    <a:pt x="9758" y="21640"/>
                  </a:lnTo>
                  <a:lnTo>
                    <a:pt x="9649" y="21067"/>
                  </a:lnTo>
                  <a:lnTo>
                    <a:pt x="9594" y="20495"/>
                  </a:lnTo>
                  <a:lnTo>
                    <a:pt x="9594" y="20222"/>
                  </a:lnTo>
                  <a:lnTo>
                    <a:pt x="9621" y="19923"/>
                  </a:lnTo>
                  <a:lnTo>
                    <a:pt x="9649" y="19623"/>
                  </a:lnTo>
                  <a:lnTo>
                    <a:pt x="9703" y="19350"/>
                  </a:lnTo>
                  <a:lnTo>
                    <a:pt x="9785" y="19078"/>
                  </a:lnTo>
                  <a:lnTo>
                    <a:pt x="9867" y="18778"/>
                  </a:lnTo>
                  <a:lnTo>
                    <a:pt x="9976" y="18505"/>
                  </a:lnTo>
                  <a:lnTo>
                    <a:pt x="10085" y="18233"/>
                  </a:lnTo>
                  <a:lnTo>
                    <a:pt x="10248" y="17988"/>
                  </a:lnTo>
                  <a:lnTo>
                    <a:pt x="10384" y="17715"/>
                  </a:lnTo>
                  <a:lnTo>
                    <a:pt x="10575" y="17470"/>
                  </a:lnTo>
                  <a:lnTo>
                    <a:pt x="10766" y="17225"/>
                  </a:lnTo>
                  <a:lnTo>
                    <a:pt x="10984" y="16979"/>
                  </a:lnTo>
                  <a:lnTo>
                    <a:pt x="11229" y="16734"/>
                  </a:lnTo>
                  <a:lnTo>
                    <a:pt x="11229" y="16734"/>
                  </a:lnTo>
                  <a:lnTo>
                    <a:pt x="11638" y="16407"/>
                  </a:lnTo>
                  <a:lnTo>
                    <a:pt x="12047" y="16134"/>
                  </a:lnTo>
                  <a:lnTo>
                    <a:pt x="12047" y="16134"/>
                  </a:lnTo>
                  <a:lnTo>
                    <a:pt x="11638" y="15671"/>
                  </a:lnTo>
                  <a:lnTo>
                    <a:pt x="11420" y="15480"/>
                  </a:lnTo>
                  <a:lnTo>
                    <a:pt x="11202" y="15290"/>
                  </a:lnTo>
                  <a:lnTo>
                    <a:pt x="10957" y="15126"/>
                  </a:lnTo>
                  <a:lnTo>
                    <a:pt x="10684" y="15017"/>
                  </a:lnTo>
                  <a:lnTo>
                    <a:pt x="10384" y="14963"/>
                  </a:lnTo>
                  <a:lnTo>
                    <a:pt x="10085" y="14963"/>
                  </a:lnTo>
                  <a:lnTo>
                    <a:pt x="10085" y="14963"/>
                  </a:lnTo>
                  <a:lnTo>
                    <a:pt x="9812" y="15017"/>
                  </a:lnTo>
                  <a:lnTo>
                    <a:pt x="9567" y="15126"/>
                  </a:lnTo>
                  <a:lnTo>
                    <a:pt x="9349" y="15262"/>
                  </a:lnTo>
                  <a:lnTo>
                    <a:pt x="9158" y="15453"/>
                  </a:lnTo>
                  <a:lnTo>
                    <a:pt x="9022" y="15698"/>
                  </a:lnTo>
                  <a:lnTo>
                    <a:pt x="8940" y="15944"/>
                  </a:lnTo>
                  <a:lnTo>
                    <a:pt x="8913" y="16080"/>
                  </a:lnTo>
                  <a:lnTo>
                    <a:pt x="8913" y="16189"/>
                  </a:lnTo>
                  <a:lnTo>
                    <a:pt x="8913" y="16325"/>
                  </a:lnTo>
                  <a:lnTo>
                    <a:pt x="8940" y="16489"/>
                  </a:lnTo>
                  <a:lnTo>
                    <a:pt x="8940" y="16489"/>
                  </a:lnTo>
                  <a:lnTo>
                    <a:pt x="8967" y="16570"/>
                  </a:lnTo>
                  <a:lnTo>
                    <a:pt x="8940" y="16625"/>
                  </a:lnTo>
                  <a:lnTo>
                    <a:pt x="8913" y="16707"/>
                  </a:lnTo>
                  <a:lnTo>
                    <a:pt x="8858" y="16761"/>
                  </a:lnTo>
                  <a:lnTo>
                    <a:pt x="8858" y="16761"/>
                  </a:lnTo>
                  <a:lnTo>
                    <a:pt x="8940" y="16952"/>
                  </a:lnTo>
                  <a:lnTo>
                    <a:pt x="9022" y="17170"/>
                  </a:lnTo>
                  <a:lnTo>
                    <a:pt x="9022" y="17170"/>
                  </a:lnTo>
                  <a:lnTo>
                    <a:pt x="9022" y="17279"/>
                  </a:lnTo>
                  <a:lnTo>
                    <a:pt x="8994" y="17415"/>
                  </a:lnTo>
                  <a:lnTo>
                    <a:pt x="8913" y="17497"/>
                  </a:lnTo>
                  <a:lnTo>
                    <a:pt x="8804" y="17552"/>
                  </a:lnTo>
                  <a:lnTo>
                    <a:pt x="8695" y="17579"/>
                  </a:lnTo>
                  <a:lnTo>
                    <a:pt x="8586" y="17579"/>
                  </a:lnTo>
                  <a:lnTo>
                    <a:pt x="8477" y="17524"/>
                  </a:lnTo>
                  <a:lnTo>
                    <a:pt x="8395" y="17415"/>
                  </a:lnTo>
                  <a:lnTo>
                    <a:pt x="8395" y="17415"/>
                  </a:lnTo>
                  <a:lnTo>
                    <a:pt x="8259" y="17197"/>
                  </a:lnTo>
                  <a:lnTo>
                    <a:pt x="8068" y="17007"/>
                  </a:lnTo>
                  <a:lnTo>
                    <a:pt x="7904" y="16843"/>
                  </a:lnTo>
                  <a:lnTo>
                    <a:pt x="7686" y="16707"/>
                  </a:lnTo>
                  <a:lnTo>
                    <a:pt x="7496" y="16598"/>
                  </a:lnTo>
                  <a:lnTo>
                    <a:pt x="7278" y="16516"/>
                  </a:lnTo>
                  <a:lnTo>
                    <a:pt x="7059" y="16461"/>
                  </a:lnTo>
                  <a:lnTo>
                    <a:pt x="6814" y="16434"/>
                  </a:lnTo>
                  <a:lnTo>
                    <a:pt x="6596" y="16461"/>
                  </a:lnTo>
                  <a:lnTo>
                    <a:pt x="6405" y="16489"/>
                  </a:lnTo>
                  <a:lnTo>
                    <a:pt x="6187" y="16570"/>
                  </a:lnTo>
                  <a:lnTo>
                    <a:pt x="5997" y="16707"/>
                  </a:lnTo>
                  <a:lnTo>
                    <a:pt x="5806" y="16843"/>
                  </a:lnTo>
                  <a:lnTo>
                    <a:pt x="5670" y="17034"/>
                  </a:lnTo>
                  <a:lnTo>
                    <a:pt x="5533" y="17279"/>
                  </a:lnTo>
                  <a:lnTo>
                    <a:pt x="5424" y="17552"/>
                  </a:lnTo>
                  <a:lnTo>
                    <a:pt x="5424" y="17552"/>
                  </a:lnTo>
                  <a:lnTo>
                    <a:pt x="5343" y="17824"/>
                  </a:lnTo>
                  <a:lnTo>
                    <a:pt x="5261" y="18097"/>
                  </a:lnTo>
                  <a:lnTo>
                    <a:pt x="5152" y="18669"/>
                  </a:lnTo>
                  <a:lnTo>
                    <a:pt x="5070" y="19241"/>
                  </a:lnTo>
                  <a:lnTo>
                    <a:pt x="4934" y="19814"/>
                  </a:lnTo>
                  <a:lnTo>
                    <a:pt x="4934" y="19814"/>
                  </a:lnTo>
                  <a:lnTo>
                    <a:pt x="5070" y="20004"/>
                  </a:lnTo>
                  <a:lnTo>
                    <a:pt x="5070" y="20004"/>
                  </a:lnTo>
                  <a:lnTo>
                    <a:pt x="5125" y="20113"/>
                  </a:lnTo>
                  <a:lnTo>
                    <a:pt x="5125" y="20250"/>
                  </a:lnTo>
                  <a:lnTo>
                    <a:pt x="5070" y="20331"/>
                  </a:lnTo>
                  <a:lnTo>
                    <a:pt x="4988" y="20413"/>
                  </a:lnTo>
                  <a:lnTo>
                    <a:pt x="4906" y="20468"/>
                  </a:lnTo>
                  <a:lnTo>
                    <a:pt x="4797" y="20495"/>
                  </a:lnTo>
                  <a:lnTo>
                    <a:pt x="4661" y="20468"/>
                  </a:lnTo>
                  <a:lnTo>
                    <a:pt x="4579" y="20413"/>
                  </a:lnTo>
                  <a:lnTo>
                    <a:pt x="4579" y="20413"/>
                  </a:lnTo>
                  <a:lnTo>
                    <a:pt x="4443" y="20386"/>
                  </a:lnTo>
                  <a:lnTo>
                    <a:pt x="4361" y="20331"/>
                  </a:lnTo>
                  <a:lnTo>
                    <a:pt x="4280" y="20250"/>
                  </a:lnTo>
                  <a:lnTo>
                    <a:pt x="4225" y="20168"/>
                  </a:lnTo>
                  <a:lnTo>
                    <a:pt x="4225" y="20168"/>
                  </a:lnTo>
                  <a:lnTo>
                    <a:pt x="3953" y="20004"/>
                  </a:lnTo>
                  <a:lnTo>
                    <a:pt x="3653" y="19923"/>
                  </a:lnTo>
                  <a:lnTo>
                    <a:pt x="3380" y="19868"/>
                  </a:lnTo>
                  <a:lnTo>
                    <a:pt x="3108" y="19868"/>
                  </a:lnTo>
                  <a:lnTo>
                    <a:pt x="2835" y="19895"/>
                  </a:lnTo>
                  <a:lnTo>
                    <a:pt x="2563" y="19977"/>
                  </a:lnTo>
                  <a:lnTo>
                    <a:pt x="2290" y="20113"/>
                  </a:lnTo>
                  <a:lnTo>
                    <a:pt x="2045" y="20250"/>
                  </a:lnTo>
                  <a:lnTo>
                    <a:pt x="1800" y="20440"/>
                  </a:lnTo>
                  <a:lnTo>
                    <a:pt x="1582" y="20631"/>
                  </a:lnTo>
                  <a:lnTo>
                    <a:pt x="1364" y="20876"/>
                  </a:lnTo>
                  <a:lnTo>
                    <a:pt x="1173" y="21095"/>
                  </a:lnTo>
                  <a:lnTo>
                    <a:pt x="982" y="21367"/>
                  </a:lnTo>
                  <a:lnTo>
                    <a:pt x="819" y="21640"/>
                  </a:lnTo>
                  <a:lnTo>
                    <a:pt x="682" y="21912"/>
                  </a:lnTo>
                  <a:lnTo>
                    <a:pt x="573" y="22185"/>
                  </a:lnTo>
                  <a:lnTo>
                    <a:pt x="573" y="22185"/>
                  </a:lnTo>
                  <a:lnTo>
                    <a:pt x="464" y="22484"/>
                  </a:lnTo>
                  <a:lnTo>
                    <a:pt x="410" y="22757"/>
                  </a:lnTo>
                  <a:lnTo>
                    <a:pt x="382" y="23002"/>
                  </a:lnTo>
                  <a:lnTo>
                    <a:pt x="410" y="23275"/>
                  </a:lnTo>
                  <a:lnTo>
                    <a:pt x="464" y="23493"/>
                  </a:lnTo>
                  <a:lnTo>
                    <a:pt x="519" y="23738"/>
                  </a:lnTo>
                  <a:lnTo>
                    <a:pt x="628" y="23956"/>
                  </a:lnTo>
                  <a:lnTo>
                    <a:pt x="764" y="24147"/>
                  </a:lnTo>
                  <a:lnTo>
                    <a:pt x="900" y="24365"/>
                  </a:lnTo>
                  <a:lnTo>
                    <a:pt x="1064" y="24556"/>
                  </a:lnTo>
                  <a:lnTo>
                    <a:pt x="1418" y="24937"/>
                  </a:lnTo>
                  <a:lnTo>
                    <a:pt x="1800" y="25292"/>
                  </a:lnTo>
                  <a:lnTo>
                    <a:pt x="2208" y="25646"/>
                  </a:lnTo>
                  <a:lnTo>
                    <a:pt x="2208" y="25646"/>
                  </a:lnTo>
                  <a:lnTo>
                    <a:pt x="2290" y="25700"/>
                  </a:lnTo>
                  <a:lnTo>
                    <a:pt x="2317" y="25782"/>
                  </a:lnTo>
                  <a:lnTo>
                    <a:pt x="2317" y="25782"/>
                  </a:lnTo>
                  <a:lnTo>
                    <a:pt x="2345" y="25809"/>
                  </a:lnTo>
                  <a:lnTo>
                    <a:pt x="2345" y="25809"/>
                  </a:lnTo>
                  <a:lnTo>
                    <a:pt x="2426" y="25864"/>
                  </a:lnTo>
                  <a:lnTo>
                    <a:pt x="2481" y="25946"/>
                  </a:lnTo>
                  <a:lnTo>
                    <a:pt x="2508" y="26055"/>
                  </a:lnTo>
                  <a:lnTo>
                    <a:pt x="2481" y="26164"/>
                  </a:lnTo>
                  <a:lnTo>
                    <a:pt x="2426" y="26245"/>
                  </a:lnTo>
                  <a:lnTo>
                    <a:pt x="2345" y="26327"/>
                  </a:lnTo>
                  <a:lnTo>
                    <a:pt x="2236" y="26354"/>
                  </a:lnTo>
                  <a:lnTo>
                    <a:pt x="2127" y="26354"/>
                  </a:lnTo>
                  <a:lnTo>
                    <a:pt x="2127" y="26354"/>
                  </a:lnTo>
                  <a:lnTo>
                    <a:pt x="1772" y="26300"/>
                  </a:lnTo>
                  <a:lnTo>
                    <a:pt x="1473" y="26327"/>
                  </a:lnTo>
                  <a:lnTo>
                    <a:pt x="1200" y="26382"/>
                  </a:lnTo>
                  <a:lnTo>
                    <a:pt x="928" y="26491"/>
                  </a:lnTo>
                  <a:lnTo>
                    <a:pt x="710" y="26627"/>
                  </a:lnTo>
                  <a:lnTo>
                    <a:pt x="519" y="26790"/>
                  </a:lnTo>
                  <a:lnTo>
                    <a:pt x="355" y="27008"/>
                  </a:lnTo>
                  <a:lnTo>
                    <a:pt x="219" y="27226"/>
                  </a:lnTo>
                  <a:lnTo>
                    <a:pt x="110" y="27499"/>
                  </a:lnTo>
                  <a:lnTo>
                    <a:pt x="55" y="27744"/>
                  </a:lnTo>
                  <a:lnTo>
                    <a:pt x="1" y="28044"/>
                  </a:lnTo>
                  <a:lnTo>
                    <a:pt x="1" y="28317"/>
                  </a:lnTo>
                  <a:lnTo>
                    <a:pt x="55" y="28616"/>
                  </a:lnTo>
                  <a:lnTo>
                    <a:pt x="110" y="28889"/>
                  </a:lnTo>
                  <a:lnTo>
                    <a:pt x="219" y="29189"/>
                  </a:lnTo>
                  <a:lnTo>
                    <a:pt x="355" y="29434"/>
                  </a:lnTo>
                  <a:lnTo>
                    <a:pt x="355" y="29434"/>
                  </a:lnTo>
                  <a:lnTo>
                    <a:pt x="519" y="29679"/>
                  </a:lnTo>
                  <a:lnTo>
                    <a:pt x="710" y="29870"/>
                  </a:lnTo>
                  <a:lnTo>
                    <a:pt x="900" y="30061"/>
                  </a:lnTo>
                  <a:lnTo>
                    <a:pt x="1091" y="30252"/>
                  </a:lnTo>
                  <a:lnTo>
                    <a:pt x="1309" y="30388"/>
                  </a:lnTo>
                  <a:lnTo>
                    <a:pt x="1527" y="30524"/>
                  </a:lnTo>
                  <a:lnTo>
                    <a:pt x="2018" y="30769"/>
                  </a:lnTo>
                  <a:lnTo>
                    <a:pt x="2508" y="30933"/>
                  </a:lnTo>
                  <a:lnTo>
                    <a:pt x="3026" y="31069"/>
                  </a:lnTo>
                  <a:lnTo>
                    <a:pt x="3571" y="31178"/>
                  </a:lnTo>
                  <a:lnTo>
                    <a:pt x="4089" y="31287"/>
                  </a:lnTo>
                  <a:lnTo>
                    <a:pt x="4089" y="31287"/>
                  </a:lnTo>
                  <a:lnTo>
                    <a:pt x="4171" y="31314"/>
                  </a:lnTo>
                  <a:lnTo>
                    <a:pt x="4252" y="31369"/>
                  </a:lnTo>
                  <a:lnTo>
                    <a:pt x="4280" y="31451"/>
                  </a:lnTo>
                  <a:lnTo>
                    <a:pt x="4307" y="31532"/>
                  </a:lnTo>
                  <a:lnTo>
                    <a:pt x="4307" y="31532"/>
                  </a:lnTo>
                  <a:lnTo>
                    <a:pt x="4579" y="31560"/>
                  </a:lnTo>
                  <a:lnTo>
                    <a:pt x="4579" y="31560"/>
                  </a:lnTo>
                  <a:lnTo>
                    <a:pt x="4688" y="31614"/>
                  </a:lnTo>
                  <a:lnTo>
                    <a:pt x="4743" y="31696"/>
                  </a:lnTo>
                  <a:lnTo>
                    <a:pt x="4770" y="31778"/>
                  </a:lnTo>
                  <a:lnTo>
                    <a:pt x="4797" y="31887"/>
                  </a:lnTo>
                  <a:lnTo>
                    <a:pt x="4770" y="31969"/>
                  </a:lnTo>
                  <a:lnTo>
                    <a:pt x="4716" y="32050"/>
                  </a:lnTo>
                  <a:lnTo>
                    <a:pt x="4634" y="32105"/>
                  </a:lnTo>
                  <a:lnTo>
                    <a:pt x="4525" y="32132"/>
                  </a:lnTo>
                  <a:lnTo>
                    <a:pt x="4525" y="32132"/>
                  </a:lnTo>
                  <a:lnTo>
                    <a:pt x="4062" y="32132"/>
                  </a:lnTo>
                  <a:lnTo>
                    <a:pt x="3571" y="32214"/>
                  </a:lnTo>
                  <a:lnTo>
                    <a:pt x="3326" y="32268"/>
                  </a:lnTo>
                  <a:lnTo>
                    <a:pt x="3081" y="32323"/>
                  </a:lnTo>
                  <a:lnTo>
                    <a:pt x="2863" y="32405"/>
                  </a:lnTo>
                  <a:lnTo>
                    <a:pt x="2644" y="32514"/>
                  </a:lnTo>
                  <a:lnTo>
                    <a:pt x="2454" y="32650"/>
                  </a:lnTo>
                  <a:lnTo>
                    <a:pt x="2290" y="32786"/>
                  </a:lnTo>
                  <a:lnTo>
                    <a:pt x="2154" y="32950"/>
                  </a:lnTo>
                  <a:lnTo>
                    <a:pt x="2072" y="33140"/>
                  </a:lnTo>
                  <a:lnTo>
                    <a:pt x="2018" y="33358"/>
                  </a:lnTo>
                  <a:lnTo>
                    <a:pt x="2018" y="33576"/>
                  </a:lnTo>
                  <a:lnTo>
                    <a:pt x="2072" y="33849"/>
                  </a:lnTo>
                  <a:lnTo>
                    <a:pt x="2181" y="34122"/>
                  </a:lnTo>
                  <a:lnTo>
                    <a:pt x="2181" y="34122"/>
                  </a:lnTo>
                  <a:lnTo>
                    <a:pt x="2290" y="34340"/>
                  </a:lnTo>
                  <a:lnTo>
                    <a:pt x="2426" y="34503"/>
                  </a:lnTo>
                  <a:lnTo>
                    <a:pt x="2563" y="34667"/>
                  </a:lnTo>
                  <a:lnTo>
                    <a:pt x="2726" y="34803"/>
                  </a:lnTo>
                  <a:lnTo>
                    <a:pt x="2917" y="34939"/>
                  </a:lnTo>
                  <a:lnTo>
                    <a:pt x="3081" y="35048"/>
                  </a:lnTo>
                  <a:lnTo>
                    <a:pt x="3462" y="35212"/>
                  </a:lnTo>
                  <a:lnTo>
                    <a:pt x="3898" y="35348"/>
                  </a:lnTo>
                  <a:lnTo>
                    <a:pt x="4307" y="35457"/>
                  </a:lnTo>
                  <a:lnTo>
                    <a:pt x="5152" y="35648"/>
                  </a:lnTo>
                  <a:lnTo>
                    <a:pt x="5152" y="35648"/>
                  </a:lnTo>
                  <a:lnTo>
                    <a:pt x="5261" y="35675"/>
                  </a:lnTo>
                  <a:lnTo>
                    <a:pt x="5261" y="35675"/>
                  </a:lnTo>
                  <a:lnTo>
                    <a:pt x="5479" y="35675"/>
                  </a:lnTo>
                  <a:lnTo>
                    <a:pt x="5697" y="35729"/>
                  </a:lnTo>
                  <a:lnTo>
                    <a:pt x="5697" y="35729"/>
                  </a:lnTo>
                  <a:lnTo>
                    <a:pt x="5779" y="35784"/>
                  </a:lnTo>
                  <a:lnTo>
                    <a:pt x="5833" y="35839"/>
                  </a:lnTo>
                  <a:lnTo>
                    <a:pt x="5860" y="35893"/>
                  </a:lnTo>
                  <a:lnTo>
                    <a:pt x="5860" y="35975"/>
                  </a:lnTo>
                  <a:lnTo>
                    <a:pt x="5860" y="36057"/>
                  </a:lnTo>
                  <a:lnTo>
                    <a:pt x="5833" y="36111"/>
                  </a:lnTo>
                  <a:lnTo>
                    <a:pt x="5779" y="36166"/>
                  </a:lnTo>
                  <a:lnTo>
                    <a:pt x="5697" y="36220"/>
                  </a:lnTo>
                  <a:lnTo>
                    <a:pt x="5697" y="36220"/>
                  </a:lnTo>
                  <a:lnTo>
                    <a:pt x="5424" y="36302"/>
                  </a:lnTo>
                  <a:lnTo>
                    <a:pt x="5152" y="36411"/>
                  </a:lnTo>
                  <a:lnTo>
                    <a:pt x="4934" y="36547"/>
                  </a:lnTo>
                  <a:lnTo>
                    <a:pt x="4825" y="36629"/>
                  </a:lnTo>
                  <a:lnTo>
                    <a:pt x="4716" y="36738"/>
                  </a:lnTo>
                  <a:lnTo>
                    <a:pt x="4716" y="36738"/>
                  </a:lnTo>
                  <a:lnTo>
                    <a:pt x="4579" y="36956"/>
                  </a:lnTo>
                  <a:lnTo>
                    <a:pt x="4443" y="37228"/>
                  </a:lnTo>
                  <a:lnTo>
                    <a:pt x="4389" y="37474"/>
                  </a:lnTo>
                  <a:lnTo>
                    <a:pt x="4389" y="37610"/>
                  </a:lnTo>
                  <a:lnTo>
                    <a:pt x="4389" y="37746"/>
                  </a:lnTo>
                  <a:lnTo>
                    <a:pt x="4389" y="37746"/>
                  </a:lnTo>
                  <a:lnTo>
                    <a:pt x="4443" y="37964"/>
                  </a:lnTo>
                  <a:lnTo>
                    <a:pt x="4552" y="38128"/>
                  </a:lnTo>
                  <a:lnTo>
                    <a:pt x="4661" y="38291"/>
                  </a:lnTo>
                  <a:lnTo>
                    <a:pt x="4797" y="38400"/>
                  </a:lnTo>
                  <a:lnTo>
                    <a:pt x="4797" y="38400"/>
                  </a:lnTo>
                  <a:lnTo>
                    <a:pt x="4879" y="38400"/>
                  </a:lnTo>
                  <a:lnTo>
                    <a:pt x="4934" y="38400"/>
                  </a:lnTo>
                  <a:lnTo>
                    <a:pt x="5097" y="38455"/>
                  </a:lnTo>
                  <a:lnTo>
                    <a:pt x="5097" y="38455"/>
                  </a:lnTo>
                  <a:lnTo>
                    <a:pt x="5152" y="38455"/>
                  </a:lnTo>
                  <a:lnTo>
                    <a:pt x="5234" y="38482"/>
                  </a:lnTo>
                  <a:lnTo>
                    <a:pt x="5261" y="38537"/>
                  </a:lnTo>
                  <a:lnTo>
                    <a:pt x="5288" y="38646"/>
                  </a:lnTo>
                  <a:lnTo>
                    <a:pt x="5288" y="38646"/>
                  </a:lnTo>
                  <a:lnTo>
                    <a:pt x="5506" y="38673"/>
                  </a:lnTo>
                  <a:lnTo>
                    <a:pt x="5751" y="38673"/>
                  </a:lnTo>
                  <a:lnTo>
                    <a:pt x="5969" y="38646"/>
                  </a:lnTo>
                  <a:lnTo>
                    <a:pt x="6187" y="38591"/>
                  </a:lnTo>
                  <a:lnTo>
                    <a:pt x="6514" y="38945"/>
                  </a:lnTo>
                  <a:lnTo>
                    <a:pt x="6514" y="38945"/>
                  </a:lnTo>
                  <a:lnTo>
                    <a:pt x="6378" y="39027"/>
                  </a:lnTo>
                  <a:lnTo>
                    <a:pt x="6215" y="39109"/>
                  </a:lnTo>
                  <a:lnTo>
                    <a:pt x="6051" y="39191"/>
                  </a:lnTo>
                  <a:lnTo>
                    <a:pt x="5860" y="39218"/>
                  </a:lnTo>
                  <a:lnTo>
                    <a:pt x="5697" y="39245"/>
                  </a:lnTo>
                  <a:lnTo>
                    <a:pt x="5506" y="39272"/>
                  </a:lnTo>
                  <a:lnTo>
                    <a:pt x="5152" y="39245"/>
                  </a:lnTo>
                  <a:lnTo>
                    <a:pt x="5152" y="39245"/>
                  </a:lnTo>
                  <a:lnTo>
                    <a:pt x="5016" y="40063"/>
                  </a:lnTo>
                  <a:lnTo>
                    <a:pt x="4961" y="40472"/>
                  </a:lnTo>
                  <a:lnTo>
                    <a:pt x="4934" y="40880"/>
                  </a:lnTo>
                  <a:lnTo>
                    <a:pt x="4934" y="40880"/>
                  </a:lnTo>
                  <a:lnTo>
                    <a:pt x="4906" y="41398"/>
                  </a:lnTo>
                  <a:lnTo>
                    <a:pt x="4934" y="41916"/>
                  </a:lnTo>
                  <a:lnTo>
                    <a:pt x="5016" y="42924"/>
                  </a:lnTo>
                  <a:lnTo>
                    <a:pt x="5016" y="42924"/>
                  </a:lnTo>
                  <a:lnTo>
                    <a:pt x="5125" y="43415"/>
                  </a:lnTo>
                  <a:lnTo>
                    <a:pt x="5261" y="43878"/>
                  </a:lnTo>
                  <a:lnTo>
                    <a:pt x="5424" y="44314"/>
                  </a:lnTo>
                  <a:lnTo>
                    <a:pt x="5588" y="44723"/>
                  </a:lnTo>
                  <a:lnTo>
                    <a:pt x="5779" y="45132"/>
                  </a:lnTo>
                  <a:lnTo>
                    <a:pt x="5969" y="45541"/>
                  </a:lnTo>
                  <a:lnTo>
                    <a:pt x="6187" y="45922"/>
                  </a:lnTo>
                  <a:lnTo>
                    <a:pt x="6433" y="46276"/>
                  </a:lnTo>
                  <a:lnTo>
                    <a:pt x="6678" y="46604"/>
                  </a:lnTo>
                  <a:lnTo>
                    <a:pt x="6923" y="46958"/>
                  </a:lnTo>
                  <a:lnTo>
                    <a:pt x="7196" y="47258"/>
                  </a:lnTo>
                  <a:lnTo>
                    <a:pt x="7496" y="47557"/>
                  </a:lnTo>
                  <a:lnTo>
                    <a:pt x="7795" y="47857"/>
                  </a:lnTo>
                  <a:lnTo>
                    <a:pt x="8095" y="48102"/>
                  </a:lnTo>
                  <a:lnTo>
                    <a:pt x="8422" y="48375"/>
                  </a:lnTo>
                  <a:lnTo>
                    <a:pt x="8749" y="48620"/>
                  </a:lnTo>
                  <a:lnTo>
                    <a:pt x="9076" y="48838"/>
                  </a:lnTo>
                  <a:lnTo>
                    <a:pt x="9431" y="49056"/>
                  </a:lnTo>
                  <a:lnTo>
                    <a:pt x="10166" y="49465"/>
                  </a:lnTo>
                  <a:lnTo>
                    <a:pt x="10929" y="49819"/>
                  </a:lnTo>
                  <a:lnTo>
                    <a:pt x="11747" y="50119"/>
                  </a:lnTo>
                  <a:lnTo>
                    <a:pt x="12565" y="50392"/>
                  </a:lnTo>
                  <a:lnTo>
                    <a:pt x="13437" y="50610"/>
                  </a:lnTo>
                  <a:lnTo>
                    <a:pt x="14309" y="50801"/>
                  </a:lnTo>
                  <a:lnTo>
                    <a:pt x="15208" y="50964"/>
                  </a:lnTo>
                  <a:lnTo>
                    <a:pt x="16135" y="51100"/>
                  </a:lnTo>
                  <a:lnTo>
                    <a:pt x="17061" y="51182"/>
                  </a:lnTo>
                  <a:lnTo>
                    <a:pt x="17988" y="51264"/>
                  </a:lnTo>
                  <a:lnTo>
                    <a:pt x="18942" y="51291"/>
                  </a:lnTo>
                  <a:lnTo>
                    <a:pt x="19868" y="51318"/>
                  </a:lnTo>
                  <a:lnTo>
                    <a:pt x="20822" y="51318"/>
                  </a:lnTo>
                  <a:lnTo>
                    <a:pt x="22703" y="51291"/>
                  </a:lnTo>
                  <a:lnTo>
                    <a:pt x="24529" y="51209"/>
                  </a:lnTo>
                  <a:lnTo>
                    <a:pt x="26300" y="51100"/>
                  </a:lnTo>
                  <a:lnTo>
                    <a:pt x="29543" y="50882"/>
                  </a:lnTo>
                  <a:lnTo>
                    <a:pt x="29543" y="50882"/>
                  </a:lnTo>
                  <a:lnTo>
                    <a:pt x="44723" y="50065"/>
                  </a:lnTo>
                  <a:lnTo>
                    <a:pt x="59903" y="49220"/>
                  </a:lnTo>
                  <a:lnTo>
                    <a:pt x="59903" y="49220"/>
                  </a:lnTo>
                  <a:lnTo>
                    <a:pt x="73503" y="48457"/>
                  </a:lnTo>
                  <a:lnTo>
                    <a:pt x="87102" y="47639"/>
                  </a:lnTo>
                  <a:lnTo>
                    <a:pt x="87102" y="47639"/>
                  </a:lnTo>
                  <a:lnTo>
                    <a:pt x="94242" y="47230"/>
                  </a:lnTo>
                  <a:lnTo>
                    <a:pt x="94242" y="47230"/>
                  </a:lnTo>
                  <a:lnTo>
                    <a:pt x="95114" y="47176"/>
                  </a:lnTo>
                  <a:lnTo>
                    <a:pt x="95987" y="47149"/>
                  </a:lnTo>
                  <a:lnTo>
                    <a:pt x="97785" y="47121"/>
                  </a:lnTo>
                  <a:lnTo>
                    <a:pt x="98712" y="47067"/>
                  </a:lnTo>
                  <a:lnTo>
                    <a:pt x="99584" y="46985"/>
                  </a:lnTo>
                  <a:lnTo>
                    <a:pt x="100456" y="46849"/>
                  </a:lnTo>
                  <a:lnTo>
                    <a:pt x="100892" y="46767"/>
                  </a:lnTo>
                  <a:lnTo>
                    <a:pt x="101301" y="466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2860501" y="5494228"/>
              <a:ext cx="532150" cy="785600"/>
            </a:xfrm>
            <a:custGeom>
              <a:rect b="b" l="l" r="r" t="t"/>
              <a:pathLst>
                <a:path extrusionOk="0" fill="none" h="31424" w="21286">
                  <a:moveTo>
                    <a:pt x="19541" y="31423"/>
                  </a:moveTo>
                  <a:lnTo>
                    <a:pt x="19541" y="31423"/>
                  </a:lnTo>
                  <a:lnTo>
                    <a:pt x="19650" y="31369"/>
                  </a:lnTo>
                  <a:lnTo>
                    <a:pt x="19786" y="31287"/>
                  </a:lnTo>
                  <a:lnTo>
                    <a:pt x="19923" y="31178"/>
                  </a:lnTo>
                  <a:lnTo>
                    <a:pt x="20032" y="31041"/>
                  </a:lnTo>
                  <a:lnTo>
                    <a:pt x="20277" y="30687"/>
                  </a:lnTo>
                  <a:lnTo>
                    <a:pt x="20522" y="30333"/>
                  </a:lnTo>
                  <a:lnTo>
                    <a:pt x="20713" y="29951"/>
                  </a:lnTo>
                  <a:lnTo>
                    <a:pt x="20904" y="29597"/>
                  </a:lnTo>
                  <a:lnTo>
                    <a:pt x="21067" y="29134"/>
                  </a:lnTo>
                  <a:lnTo>
                    <a:pt x="21067" y="29134"/>
                  </a:lnTo>
                  <a:lnTo>
                    <a:pt x="21149" y="28861"/>
                  </a:lnTo>
                  <a:lnTo>
                    <a:pt x="21203" y="28616"/>
                  </a:lnTo>
                  <a:lnTo>
                    <a:pt x="21285" y="28071"/>
                  </a:lnTo>
                  <a:lnTo>
                    <a:pt x="21285" y="27526"/>
                  </a:lnTo>
                  <a:lnTo>
                    <a:pt x="21203" y="27008"/>
                  </a:lnTo>
                  <a:lnTo>
                    <a:pt x="21203" y="27008"/>
                  </a:lnTo>
                  <a:lnTo>
                    <a:pt x="21094" y="26490"/>
                  </a:lnTo>
                  <a:lnTo>
                    <a:pt x="20931" y="26000"/>
                  </a:lnTo>
                  <a:lnTo>
                    <a:pt x="20713" y="25564"/>
                  </a:lnTo>
                  <a:lnTo>
                    <a:pt x="20468" y="25128"/>
                  </a:lnTo>
                  <a:lnTo>
                    <a:pt x="20168" y="24746"/>
                  </a:lnTo>
                  <a:lnTo>
                    <a:pt x="19841" y="24364"/>
                  </a:lnTo>
                  <a:lnTo>
                    <a:pt x="19459" y="24037"/>
                  </a:lnTo>
                  <a:lnTo>
                    <a:pt x="19078" y="23710"/>
                  </a:lnTo>
                  <a:lnTo>
                    <a:pt x="19078" y="23710"/>
                  </a:lnTo>
                  <a:lnTo>
                    <a:pt x="18914" y="23819"/>
                  </a:lnTo>
                  <a:lnTo>
                    <a:pt x="18914" y="23819"/>
                  </a:lnTo>
                  <a:lnTo>
                    <a:pt x="18860" y="23874"/>
                  </a:lnTo>
                  <a:lnTo>
                    <a:pt x="18778" y="23874"/>
                  </a:lnTo>
                  <a:lnTo>
                    <a:pt x="18696" y="23901"/>
                  </a:lnTo>
                  <a:lnTo>
                    <a:pt x="18614" y="23874"/>
                  </a:lnTo>
                  <a:lnTo>
                    <a:pt x="18478" y="23819"/>
                  </a:lnTo>
                  <a:lnTo>
                    <a:pt x="18369" y="23710"/>
                  </a:lnTo>
                  <a:lnTo>
                    <a:pt x="18287" y="23574"/>
                  </a:lnTo>
                  <a:lnTo>
                    <a:pt x="18260" y="23438"/>
                  </a:lnTo>
                  <a:lnTo>
                    <a:pt x="18287" y="23356"/>
                  </a:lnTo>
                  <a:lnTo>
                    <a:pt x="18287" y="23274"/>
                  </a:lnTo>
                  <a:lnTo>
                    <a:pt x="18342" y="23220"/>
                  </a:lnTo>
                  <a:lnTo>
                    <a:pt x="18396" y="23138"/>
                  </a:lnTo>
                  <a:lnTo>
                    <a:pt x="18396" y="23138"/>
                  </a:lnTo>
                  <a:lnTo>
                    <a:pt x="18424" y="23111"/>
                  </a:lnTo>
                  <a:lnTo>
                    <a:pt x="18424" y="23111"/>
                  </a:lnTo>
                  <a:lnTo>
                    <a:pt x="18451" y="23029"/>
                  </a:lnTo>
                  <a:lnTo>
                    <a:pt x="18478" y="22947"/>
                  </a:lnTo>
                  <a:lnTo>
                    <a:pt x="18560" y="22893"/>
                  </a:lnTo>
                  <a:lnTo>
                    <a:pt x="18669" y="22893"/>
                  </a:lnTo>
                  <a:lnTo>
                    <a:pt x="18669" y="22893"/>
                  </a:lnTo>
                  <a:lnTo>
                    <a:pt x="18914" y="22620"/>
                  </a:lnTo>
                  <a:lnTo>
                    <a:pt x="19132" y="22375"/>
                  </a:lnTo>
                  <a:lnTo>
                    <a:pt x="19323" y="22102"/>
                  </a:lnTo>
                  <a:lnTo>
                    <a:pt x="19514" y="21830"/>
                  </a:lnTo>
                  <a:lnTo>
                    <a:pt x="19677" y="21557"/>
                  </a:lnTo>
                  <a:lnTo>
                    <a:pt x="19786" y="21258"/>
                  </a:lnTo>
                  <a:lnTo>
                    <a:pt x="19923" y="20985"/>
                  </a:lnTo>
                  <a:lnTo>
                    <a:pt x="20004" y="20685"/>
                  </a:lnTo>
                  <a:lnTo>
                    <a:pt x="20059" y="20413"/>
                  </a:lnTo>
                  <a:lnTo>
                    <a:pt x="20113" y="20113"/>
                  </a:lnTo>
                  <a:lnTo>
                    <a:pt x="20141" y="19840"/>
                  </a:lnTo>
                  <a:lnTo>
                    <a:pt x="20141" y="19541"/>
                  </a:lnTo>
                  <a:lnTo>
                    <a:pt x="20141" y="19268"/>
                  </a:lnTo>
                  <a:lnTo>
                    <a:pt x="20113" y="18968"/>
                  </a:lnTo>
                  <a:lnTo>
                    <a:pt x="20059" y="18696"/>
                  </a:lnTo>
                  <a:lnTo>
                    <a:pt x="20004" y="18423"/>
                  </a:lnTo>
                  <a:lnTo>
                    <a:pt x="19895" y="18151"/>
                  </a:lnTo>
                  <a:lnTo>
                    <a:pt x="19786" y="17878"/>
                  </a:lnTo>
                  <a:lnTo>
                    <a:pt x="19677" y="17633"/>
                  </a:lnTo>
                  <a:lnTo>
                    <a:pt x="19541" y="17388"/>
                  </a:lnTo>
                  <a:lnTo>
                    <a:pt x="19377" y="17142"/>
                  </a:lnTo>
                  <a:lnTo>
                    <a:pt x="19187" y="16897"/>
                  </a:lnTo>
                  <a:lnTo>
                    <a:pt x="18996" y="16679"/>
                  </a:lnTo>
                  <a:lnTo>
                    <a:pt x="18805" y="16461"/>
                  </a:lnTo>
                  <a:lnTo>
                    <a:pt x="18560" y="16243"/>
                  </a:lnTo>
                  <a:lnTo>
                    <a:pt x="18315" y="16052"/>
                  </a:lnTo>
                  <a:lnTo>
                    <a:pt x="18069" y="15861"/>
                  </a:lnTo>
                  <a:lnTo>
                    <a:pt x="17797" y="15698"/>
                  </a:lnTo>
                  <a:lnTo>
                    <a:pt x="17497" y="15534"/>
                  </a:lnTo>
                  <a:lnTo>
                    <a:pt x="17197" y="15398"/>
                  </a:lnTo>
                  <a:lnTo>
                    <a:pt x="16897" y="15262"/>
                  </a:lnTo>
                  <a:lnTo>
                    <a:pt x="16570" y="15153"/>
                  </a:lnTo>
                  <a:lnTo>
                    <a:pt x="16570" y="15153"/>
                  </a:lnTo>
                  <a:lnTo>
                    <a:pt x="16516" y="15180"/>
                  </a:lnTo>
                  <a:lnTo>
                    <a:pt x="16516" y="15180"/>
                  </a:lnTo>
                  <a:lnTo>
                    <a:pt x="16434" y="15262"/>
                  </a:lnTo>
                  <a:lnTo>
                    <a:pt x="16352" y="15289"/>
                  </a:lnTo>
                  <a:lnTo>
                    <a:pt x="16271" y="15316"/>
                  </a:lnTo>
                  <a:lnTo>
                    <a:pt x="16189" y="15316"/>
                  </a:lnTo>
                  <a:lnTo>
                    <a:pt x="16107" y="15316"/>
                  </a:lnTo>
                  <a:lnTo>
                    <a:pt x="16025" y="15289"/>
                  </a:lnTo>
                  <a:lnTo>
                    <a:pt x="15889" y="15180"/>
                  </a:lnTo>
                  <a:lnTo>
                    <a:pt x="15780" y="15044"/>
                  </a:lnTo>
                  <a:lnTo>
                    <a:pt x="15753" y="14880"/>
                  </a:lnTo>
                  <a:lnTo>
                    <a:pt x="15753" y="14799"/>
                  </a:lnTo>
                  <a:lnTo>
                    <a:pt x="15753" y="14717"/>
                  </a:lnTo>
                  <a:lnTo>
                    <a:pt x="15807" y="14635"/>
                  </a:lnTo>
                  <a:lnTo>
                    <a:pt x="15862" y="14553"/>
                  </a:lnTo>
                  <a:lnTo>
                    <a:pt x="15862" y="14553"/>
                  </a:lnTo>
                  <a:lnTo>
                    <a:pt x="16216" y="14090"/>
                  </a:lnTo>
                  <a:lnTo>
                    <a:pt x="16516" y="13627"/>
                  </a:lnTo>
                  <a:lnTo>
                    <a:pt x="16788" y="13136"/>
                  </a:lnTo>
                  <a:lnTo>
                    <a:pt x="17034" y="12618"/>
                  </a:lnTo>
                  <a:lnTo>
                    <a:pt x="17224" y="12100"/>
                  </a:lnTo>
                  <a:lnTo>
                    <a:pt x="17361" y="11583"/>
                  </a:lnTo>
                  <a:lnTo>
                    <a:pt x="17470" y="11038"/>
                  </a:lnTo>
                  <a:lnTo>
                    <a:pt x="17524" y="10493"/>
                  </a:lnTo>
                  <a:lnTo>
                    <a:pt x="17524" y="9947"/>
                  </a:lnTo>
                  <a:lnTo>
                    <a:pt x="17470" y="9402"/>
                  </a:lnTo>
                  <a:lnTo>
                    <a:pt x="17361" y="8857"/>
                  </a:lnTo>
                  <a:lnTo>
                    <a:pt x="17224" y="8340"/>
                  </a:lnTo>
                  <a:lnTo>
                    <a:pt x="17006" y="7822"/>
                  </a:lnTo>
                  <a:lnTo>
                    <a:pt x="16734" y="7331"/>
                  </a:lnTo>
                  <a:lnTo>
                    <a:pt x="16407" y="6868"/>
                  </a:lnTo>
                  <a:lnTo>
                    <a:pt x="16025" y="6432"/>
                  </a:lnTo>
                  <a:lnTo>
                    <a:pt x="16025" y="6432"/>
                  </a:lnTo>
                  <a:lnTo>
                    <a:pt x="15671" y="6105"/>
                  </a:lnTo>
                  <a:lnTo>
                    <a:pt x="15317" y="5805"/>
                  </a:lnTo>
                  <a:lnTo>
                    <a:pt x="14935" y="5532"/>
                  </a:lnTo>
                  <a:lnTo>
                    <a:pt x="14554" y="5314"/>
                  </a:lnTo>
                  <a:lnTo>
                    <a:pt x="14145" y="5124"/>
                  </a:lnTo>
                  <a:lnTo>
                    <a:pt x="13709" y="4987"/>
                  </a:lnTo>
                  <a:lnTo>
                    <a:pt x="13273" y="4851"/>
                  </a:lnTo>
                  <a:lnTo>
                    <a:pt x="12837" y="4742"/>
                  </a:lnTo>
                  <a:lnTo>
                    <a:pt x="12401" y="4688"/>
                  </a:lnTo>
                  <a:lnTo>
                    <a:pt x="11937" y="4660"/>
                  </a:lnTo>
                  <a:lnTo>
                    <a:pt x="11501" y="4660"/>
                  </a:lnTo>
                  <a:lnTo>
                    <a:pt x="11038" y="4688"/>
                  </a:lnTo>
                  <a:lnTo>
                    <a:pt x="10575" y="4742"/>
                  </a:lnTo>
                  <a:lnTo>
                    <a:pt x="10139" y="4797"/>
                  </a:lnTo>
                  <a:lnTo>
                    <a:pt x="9703" y="4906"/>
                  </a:lnTo>
                  <a:lnTo>
                    <a:pt x="9239" y="5042"/>
                  </a:lnTo>
                  <a:lnTo>
                    <a:pt x="9239" y="5042"/>
                  </a:lnTo>
                  <a:lnTo>
                    <a:pt x="9103" y="5124"/>
                  </a:lnTo>
                  <a:lnTo>
                    <a:pt x="8967" y="5151"/>
                  </a:lnTo>
                  <a:lnTo>
                    <a:pt x="8830" y="5124"/>
                  </a:lnTo>
                  <a:lnTo>
                    <a:pt x="8721" y="5069"/>
                  </a:lnTo>
                  <a:lnTo>
                    <a:pt x="8612" y="4960"/>
                  </a:lnTo>
                  <a:lnTo>
                    <a:pt x="8558" y="4851"/>
                  </a:lnTo>
                  <a:lnTo>
                    <a:pt x="8531" y="4715"/>
                  </a:lnTo>
                  <a:lnTo>
                    <a:pt x="8585" y="4551"/>
                  </a:lnTo>
                  <a:lnTo>
                    <a:pt x="8585" y="4551"/>
                  </a:lnTo>
                  <a:lnTo>
                    <a:pt x="8749" y="4197"/>
                  </a:lnTo>
                  <a:lnTo>
                    <a:pt x="8830" y="3870"/>
                  </a:lnTo>
                  <a:lnTo>
                    <a:pt x="8885" y="3543"/>
                  </a:lnTo>
                  <a:lnTo>
                    <a:pt x="8858" y="3216"/>
                  </a:lnTo>
                  <a:lnTo>
                    <a:pt x="8803" y="2916"/>
                  </a:lnTo>
                  <a:lnTo>
                    <a:pt x="8721" y="2616"/>
                  </a:lnTo>
                  <a:lnTo>
                    <a:pt x="8585" y="2317"/>
                  </a:lnTo>
                  <a:lnTo>
                    <a:pt x="8394" y="2044"/>
                  </a:lnTo>
                  <a:lnTo>
                    <a:pt x="8204" y="1799"/>
                  </a:lnTo>
                  <a:lnTo>
                    <a:pt x="7986" y="1526"/>
                  </a:lnTo>
                  <a:lnTo>
                    <a:pt x="7713" y="1308"/>
                  </a:lnTo>
                  <a:lnTo>
                    <a:pt x="7468" y="1090"/>
                  </a:lnTo>
                  <a:lnTo>
                    <a:pt x="7168" y="899"/>
                  </a:lnTo>
                  <a:lnTo>
                    <a:pt x="6895" y="709"/>
                  </a:lnTo>
                  <a:lnTo>
                    <a:pt x="6596" y="572"/>
                  </a:lnTo>
                  <a:lnTo>
                    <a:pt x="6296" y="436"/>
                  </a:lnTo>
                  <a:lnTo>
                    <a:pt x="6296" y="436"/>
                  </a:lnTo>
                  <a:lnTo>
                    <a:pt x="5996" y="300"/>
                  </a:lnTo>
                  <a:lnTo>
                    <a:pt x="5696" y="218"/>
                  </a:lnTo>
                  <a:lnTo>
                    <a:pt x="5397" y="136"/>
                  </a:lnTo>
                  <a:lnTo>
                    <a:pt x="5124" y="82"/>
                  </a:lnTo>
                  <a:lnTo>
                    <a:pt x="4824" y="27"/>
                  </a:lnTo>
                  <a:lnTo>
                    <a:pt x="4524" y="27"/>
                  </a:lnTo>
                  <a:lnTo>
                    <a:pt x="4225" y="0"/>
                  </a:lnTo>
                  <a:lnTo>
                    <a:pt x="3925" y="27"/>
                  </a:lnTo>
                  <a:lnTo>
                    <a:pt x="3652" y="55"/>
                  </a:lnTo>
                  <a:lnTo>
                    <a:pt x="3353" y="136"/>
                  </a:lnTo>
                  <a:lnTo>
                    <a:pt x="3080" y="191"/>
                  </a:lnTo>
                  <a:lnTo>
                    <a:pt x="2780" y="300"/>
                  </a:lnTo>
                  <a:lnTo>
                    <a:pt x="2508" y="409"/>
                  </a:lnTo>
                  <a:lnTo>
                    <a:pt x="2235" y="545"/>
                  </a:lnTo>
                  <a:lnTo>
                    <a:pt x="1963" y="709"/>
                  </a:lnTo>
                  <a:lnTo>
                    <a:pt x="1717" y="899"/>
                  </a:lnTo>
                  <a:lnTo>
                    <a:pt x="1717" y="899"/>
                  </a:lnTo>
                  <a:lnTo>
                    <a:pt x="1663" y="927"/>
                  </a:lnTo>
                  <a:lnTo>
                    <a:pt x="1581" y="927"/>
                  </a:lnTo>
                  <a:lnTo>
                    <a:pt x="1581" y="927"/>
                  </a:lnTo>
                  <a:lnTo>
                    <a:pt x="1527" y="1335"/>
                  </a:lnTo>
                  <a:lnTo>
                    <a:pt x="1418" y="1744"/>
                  </a:lnTo>
                  <a:lnTo>
                    <a:pt x="1281" y="2153"/>
                  </a:lnTo>
                  <a:lnTo>
                    <a:pt x="1118" y="2535"/>
                  </a:lnTo>
                  <a:lnTo>
                    <a:pt x="900" y="2916"/>
                  </a:lnTo>
                  <a:lnTo>
                    <a:pt x="627" y="3243"/>
                  </a:lnTo>
                  <a:lnTo>
                    <a:pt x="327" y="3570"/>
                  </a:lnTo>
                  <a:lnTo>
                    <a:pt x="0" y="3843"/>
                  </a:lnTo>
                  <a:lnTo>
                    <a:pt x="0" y="3843"/>
                  </a:lnTo>
                  <a:lnTo>
                    <a:pt x="355" y="4061"/>
                  </a:lnTo>
                  <a:lnTo>
                    <a:pt x="682" y="4306"/>
                  </a:lnTo>
                  <a:lnTo>
                    <a:pt x="954" y="4579"/>
                  </a:lnTo>
                  <a:lnTo>
                    <a:pt x="1172" y="4878"/>
                  </a:lnTo>
                  <a:lnTo>
                    <a:pt x="1363" y="5205"/>
                  </a:lnTo>
                  <a:lnTo>
                    <a:pt x="1527" y="5560"/>
                  </a:lnTo>
                  <a:lnTo>
                    <a:pt x="1608" y="5941"/>
                  </a:lnTo>
                  <a:lnTo>
                    <a:pt x="1690" y="6323"/>
                  </a:lnTo>
                  <a:lnTo>
                    <a:pt x="1717" y="6704"/>
                  </a:lnTo>
                  <a:lnTo>
                    <a:pt x="1690" y="7086"/>
                  </a:lnTo>
                  <a:lnTo>
                    <a:pt x="1608" y="7467"/>
                  </a:lnTo>
                  <a:lnTo>
                    <a:pt x="1527" y="7849"/>
                  </a:lnTo>
                  <a:lnTo>
                    <a:pt x="1363" y="8203"/>
                  </a:lnTo>
                  <a:lnTo>
                    <a:pt x="1172" y="8530"/>
                  </a:lnTo>
                  <a:lnTo>
                    <a:pt x="954" y="8857"/>
                  </a:lnTo>
                  <a:lnTo>
                    <a:pt x="655" y="9130"/>
                  </a:lnTo>
                  <a:lnTo>
                    <a:pt x="655" y="9130"/>
                  </a:lnTo>
                  <a:lnTo>
                    <a:pt x="2072" y="10275"/>
                  </a:lnTo>
                  <a:lnTo>
                    <a:pt x="3462" y="11419"/>
                  </a:lnTo>
                  <a:lnTo>
                    <a:pt x="4824" y="12591"/>
                  </a:lnTo>
                  <a:lnTo>
                    <a:pt x="6187" y="13790"/>
                  </a:lnTo>
                  <a:lnTo>
                    <a:pt x="6187" y="13790"/>
                  </a:lnTo>
                  <a:lnTo>
                    <a:pt x="6241" y="13409"/>
                  </a:lnTo>
                  <a:lnTo>
                    <a:pt x="6296" y="13000"/>
                  </a:lnTo>
                  <a:lnTo>
                    <a:pt x="6405" y="12646"/>
                  </a:lnTo>
                  <a:lnTo>
                    <a:pt x="6541" y="12264"/>
                  </a:lnTo>
                  <a:lnTo>
                    <a:pt x="6814" y="11528"/>
                  </a:lnTo>
                  <a:lnTo>
                    <a:pt x="7141" y="10820"/>
                  </a:lnTo>
                  <a:lnTo>
                    <a:pt x="7141" y="10820"/>
                  </a:lnTo>
                  <a:lnTo>
                    <a:pt x="7168" y="10765"/>
                  </a:lnTo>
                  <a:lnTo>
                    <a:pt x="7223" y="10711"/>
                  </a:lnTo>
                  <a:lnTo>
                    <a:pt x="7386" y="10629"/>
                  </a:lnTo>
                  <a:lnTo>
                    <a:pt x="7522" y="10602"/>
                  </a:lnTo>
                  <a:lnTo>
                    <a:pt x="7604" y="10629"/>
                  </a:lnTo>
                  <a:lnTo>
                    <a:pt x="7686" y="10656"/>
                  </a:lnTo>
                  <a:lnTo>
                    <a:pt x="7686" y="10656"/>
                  </a:lnTo>
                  <a:lnTo>
                    <a:pt x="10384" y="12509"/>
                  </a:lnTo>
                  <a:lnTo>
                    <a:pt x="10384" y="12509"/>
                  </a:lnTo>
                  <a:lnTo>
                    <a:pt x="10493" y="12591"/>
                  </a:lnTo>
                  <a:lnTo>
                    <a:pt x="10547" y="12673"/>
                  </a:lnTo>
                  <a:lnTo>
                    <a:pt x="10575" y="12755"/>
                  </a:lnTo>
                  <a:lnTo>
                    <a:pt x="10602" y="12864"/>
                  </a:lnTo>
                  <a:lnTo>
                    <a:pt x="10575" y="12945"/>
                  </a:lnTo>
                  <a:lnTo>
                    <a:pt x="10547" y="13054"/>
                  </a:lnTo>
                  <a:lnTo>
                    <a:pt x="10493" y="13136"/>
                  </a:lnTo>
                  <a:lnTo>
                    <a:pt x="10411" y="13218"/>
                  </a:lnTo>
                  <a:lnTo>
                    <a:pt x="10411" y="13218"/>
                  </a:lnTo>
                  <a:lnTo>
                    <a:pt x="9812" y="13708"/>
                  </a:lnTo>
                  <a:lnTo>
                    <a:pt x="9267" y="14253"/>
                  </a:lnTo>
                  <a:lnTo>
                    <a:pt x="8721" y="14771"/>
                  </a:lnTo>
                  <a:lnTo>
                    <a:pt x="8149" y="15316"/>
                  </a:lnTo>
                  <a:lnTo>
                    <a:pt x="8149" y="15316"/>
                  </a:lnTo>
                  <a:lnTo>
                    <a:pt x="8040" y="15398"/>
                  </a:lnTo>
                  <a:lnTo>
                    <a:pt x="7931" y="15425"/>
                  </a:lnTo>
                  <a:lnTo>
                    <a:pt x="7931" y="15425"/>
                  </a:lnTo>
                  <a:lnTo>
                    <a:pt x="9103" y="16570"/>
                  </a:lnTo>
                  <a:lnTo>
                    <a:pt x="10248" y="17742"/>
                  </a:lnTo>
                  <a:lnTo>
                    <a:pt x="11365" y="18968"/>
                  </a:lnTo>
                  <a:lnTo>
                    <a:pt x="12455" y="20195"/>
                  </a:lnTo>
                  <a:lnTo>
                    <a:pt x="12455" y="20195"/>
                  </a:lnTo>
                  <a:lnTo>
                    <a:pt x="13273" y="19323"/>
                  </a:lnTo>
                  <a:lnTo>
                    <a:pt x="14118" y="18478"/>
                  </a:lnTo>
                  <a:lnTo>
                    <a:pt x="14118" y="18478"/>
                  </a:lnTo>
                  <a:lnTo>
                    <a:pt x="14172" y="18423"/>
                  </a:lnTo>
                  <a:lnTo>
                    <a:pt x="14254" y="18369"/>
                  </a:lnTo>
                  <a:lnTo>
                    <a:pt x="14336" y="18369"/>
                  </a:lnTo>
                  <a:lnTo>
                    <a:pt x="14417" y="18369"/>
                  </a:lnTo>
                  <a:lnTo>
                    <a:pt x="14499" y="18369"/>
                  </a:lnTo>
                  <a:lnTo>
                    <a:pt x="14581" y="18423"/>
                  </a:lnTo>
                  <a:lnTo>
                    <a:pt x="14635" y="18450"/>
                  </a:lnTo>
                  <a:lnTo>
                    <a:pt x="14690" y="18532"/>
                  </a:lnTo>
                  <a:lnTo>
                    <a:pt x="14690" y="18532"/>
                  </a:lnTo>
                  <a:lnTo>
                    <a:pt x="15753" y="20413"/>
                  </a:lnTo>
                  <a:lnTo>
                    <a:pt x="16788" y="22293"/>
                  </a:lnTo>
                  <a:lnTo>
                    <a:pt x="16788" y="22293"/>
                  </a:lnTo>
                  <a:lnTo>
                    <a:pt x="16843" y="22375"/>
                  </a:lnTo>
                  <a:lnTo>
                    <a:pt x="16843" y="22457"/>
                  </a:lnTo>
                  <a:lnTo>
                    <a:pt x="16843" y="22566"/>
                  </a:lnTo>
                  <a:lnTo>
                    <a:pt x="16816" y="22647"/>
                  </a:lnTo>
                  <a:lnTo>
                    <a:pt x="16788" y="22729"/>
                  </a:lnTo>
                  <a:lnTo>
                    <a:pt x="16734" y="22784"/>
                  </a:lnTo>
                  <a:lnTo>
                    <a:pt x="16652" y="22838"/>
                  </a:lnTo>
                  <a:lnTo>
                    <a:pt x="16570" y="22866"/>
                  </a:lnTo>
                  <a:lnTo>
                    <a:pt x="16570" y="22866"/>
                  </a:lnTo>
                  <a:lnTo>
                    <a:pt x="16162" y="22975"/>
                  </a:lnTo>
                  <a:lnTo>
                    <a:pt x="15780" y="23111"/>
                  </a:lnTo>
                  <a:lnTo>
                    <a:pt x="15426" y="23302"/>
                  </a:lnTo>
                  <a:lnTo>
                    <a:pt x="15071" y="23492"/>
                  </a:lnTo>
                  <a:lnTo>
                    <a:pt x="15071" y="23492"/>
                  </a:lnTo>
                  <a:lnTo>
                    <a:pt x="15180" y="23629"/>
                  </a:lnTo>
                  <a:lnTo>
                    <a:pt x="15180" y="23629"/>
                  </a:lnTo>
                  <a:lnTo>
                    <a:pt x="15807" y="24501"/>
                  </a:lnTo>
                  <a:lnTo>
                    <a:pt x="16461" y="25427"/>
                  </a:lnTo>
                  <a:lnTo>
                    <a:pt x="17088" y="26354"/>
                  </a:lnTo>
                  <a:lnTo>
                    <a:pt x="17688" y="27308"/>
                  </a:lnTo>
                  <a:lnTo>
                    <a:pt x="18260" y="28316"/>
                  </a:lnTo>
                  <a:lnTo>
                    <a:pt x="18505" y="28807"/>
                  </a:lnTo>
                  <a:lnTo>
                    <a:pt x="18751" y="29325"/>
                  </a:lnTo>
                  <a:lnTo>
                    <a:pt x="18996" y="29842"/>
                  </a:lnTo>
                  <a:lnTo>
                    <a:pt x="19187" y="30360"/>
                  </a:lnTo>
                  <a:lnTo>
                    <a:pt x="19377" y="30878"/>
                  </a:lnTo>
                  <a:lnTo>
                    <a:pt x="19541" y="314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13180726" y="5976603"/>
              <a:ext cx="77025" cy="89275"/>
            </a:xfrm>
            <a:custGeom>
              <a:rect b="b" l="l" r="r" t="t"/>
              <a:pathLst>
                <a:path extrusionOk="0" fill="none" h="3571" w="3081">
                  <a:moveTo>
                    <a:pt x="3080" y="2944"/>
                  </a:moveTo>
                  <a:lnTo>
                    <a:pt x="3080" y="2944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736" y="682"/>
                  </a:lnTo>
                  <a:lnTo>
                    <a:pt x="0" y="1336"/>
                  </a:lnTo>
                  <a:lnTo>
                    <a:pt x="0" y="1336"/>
                  </a:lnTo>
                  <a:lnTo>
                    <a:pt x="927" y="2453"/>
                  </a:lnTo>
                  <a:lnTo>
                    <a:pt x="1799" y="3571"/>
                  </a:lnTo>
                  <a:lnTo>
                    <a:pt x="1799" y="3571"/>
                  </a:lnTo>
                  <a:lnTo>
                    <a:pt x="2099" y="3380"/>
                  </a:lnTo>
                  <a:lnTo>
                    <a:pt x="2426" y="3216"/>
                  </a:lnTo>
                  <a:lnTo>
                    <a:pt x="2726" y="3080"/>
                  </a:lnTo>
                  <a:lnTo>
                    <a:pt x="3080" y="29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12824401" y="5150828"/>
              <a:ext cx="508975" cy="538950"/>
            </a:xfrm>
            <a:custGeom>
              <a:rect b="b" l="l" r="r" t="t"/>
              <a:pathLst>
                <a:path extrusionOk="0" fill="none" h="21558" w="20359">
                  <a:moveTo>
                    <a:pt x="19323" y="21558"/>
                  </a:moveTo>
                  <a:lnTo>
                    <a:pt x="19323" y="21558"/>
                  </a:lnTo>
                  <a:lnTo>
                    <a:pt x="19650" y="21231"/>
                  </a:lnTo>
                  <a:lnTo>
                    <a:pt x="19922" y="20904"/>
                  </a:lnTo>
                  <a:lnTo>
                    <a:pt x="20113" y="20522"/>
                  </a:lnTo>
                  <a:lnTo>
                    <a:pt x="20195" y="20304"/>
                  </a:lnTo>
                  <a:lnTo>
                    <a:pt x="20249" y="20113"/>
                  </a:lnTo>
                  <a:lnTo>
                    <a:pt x="20304" y="19895"/>
                  </a:lnTo>
                  <a:lnTo>
                    <a:pt x="20331" y="19677"/>
                  </a:lnTo>
                  <a:lnTo>
                    <a:pt x="20358" y="19486"/>
                  </a:lnTo>
                  <a:lnTo>
                    <a:pt x="20331" y="19268"/>
                  </a:lnTo>
                  <a:lnTo>
                    <a:pt x="20331" y="19050"/>
                  </a:lnTo>
                  <a:lnTo>
                    <a:pt x="20276" y="18832"/>
                  </a:lnTo>
                  <a:lnTo>
                    <a:pt x="20195" y="18614"/>
                  </a:lnTo>
                  <a:lnTo>
                    <a:pt x="20113" y="18396"/>
                  </a:lnTo>
                  <a:lnTo>
                    <a:pt x="20113" y="18396"/>
                  </a:lnTo>
                  <a:lnTo>
                    <a:pt x="20004" y="18178"/>
                  </a:lnTo>
                  <a:lnTo>
                    <a:pt x="19868" y="17988"/>
                  </a:lnTo>
                  <a:lnTo>
                    <a:pt x="19704" y="17797"/>
                  </a:lnTo>
                  <a:lnTo>
                    <a:pt x="19568" y="17633"/>
                  </a:lnTo>
                  <a:lnTo>
                    <a:pt x="19377" y="17497"/>
                  </a:lnTo>
                  <a:lnTo>
                    <a:pt x="19214" y="17388"/>
                  </a:lnTo>
                  <a:lnTo>
                    <a:pt x="19023" y="17279"/>
                  </a:lnTo>
                  <a:lnTo>
                    <a:pt x="18805" y="17197"/>
                  </a:lnTo>
                  <a:lnTo>
                    <a:pt x="18396" y="17034"/>
                  </a:lnTo>
                  <a:lnTo>
                    <a:pt x="17960" y="16952"/>
                  </a:lnTo>
                  <a:lnTo>
                    <a:pt x="17497" y="16925"/>
                  </a:lnTo>
                  <a:lnTo>
                    <a:pt x="17033" y="16897"/>
                  </a:lnTo>
                  <a:lnTo>
                    <a:pt x="17033" y="16897"/>
                  </a:lnTo>
                  <a:lnTo>
                    <a:pt x="16979" y="16897"/>
                  </a:lnTo>
                  <a:lnTo>
                    <a:pt x="16924" y="16870"/>
                  </a:lnTo>
                  <a:lnTo>
                    <a:pt x="16870" y="16788"/>
                  </a:lnTo>
                  <a:lnTo>
                    <a:pt x="16842" y="16707"/>
                  </a:lnTo>
                  <a:lnTo>
                    <a:pt x="16842" y="16598"/>
                  </a:lnTo>
                  <a:lnTo>
                    <a:pt x="16842" y="16598"/>
                  </a:lnTo>
                  <a:lnTo>
                    <a:pt x="16652" y="16652"/>
                  </a:lnTo>
                  <a:lnTo>
                    <a:pt x="16406" y="16707"/>
                  </a:lnTo>
                  <a:lnTo>
                    <a:pt x="16406" y="16707"/>
                  </a:lnTo>
                  <a:lnTo>
                    <a:pt x="16270" y="16679"/>
                  </a:lnTo>
                  <a:lnTo>
                    <a:pt x="16161" y="16625"/>
                  </a:lnTo>
                  <a:lnTo>
                    <a:pt x="16079" y="16543"/>
                  </a:lnTo>
                  <a:lnTo>
                    <a:pt x="16052" y="16434"/>
                  </a:lnTo>
                  <a:lnTo>
                    <a:pt x="16025" y="16298"/>
                  </a:lnTo>
                  <a:lnTo>
                    <a:pt x="16052" y="16189"/>
                  </a:lnTo>
                  <a:lnTo>
                    <a:pt x="16107" y="16080"/>
                  </a:lnTo>
                  <a:lnTo>
                    <a:pt x="16216" y="15998"/>
                  </a:lnTo>
                  <a:lnTo>
                    <a:pt x="16216" y="15998"/>
                  </a:lnTo>
                  <a:lnTo>
                    <a:pt x="16461" y="15835"/>
                  </a:lnTo>
                  <a:lnTo>
                    <a:pt x="16679" y="15644"/>
                  </a:lnTo>
                  <a:lnTo>
                    <a:pt x="16870" y="15453"/>
                  </a:lnTo>
                  <a:lnTo>
                    <a:pt x="17061" y="15235"/>
                  </a:lnTo>
                  <a:lnTo>
                    <a:pt x="17197" y="15017"/>
                  </a:lnTo>
                  <a:lnTo>
                    <a:pt x="17279" y="14799"/>
                  </a:lnTo>
                  <a:lnTo>
                    <a:pt x="17360" y="14554"/>
                  </a:lnTo>
                  <a:lnTo>
                    <a:pt x="17388" y="14308"/>
                  </a:lnTo>
                  <a:lnTo>
                    <a:pt x="17415" y="14063"/>
                  </a:lnTo>
                  <a:lnTo>
                    <a:pt x="17360" y="13818"/>
                  </a:lnTo>
                  <a:lnTo>
                    <a:pt x="17306" y="13573"/>
                  </a:lnTo>
                  <a:lnTo>
                    <a:pt x="17197" y="13355"/>
                  </a:lnTo>
                  <a:lnTo>
                    <a:pt x="17061" y="13109"/>
                  </a:lnTo>
                  <a:lnTo>
                    <a:pt x="16870" y="12891"/>
                  </a:lnTo>
                  <a:lnTo>
                    <a:pt x="16652" y="12673"/>
                  </a:lnTo>
                  <a:lnTo>
                    <a:pt x="16406" y="12482"/>
                  </a:lnTo>
                  <a:lnTo>
                    <a:pt x="16406" y="12482"/>
                  </a:lnTo>
                  <a:lnTo>
                    <a:pt x="16188" y="12373"/>
                  </a:lnTo>
                  <a:lnTo>
                    <a:pt x="15970" y="12264"/>
                  </a:lnTo>
                  <a:lnTo>
                    <a:pt x="15752" y="12183"/>
                  </a:lnTo>
                  <a:lnTo>
                    <a:pt x="15534" y="12101"/>
                  </a:lnTo>
                  <a:lnTo>
                    <a:pt x="15098" y="12019"/>
                  </a:lnTo>
                  <a:lnTo>
                    <a:pt x="14635" y="11992"/>
                  </a:lnTo>
                  <a:lnTo>
                    <a:pt x="14172" y="12019"/>
                  </a:lnTo>
                  <a:lnTo>
                    <a:pt x="13736" y="12074"/>
                  </a:lnTo>
                  <a:lnTo>
                    <a:pt x="13272" y="12155"/>
                  </a:lnTo>
                  <a:lnTo>
                    <a:pt x="12809" y="12264"/>
                  </a:lnTo>
                  <a:lnTo>
                    <a:pt x="12809" y="12264"/>
                  </a:lnTo>
                  <a:lnTo>
                    <a:pt x="12564" y="12455"/>
                  </a:lnTo>
                  <a:lnTo>
                    <a:pt x="12564" y="12455"/>
                  </a:lnTo>
                  <a:lnTo>
                    <a:pt x="12509" y="12510"/>
                  </a:lnTo>
                  <a:lnTo>
                    <a:pt x="12427" y="12537"/>
                  </a:lnTo>
                  <a:lnTo>
                    <a:pt x="12291" y="12537"/>
                  </a:lnTo>
                  <a:lnTo>
                    <a:pt x="12182" y="12482"/>
                  </a:lnTo>
                  <a:lnTo>
                    <a:pt x="12100" y="12373"/>
                  </a:lnTo>
                  <a:lnTo>
                    <a:pt x="12019" y="12237"/>
                  </a:lnTo>
                  <a:lnTo>
                    <a:pt x="11991" y="12101"/>
                  </a:lnTo>
                  <a:lnTo>
                    <a:pt x="12019" y="11965"/>
                  </a:lnTo>
                  <a:lnTo>
                    <a:pt x="12100" y="11828"/>
                  </a:lnTo>
                  <a:lnTo>
                    <a:pt x="12100" y="11828"/>
                  </a:lnTo>
                  <a:lnTo>
                    <a:pt x="12591" y="11283"/>
                  </a:lnTo>
                  <a:lnTo>
                    <a:pt x="13136" y="10711"/>
                  </a:lnTo>
                  <a:lnTo>
                    <a:pt x="13681" y="10111"/>
                  </a:lnTo>
                  <a:lnTo>
                    <a:pt x="13926" y="9812"/>
                  </a:lnTo>
                  <a:lnTo>
                    <a:pt x="14172" y="9485"/>
                  </a:lnTo>
                  <a:lnTo>
                    <a:pt x="14362" y="9185"/>
                  </a:lnTo>
                  <a:lnTo>
                    <a:pt x="14553" y="8830"/>
                  </a:lnTo>
                  <a:lnTo>
                    <a:pt x="14717" y="8503"/>
                  </a:lnTo>
                  <a:lnTo>
                    <a:pt x="14826" y="8149"/>
                  </a:lnTo>
                  <a:lnTo>
                    <a:pt x="14908" y="7768"/>
                  </a:lnTo>
                  <a:lnTo>
                    <a:pt x="14962" y="7386"/>
                  </a:lnTo>
                  <a:lnTo>
                    <a:pt x="14935" y="6977"/>
                  </a:lnTo>
                  <a:lnTo>
                    <a:pt x="14853" y="6568"/>
                  </a:lnTo>
                  <a:lnTo>
                    <a:pt x="14853" y="6568"/>
                  </a:lnTo>
                  <a:lnTo>
                    <a:pt x="14798" y="6350"/>
                  </a:lnTo>
                  <a:lnTo>
                    <a:pt x="14717" y="6105"/>
                  </a:lnTo>
                  <a:lnTo>
                    <a:pt x="14608" y="5887"/>
                  </a:lnTo>
                  <a:lnTo>
                    <a:pt x="14499" y="5669"/>
                  </a:lnTo>
                  <a:lnTo>
                    <a:pt x="14199" y="5260"/>
                  </a:lnTo>
                  <a:lnTo>
                    <a:pt x="13872" y="4879"/>
                  </a:lnTo>
                  <a:lnTo>
                    <a:pt x="13490" y="4497"/>
                  </a:lnTo>
                  <a:lnTo>
                    <a:pt x="13082" y="4197"/>
                  </a:lnTo>
                  <a:lnTo>
                    <a:pt x="12618" y="3925"/>
                  </a:lnTo>
                  <a:lnTo>
                    <a:pt x="12128" y="3680"/>
                  </a:lnTo>
                  <a:lnTo>
                    <a:pt x="11637" y="3516"/>
                  </a:lnTo>
                  <a:lnTo>
                    <a:pt x="11147" y="3380"/>
                  </a:lnTo>
                  <a:lnTo>
                    <a:pt x="10629" y="3325"/>
                  </a:lnTo>
                  <a:lnTo>
                    <a:pt x="10383" y="3298"/>
                  </a:lnTo>
                  <a:lnTo>
                    <a:pt x="10111" y="3325"/>
                  </a:lnTo>
                  <a:lnTo>
                    <a:pt x="9866" y="3325"/>
                  </a:lnTo>
                  <a:lnTo>
                    <a:pt x="9620" y="3380"/>
                  </a:lnTo>
                  <a:lnTo>
                    <a:pt x="9402" y="3434"/>
                  </a:lnTo>
                  <a:lnTo>
                    <a:pt x="9157" y="3516"/>
                  </a:lnTo>
                  <a:lnTo>
                    <a:pt x="8939" y="3598"/>
                  </a:lnTo>
                  <a:lnTo>
                    <a:pt x="8721" y="3734"/>
                  </a:lnTo>
                  <a:lnTo>
                    <a:pt x="8503" y="3870"/>
                  </a:lnTo>
                  <a:lnTo>
                    <a:pt x="8312" y="4034"/>
                  </a:lnTo>
                  <a:lnTo>
                    <a:pt x="8312" y="4034"/>
                  </a:lnTo>
                  <a:lnTo>
                    <a:pt x="8230" y="4061"/>
                  </a:lnTo>
                  <a:lnTo>
                    <a:pt x="8149" y="4088"/>
                  </a:lnTo>
                  <a:lnTo>
                    <a:pt x="8094" y="4088"/>
                  </a:lnTo>
                  <a:lnTo>
                    <a:pt x="8012" y="4061"/>
                  </a:lnTo>
                  <a:lnTo>
                    <a:pt x="8012" y="4061"/>
                  </a:lnTo>
                  <a:lnTo>
                    <a:pt x="7794" y="4306"/>
                  </a:lnTo>
                  <a:lnTo>
                    <a:pt x="7794" y="4306"/>
                  </a:lnTo>
                  <a:lnTo>
                    <a:pt x="7685" y="4388"/>
                  </a:lnTo>
                  <a:lnTo>
                    <a:pt x="7576" y="4388"/>
                  </a:lnTo>
                  <a:lnTo>
                    <a:pt x="7467" y="4388"/>
                  </a:lnTo>
                  <a:lnTo>
                    <a:pt x="7358" y="4334"/>
                  </a:lnTo>
                  <a:lnTo>
                    <a:pt x="7277" y="4252"/>
                  </a:lnTo>
                  <a:lnTo>
                    <a:pt x="7222" y="4170"/>
                  </a:lnTo>
                  <a:lnTo>
                    <a:pt x="7222" y="4034"/>
                  </a:lnTo>
                  <a:lnTo>
                    <a:pt x="7277" y="3925"/>
                  </a:lnTo>
                  <a:lnTo>
                    <a:pt x="7277" y="3925"/>
                  </a:lnTo>
                  <a:lnTo>
                    <a:pt x="7386" y="3680"/>
                  </a:lnTo>
                  <a:lnTo>
                    <a:pt x="7495" y="3434"/>
                  </a:lnTo>
                  <a:lnTo>
                    <a:pt x="7576" y="3189"/>
                  </a:lnTo>
                  <a:lnTo>
                    <a:pt x="7631" y="2944"/>
                  </a:lnTo>
                  <a:lnTo>
                    <a:pt x="7658" y="2699"/>
                  </a:lnTo>
                  <a:lnTo>
                    <a:pt x="7658" y="2453"/>
                  </a:lnTo>
                  <a:lnTo>
                    <a:pt x="7631" y="2208"/>
                  </a:lnTo>
                  <a:lnTo>
                    <a:pt x="7576" y="1990"/>
                  </a:lnTo>
                  <a:lnTo>
                    <a:pt x="7495" y="1772"/>
                  </a:lnTo>
                  <a:lnTo>
                    <a:pt x="7386" y="1527"/>
                  </a:lnTo>
                  <a:lnTo>
                    <a:pt x="7277" y="1336"/>
                  </a:lnTo>
                  <a:lnTo>
                    <a:pt x="7113" y="1118"/>
                  </a:lnTo>
                  <a:lnTo>
                    <a:pt x="6950" y="927"/>
                  </a:lnTo>
                  <a:lnTo>
                    <a:pt x="6759" y="764"/>
                  </a:lnTo>
                  <a:lnTo>
                    <a:pt x="6541" y="600"/>
                  </a:lnTo>
                  <a:lnTo>
                    <a:pt x="6323" y="464"/>
                  </a:lnTo>
                  <a:lnTo>
                    <a:pt x="6323" y="464"/>
                  </a:lnTo>
                  <a:lnTo>
                    <a:pt x="6105" y="355"/>
                  </a:lnTo>
                  <a:lnTo>
                    <a:pt x="5859" y="246"/>
                  </a:lnTo>
                  <a:lnTo>
                    <a:pt x="5423" y="109"/>
                  </a:lnTo>
                  <a:lnTo>
                    <a:pt x="4933" y="28"/>
                  </a:lnTo>
                  <a:lnTo>
                    <a:pt x="4470" y="0"/>
                  </a:lnTo>
                  <a:lnTo>
                    <a:pt x="4006" y="0"/>
                  </a:lnTo>
                  <a:lnTo>
                    <a:pt x="3516" y="28"/>
                  </a:lnTo>
                  <a:lnTo>
                    <a:pt x="2562" y="109"/>
                  </a:lnTo>
                  <a:lnTo>
                    <a:pt x="2562" y="109"/>
                  </a:lnTo>
                  <a:lnTo>
                    <a:pt x="2671" y="355"/>
                  </a:lnTo>
                  <a:lnTo>
                    <a:pt x="2753" y="600"/>
                  </a:lnTo>
                  <a:lnTo>
                    <a:pt x="2807" y="845"/>
                  </a:lnTo>
                  <a:lnTo>
                    <a:pt x="2862" y="1118"/>
                  </a:lnTo>
                  <a:lnTo>
                    <a:pt x="2862" y="1118"/>
                  </a:lnTo>
                  <a:lnTo>
                    <a:pt x="2862" y="1309"/>
                  </a:lnTo>
                  <a:lnTo>
                    <a:pt x="2862" y="1554"/>
                  </a:lnTo>
                  <a:lnTo>
                    <a:pt x="2834" y="1772"/>
                  </a:lnTo>
                  <a:lnTo>
                    <a:pt x="2780" y="1990"/>
                  </a:lnTo>
                  <a:lnTo>
                    <a:pt x="2698" y="2235"/>
                  </a:lnTo>
                  <a:lnTo>
                    <a:pt x="2616" y="2453"/>
                  </a:lnTo>
                  <a:lnTo>
                    <a:pt x="2507" y="2671"/>
                  </a:lnTo>
                  <a:lnTo>
                    <a:pt x="2398" y="2917"/>
                  </a:lnTo>
                  <a:lnTo>
                    <a:pt x="2262" y="3107"/>
                  </a:lnTo>
                  <a:lnTo>
                    <a:pt x="2126" y="3325"/>
                  </a:lnTo>
                  <a:lnTo>
                    <a:pt x="1962" y="3489"/>
                  </a:lnTo>
                  <a:lnTo>
                    <a:pt x="1771" y="3680"/>
                  </a:lnTo>
                  <a:lnTo>
                    <a:pt x="1608" y="3816"/>
                  </a:lnTo>
                  <a:lnTo>
                    <a:pt x="1417" y="3952"/>
                  </a:lnTo>
                  <a:lnTo>
                    <a:pt x="1199" y="4061"/>
                  </a:lnTo>
                  <a:lnTo>
                    <a:pt x="981" y="4170"/>
                  </a:lnTo>
                  <a:lnTo>
                    <a:pt x="981" y="4170"/>
                  </a:lnTo>
                  <a:lnTo>
                    <a:pt x="1145" y="4524"/>
                  </a:lnTo>
                  <a:lnTo>
                    <a:pt x="1254" y="4906"/>
                  </a:lnTo>
                  <a:lnTo>
                    <a:pt x="1335" y="5288"/>
                  </a:lnTo>
                  <a:lnTo>
                    <a:pt x="1417" y="5696"/>
                  </a:lnTo>
                  <a:lnTo>
                    <a:pt x="1444" y="6078"/>
                  </a:lnTo>
                  <a:lnTo>
                    <a:pt x="1444" y="6459"/>
                  </a:lnTo>
                  <a:lnTo>
                    <a:pt x="1444" y="6841"/>
                  </a:lnTo>
                  <a:lnTo>
                    <a:pt x="1390" y="7250"/>
                  </a:lnTo>
                  <a:lnTo>
                    <a:pt x="1308" y="7631"/>
                  </a:lnTo>
                  <a:lnTo>
                    <a:pt x="1199" y="7986"/>
                  </a:lnTo>
                  <a:lnTo>
                    <a:pt x="1063" y="8367"/>
                  </a:lnTo>
                  <a:lnTo>
                    <a:pt x="899" y="8721"/>
                  </a:lnTo>
                  <a:lnTo>
                    <a:pt x="736" y="9049"/>
                  </a:lnTo>
                  <a:lnTo>
                    <a:pt x="518" y="9403"/>
                  </a:lnTo>
                  <a:lnTo>
                    <a:pt x="273" y="9703"/>
                  </a:lnTo>
                  <a:lnTo>
                    <a:pt x="0" y="10030"/>
                  </a:lnTo>
                  <a:lnTo>
                    <a:pt x="0" y="10030"/>
                  </a:lnTo>
                  <a:lnTo>
                    <a:pt x="354" y="10111"/>
                  </a:lnTo>
                  <a:lnTo>
                    <a:pt x="681" y="10220"/>
                  </a:lnTo>
                  <a:lnTo>
                    <a:pt x="981" y="10357"/>
                  </a:lnTo>
                  <a:lnTo>
                    <a:pt x="1281" y="10520"/>
                  </a:lnTo>
                  <a:lnTo>
                    <a:pt x="1553" y="10711"/>
                  </a:lnTo>
                  <a:lnTo>
                    <a:pt x="1799" y="10929"/>
                  </a:lnTo>
                  <a:lnTo>
                    <a:pt x="2017" y="11174"/>
                  </a:lnTo>
                  <a:lnTo>
                    <a:pt x="2208" y="11447"/>
                  </a:lnTo>
                  <a:lnTo>
                    <a:pt x="2398" y="11719"/>
                  </a:lnTo>
                  <a:lnTo>
                    <a:pt x="2562" y="11992"/>
                  </a:lnTo>
                  <a:lnTo>
                    <a:pt x="2698" y="12319"/>
                  </a:lnTo>
                  <a:lnTo>
                    <a:pt x="2807" y="12619"/>
                  </a:lnTo>
                  <a:lnTo>
                    <a:pt x="2916" y="12946"/>
                  </a:lnTo>
                  <a:lnTo>
                    <a:pt x="2971" y="13273"/>
                  </a:lnTo>
                  <a:lnTo>
                    <a:pt x="3025" y="13627"/>
                  </a:lnTo>
                  <a:lnTo>
                    <a:pt x="3052" y="13954"/>
                  </a:lnTo>
                  <a:lnTo>
                    <a:pt x="3052" y="13954"/>
                  </a:lnTo>
                  <a:lnTo>
                    <a:pt x="3379" y="13682"/>
                  </a:lnTo>
                  <a:lnTo>
                    <a:pt x="3706" y="13464"/>
                  </a:lnTo>
                  <a:lnTo>
                    <a:pt x="4088" y="13273"/>
                  </a:lnTo>
                  <a:lnTo>
                    <a:pt x="4442" y="13136"/>
                  </a:lnTo>
                  <a:lnTo>
                    <a:pt x="4824" y="13027"/>
                  </a:lnTo>
                  <a:lnTo>
                    <a:pt x="5233" y="12946"/>
                  </a:lnTo>
                  <a:lnTo>
                    <a:pt x="5614" y="12891"/>
                  </a:lnTo>
                  <a:lnTo>
                    <a:pt x="6023" y="12891"/>
                  </a:lnTo>
                  <a:lnTo>
                    <a:pt x="6432" y="12918"/>
                  </a:lnTo>
                  <a:lnTo>
                    <a:pt x="6841" y="12973"/>
                  </a:lnTo>
                  <a:lnTo>
                    <a:pt x="7249" y="13055"/>
                  </a:lnTo>
                  <a:lnTo>
                    <a:pt x="7658" y="13164"/>
                  </a:lnTo>
                  <a:lnTo>
                    <a:pt x="8040" y="13300"/>
                  </a:lnTo>
                  <a:lnTo>
                    <a:pt x="8421" y="13436"/>
                  </a:lnTo>
                  <a:lnTo>
                    <a:pt x="8776" y="13627"/>
                  </a:lnTo>
                  <a:lnTo>
                    <a:pt x="9130" y="13845"/>
                  </a:lnTo>
                  <a:lnTo>
                    <a:pt x="9130" y="13845"/>
                  </a:lnTo>
                  <a:lnTo>
                    <a:pt x="9375" y="13981"/>
                  </a:lnTo>
                  <a:lnTo>
                    <a:pt x="9593" y="14172"/>
                  </a:lnTo>
                  <a:lnTo>
                    <a:pt x="9838" y="14363"/>
                  </a:lnTo>
                  <a:lnTo>
                    <a:pt x="10056" y="14581"/>
                  </a:lnTo>
                  <a:lnTo>
                    <a:pt x="10274" y="14826"/>
                  </a:lnTo>
                  <a:lnTo>
                    <a:pt x="10492" y="15071"/>
                  </a:lnTo>
                  <a:lnTo>
                    <a:pt x="10683" y="15344"/>
                  </a:lnTo>
                  <a:lnTo>
                    <a:pt x="10847" y="15589"/>
                  </a:lnTo>
                  <a:lnTo>
                    <a:pt x="11010" y="15889"/>
                  </a:lnTo>
                  <a:lnTo>
                    <a:pt x="11119" y="16162"/>
                  </a:lnTo>
                  <a:lnTo>
                    <a:pt x="11228" y="16461"/>
                  </a:lnTo>
                  <a:lnTo>
                    <a:pt x="11310" y="16761"/>
                  </a:lnTo>
                  <a:lnTo>
                    <a:pt x="11365" y="17034"/>
                  </a:lnTo>
                  <a:lnTo>
                    <a:pt x="11365" y="17333"/>
                  </a:lnTo>
                  <a:lnTo>
                    <a:pt x="11337" y="17633"/>
                  </a:lnTo>
                  <a:lnTo>
                    <a:pt x="11256" y="17906"/>
                  </a:lnTo>
                  <a:lnTo>
                    <a:pt x="11256" y="17906"/>
                  </a:lnTo>
                  <a:lnTo>
                    <a:pt x="11583" y="17797"/>
                  </a:lnTo>
                  <a:lnTo>
                    <a:pt x="11910" y="17688"/>
                  </a:lnTo>
                  <a:lnTo>
                    <a:pt x="12237" y="17633"/>
                  </a:lnTo>
                  <a:lnTo>
                    <a:pt x="12564" y="17579"/>
                  </a:lnTo>
                  <a:lnTo>
                    <a:pt x="12891" y="17524"/>
                  </a:lnTo>
                  <a:lnTo>
                    <a:pt x="13191" y="17497"/>
                  </a:lnTo>
                  <a:lnTo>
                    <a:pt x="13518" y="17497"/>
                  </a:lnTo>
                  <a:lnTo>
                    <a:pt x="13817" y="17524"/>
                  </a:lnTo>
                  <a:lnTo>
                    <a:pt x="14417" y="17579"/>
                  </a:lnTo>
                  <a:lnTo>
                    <a:pt x="15017" y="17715"/>
                  </a:lnTo>
                  <a:lnTo>
                    <a:pt x="15589" y="17906"/>
                  </a:lnTo>
                  <a:lnTo>
                    <a:pt x="16134" y="18151"/>
                  </a:lnTo>
                  <a:lnTo>
                    <a:pt x="16652" y="18424"/>
                  </a:lnTo>
                  <a:lnTo>
                    <a:pt x="17142" y="18778"/>
                  </a:lnTo>
                  <a:lnTo>
                    <a:pt x="17578" y="19159"/>
                  </a:lnTo>
                  <a:lnTo>
                    <a:pt x="18014" y="19568"/>
                  </a:lnTo>
                  <a:lnTo>
                    <a:pt x="18396" y="20032"/>
                  </a:lnTo>
                  <a:lnTo>
                    <a:pt x="18750" y="20522"/>
                  </a:lnTo>
                  <a:lnTo>
                    <a:pt x="19077" y="21013"/>
                  </a:lnTo>
                  <a:lnTo>
                    <a:pt x="19323" y="215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3027426" y="5784453"/>
              <a:ext cx="70875" cy="84525"/>
            </a:xfrm>
            <a:custGeom>
              <a:rect b="b" l="l" r="r" t="t"/>
              <a:pathLst>
                <a:path extrusionOk="0" fill="none" h="3381" w="2835">
                  <a:moveTo>
                    <a:pt x="0" y="2617"/>
                  </a:moveTo>
                  <a:lnTo>
                    <a:pt x="0" y="2617"/>
                  </a:lnTo>
                  <a:lnTo>
                    <a:pt x="818" y="3380"/>
                  </a:lnTo>
                  <a:lnTo>
                    <a:pt x="818" y="3380"/>
                  </a:lnTo>
                  <a:lnTo>
                    <a:pt x="873" y="3271"/>
                  </a:lnTo>
                  <a:lnTo>
                    <a:pt x="873" y="3271"/>
                  </a:lnTo>
                  <a:lnTo>
                    <a:pt x="1091" y="2972"/>
                  </a:lnTo>
                  <a:lnTo>
                    <a:pt x="1309" y="2726"/>
                  </a:lnTo>
                  <a:lnTo>
                    <a:pt x="1772" y="2208"/>
                  </a:lnTo>
                  <a:lnTo>
                    <a:pt x="2290" y="1718"/>
                  </a:lnTo>
                  <a:lnTo>
                    <a:pt x="2835" y="1282"/>
                  </a:lnTo>
                  <a:lnTo>
                    <a:pt x="2835" y="1282"/>
                  </a:lnTo>
                  <a:lnTo>
                    <a:pt x="982" y="1"/>
                  </a:lnTo>
                  <a:lnTo>
                    <a:pt x="982" y="1"/>
                  </a:lnTo>
                  <a:lnTo>
                    <a:pt x="709" y="655"/>
                  </a:lnTo>
                  <a:lnTo>
                    <a:pt x="491" y="1309"/>
                  </a:lnTo>
                  <a:lnTo>
                    <a:pt x="273" y="1990"/>
                  </a:lnTo>
                  <a:lnTo>
                    <a:pt x="0" y="261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11833051" y="4889203"/>
              <a:ext cx="1047225" cy="818300"/>
            </a:xfrm>
            <a:custGeom>
              <a:rect b="b" l="l" r="r" t="t"/>
              <a:pathLst>
                <a:path extrusionOk="0" fill="none" h="32732" w="41889">
                  <a:moveTo>
                    <a:pt x="40962" y="32731"/>
                  </a:moveTo>
                  <a:lnTo>
                    <a:pt x="40962" y="32731"/>
                  </a:lnTo>
                  <a:lnTo>
                    <a:pt x="41207" y="32486"/>
                  </a:lnTo>
                  <a:lnTo>
                    <a:pt x="41425" y="32214"/>
                  </a:lnTo>
                  <a:lnTo>
                    <a:pt x="41589" y="31941"/>
                  </a:lnTo>
                  <a:lnTo>
                    <a:pt x="41725" y="31668"/>
                  </a:lnTo>
                  <a:lnTo>
                    <a:pt x="41807" y="31369"/>
                  </a:lnTo>
                  <a:lnTo>
                    <a:pt x="41862" y="31096"/>
                  </a:lnTo>
                  <a:lnTo>
                    <a:pt x="41889" y="30796"/>
                  </a:lnTo>
                  <a:lnTo>
                    <a:pt x="41862" y="30497"/>
                  </a:lnTo>
                  <a:lnTo>
                    <a:pt x="41807" y="30197"/>
                  </a:lnTo>
                  <a:lnTo>
                    <a:pt x="41725" y="29897"/>
                  </a:lnTo>
                  <a:lnTo>
                    <a:pt x="41589" y="29624"/>
                  </a:lnTo>
                  <a:lnTo>
                    <a:pt x="41425" y="29352"/>
                  </a:lnTo>
                  <a:lnTo>
                    <a:pt x="41235" y="29107"/>
                  </a:lnTo>
                  <a:lnTo>
                    <a:pt x="40989" y="28889"/>
                  </a:lnTo>
                  <a:lnTo>
                    <a:pt x="40717" y="28671"/>
                  </a:lnTo>
                  <a:lnTo>
                    <a:pt x="40417" y="28480"/>
                  </a:lnTo>
                  <a:lnTo>
                    <a:pt x="40417" y="28480"/>
                  </a:lnTo>
                  <a:lnTo>
                    <a:pt x="40281" y="28534"/>
                  </a:lnTo>
                  <a:lnTo>
                    <a:pt x="40281" y="28534"/>
                  </a:lnTo>
                  <a:lnTo>
                    <a:pt x="40199" y="28562"/>
                  </a:lnTo>
                  <a:lnTo>
                    <a:pt x="40090" y="28589"/>
                  </a:lnTo>
                  <a:lnTo>
                    <a:pt x="40008" y="28562"/>
                  </a:lnTo>
                  <a:lnTo>
                    <a:pt x="39899" y="28562"/>
                  </a:lnTo>
                  <a:lnTo>
                    <a:pt x="39763" y="28453"/>
                  </a:lnTo>
                  <a:lnTo>
                    <a:pt x="39654" y="28344"/>
                  </a:lnTo>
                  <a:lnTo>
                    <a:pt x="39572" y="28180"/>
                  </a:lnTo>
                  <a:lnTo>
                    <a:pt x="39572" y="28098"/>
                  </a:lnTo>
                  <a:lnTo>
                    <a:pt x="39572" y="28017"/>
                  </a:lnTo>
                  <a:lnTo>
                    <a:pt x="39600" y="27935"/>
                  </a:lnTo>
                  <a:lnTo>
                    <a:pt x="39654" y="27853"/>
                  </a:lnTo>
                  <a:lnTo>
                    <a:pt x="39736" y="27798"/>
                  </a:lnTo>
                  <a:lnTo>
                    <a:pt x="39818" y="27717"/>
                  </a:lnTo>
                  <a:lnTo>
                    <a:pt x="39818" y="27717"/>
                  </a:lnTo>
                  <a:lnTo>
                    <a:pt x="40063" y="27580"/>
                  </a:lnTo>
                  <a:lnTo>
                    <a:pt x="40308" y="27417"/>
                  </a:lnTo>
                  <a:lnTo>
                    <a:pt x="40526" y="27253"/>
                  </a:lnTo>
                  <a:lnTo>
                    <a:pt x="40744" y="27063"/>
                  </a:lnTo>
                  <a:lnTo>
                    <a:pt x="40935" y="26845"/>
                  </a:lnTo>
                  <a:lnTo>
                    <a:pt x="41126" y="26627"/>
                  </a:lnTo>
                  <a:lnTo>
                    <a:pt x="41289" y="26409"/>
                  </a:lnTo>
                  <a:lnTo>
                    <a:pt x="41453" y="26163"/>
                  </a:lnTo>
                  <a:lnTo>
                    <a:pt x="41562" y="25918"/>
                  </a:lnTo>
                  <a:lnTo>
                    <a:pt x="41698" y="25673"/>
                  </a:lnTo>
                  <a:lnTo>
                    <a:pt x="41780" y="25400"/>
                  </a:lnTo>
                  <a:lnTo>
                    <a:pt x="41834" y="25128"/>
                  </a:lnTo>
                  <a:lnTo>
                    <a:pt x="41889" y="24828"/>
                  </a:lnTo>
                  <a:lnTo>
                    <a:pt x="41889" y="24555"/>
                  </a:lnTo>
                  <a:lnTo>
                    <a:pt x="41889" y="24256"/>
                  </a:lnTo>
                  <a:lnTo>
                    <a:pt x="41834" y="23956"/>
                  </a:lnTo>
                  <a:lnTo>
                    <a:pt x="41834" y="23956"/>
                  </a:lnTo>
                  <a:lnTo>
                    <a:pt x="41780" y="23683"/>
                  </a:lnTo>
                  <a:lnTo>
                    <a:pt x="41698" y="23411"/>
                  </a:lnTo>
                  <a:lnTo>
                    <a:pt x="41589" y="23165"/>
                  </a:lnTo>
                  <a:lnTo>
                    <a:pt x="41453" y="22920"/>
                  </a:lnTo>
                  <a:lnTo>
                    <a:pt x="41316" y="22702"/>
                  </a:lnTo>
                  <a:lnTo>
                    <a:pt x="41153" y="22484"/>
                  </a:lnTo>
                  <a:lnTo>
                    <a:pt x="40989" y="22293"/>
                  </a:lnTo>
                  <a:lnTo>
                    <a:pt x="40799" y="22103"/>
                  </a:lnTo>
                  <a:lnTo>
                    <a:pt x="40608" y="21939"/>
                  </a:lnTo>
                  <a:lnTo>
                    <a:pt x="40390" y="21776"/>
                  </a:lnTo>
                  <a:lnTo>
                    <a:pt x="39927" y="21503"/>
                  </a:lnTo>
                  <a:lnTo>
                    <a:pt x="39436" y="21285"/>
                  </a:lnTo>
                  <a:lnTo>
                    <a:pt x="38945" y="21121"/>
                  </a:lnTo>
                  <a:lnTo>
                    <a:pt x="38945" y="21121"/>
                  </a:lnTo>
                  <a:lnTo>
                    <a:pt x="38755" y="21230"/>
                  </a:lnTo>
                  <a:lnTo>
                    <a:pt x="38755" y="21230"/>
                  </a:lnTo>
                  <a:lnTo>
                    <a:pt x="38673" y="21285"/>
                  </a:lnTo>
                  <a:lnTo>
                    <a:pt x="38591" y="21312"/>
                  </a:lnTo>
                  <a:lnTo>
                    <a:pt x="38509" y="21312"/>
                  </a:lnTo>
                  <a:lnTo>
                    <a:pt x="38428" y="21312"/>
                  </a:lnTo>
                  <a:lnTo>
                    <a:pt x="38346" y="21285"/>
                  </a:lnTo>
                  <a:lnTo>
                    <a:pt x="38264" y="21230"/>
                  </a:lnTo>
                  <a:lnTo>
                    <a:pt x="38182" y="21094"/>
                  </a:lnTo>
                  <a:lnTo>
                    <a:pt x="38101" y="20931"/>
                  </a:lnTo>
                  <a:lnTo>
                    <a:pt x="38101" y="20767"/>
                  </a:lnTo>
                  <a:lnTo>
                    <a:pt x="38128" y="20685"/>
                  </a:lnTo>
                  <a:lnTo>
                    <a:pt x="38155" y="20576"/>
                  </a:lnTo>
                  <a:lnTo>
                    <a:pt x="38210" y="20522"/>
                  </a:lnTo>
                  <a:lnTo>
                    <a:pt x="38291" y="20440"/>
                  </a:lnTo>
                  <a:lnTo>
                    <a:pt x="38291" y="20440"/>
                  </a:lnTo>
                  <a:lnTo>
                    <a:pt x="38537" y="20249"/>
                  </a:lnTo>
                  <a:lnTo>
                    <a:pt x="38782" y="20059"/>
                  </a:lnTo>
                  <a:lnTo>
                    <a:pt x="39000" y="19868"/>
                  </a:lnTo>
                  <a:lnTo>
                    <a:pt x="39191" y="19650"/>
                  </a:lnTo>
                  <a:lnTo>
                    <a:pt x="39354" y="19432"/>
                  </a:lnTo>
                  <a:lnTo>
                    <a:pt x="39518" y="19186"/>
                  </a:lnTo>
                  <a:lnTo>
                    <a:pt x="39654" y="18968"/>
                  </a:lnTo>
                  <a:lnTo>
                    <a:pt x="39790" y="18723"/>
                  </a:lnTo>
                  <a:lnTo>
                    <a:pt x="39899" y="18478"/>
                  </a:lnTo>
                  <a:lnTo>
                    <a:pt x="39981" y="18233"/>
                  </a:lnTo>
                  <a:lnTo>
                    <a:pt x="40063" y="17960"/>
                  </a:lnTo>
                  <a:lnTo>
                    <a:pt x="40117" y="17715"/>
                  </a:lnTo>
                  <a:lnTo>
                    <a:pt x="40172" y="17197"/>
                  </a:lnTo>
                  <a:lnTo>
                    <a:pt x="40172" y="16679"/>
                  </a:lnTo>
                  <a:lnTo>
                    <a:pt x="40117" y="16134"/>
                  </a:lnTo>
                  <a:lnTo>
                    <a:pt x="39981" y="15616"/>
                  </a:lnTo>
                  <a:lnTo>
                    <a:pt x="39818" y="15126"/>
                  </a:lnTo>
                  <a:lnTo>
                    <a:pt x="39572" y="14608"/>
                  </a:lnTo>
                  <a:lnTo>
                    <a:pt x="39300" y="14145"/>
                  </a:lnTo>
                  <a:lnTo>
                    <a:pt x="38973" y="13681"/>
                  </a:lnTo>
                  <a:lnTo>
                    <a:pt x="38564" y="13273"/>
                  </a:lnTo>
                  <a:lnTo>
                    <a:pt x="38128" y="12891"/>
                  </a:lnTo>
                  <a:lnTo>
                    <a:pt x="38128" y="12891"/>
                  </a:lnTo>
                  <a:lnTo>
                    <a:pt x="37774" y="12618"/>
                  </a:lnTo>
                  <a:lnTo>
                    <a:pt x="37392" y="12373"/>
                  </a:lnTo>
                  <a:lnTo>
                    <a:pt x="36983" y="12182"/>
                  </a:lnTo>
                  <a:lnTo>
                    <a:pt x="36602" y="12019"/>
                  </a:lnTo>
                  <a:lnTo>
                    <a:pt x="36193" y="11883"/>
                  </a:lnTo>
                  <a:lnTo>
                    <a:pt x="35784" y="11774"/>
                  </a:lnTo>
                  <a:lnTo>
                    <a:pt x="35348" y="11692"/>
                  </a:lnTo>
                  <a:lnTo>
                    <a:pt x="34939" y="11637"/>
                  </a:lnTo>
                  <a:lnTo>
                    <a:pt x="34503" y="11610"/>
                  </a:lnTo>
                  <a:lnTo>
                    <a:pt x="34067" y="11583"/>
                  </a:lnTo>
                  <a:lnTo>
                    <a:pt x="33631" y="11610"/>
                  </a:lnTo>
                  <a:lnTo>
                    <a:pt x="33195" y="11637"/>
                  </a:lnTo>
                  <a:lnTo>
                    <a:pt x="32323" y="11719"/>
                  </a:lnTo>
                  <a:lnTo>
                    <a:pt x="31451" y="11883"/>
                  </a:lnTo>
                  <a:lnTo>
                    <a:pt x="31451" y="11883"/>
                  </a:lnTo>
                  <a:lnTo>
                    <a:pt x="31342" y="11964"/>
                  </a:lnTo>
                  <a:lnTo>
                    <a:pt x="31206" y="12019"/>
                  </a:lnTo>
                  <a:lnTo>
                    <a:pt x="31097" y="12019"/>
                  </a:lnTo>
                  <a:lnTo>
                    <a:pt x="30960" y="11992"/>
                  </a:lnTo>
                  <a:lnTo>
                    <a:pt x="30960" y="11992"/>
                  </a:lnTo>
                  <a:lnTo>
                    <a:pt x="30879" y="11992"/>
                  </a:lnTo>
                  <a:lnTo>
                    <a:pt x="30797" y="11964"/>
                  </a:lnTo>
                  <a:lnTo>
                    <a:pt x="30742" y="11910"/>
                  </a:lnTo>
                  <a:lnTo>
                    <a:pt x="30688" y="11855"/>
                  </a:lnTo>
                  <a:lnTo>
                    <a:pt x="30660" y="11801"/>
                  </a:lnTo>
                  <a:lnTo>
                    <a:pt x="30633" y="11719"/>
                  </a:lnTo>
                  <a:lnTo>
                    <a:pt x="30633" y="11637"/>
                  </a:lnTo>
                  <a:lnTo>
                    <a:pt x="30660" y="11583"/>
                  </a:lnTo>
                  <a:lnTo>
                    <a:pt x="30660" y="11583"/>
                  </a:lnTo>
                  <a:lnTo>
                    <a:pt x="30688" y="11474"/>
                  </a:lnTo>
                  <a:lnTo>
                    <a:pt x="30715" y="11338"/>
                  </a:lnTo>
                  <a:lnTo>
                    <a:pt x="30715" y="11338"/>
                  </a:lnTo>
                  <a:lnTo>
                    <a:pt x="30906" y="10792"/>
                  </a:lnTo>
                  <a:lnTo>
                    <a:pt x="31042" y="10247"/>
                  </a:lnTo>
                  <a:lnTo>
                    <a:pt x="31124" y="9702"/>
                  </a:lnTo>
                  <a:lnTo>
                    <a:pt x="31151" y="9157"/>
                  </a:lnTo>
                  <a:lnTo>
                    <a:pt x="31097" y="8639"/>
                  </a:lnTo>
                  <a:lnTo>
                    <a:pt x="31015" y="8122"/>
                  </a:lnTo>
                  <a:lnTo>
                    <a:pt x="30851" y="7604"/>
                  </a:lnTo>
                  <a:lnTo>
                    <a:pt x="30660" y="7113"/>
                  </a:lnTo>
                  <a:lnTo>
                    <a:pt x="30388" y="6677"/>
                  </a:lnTo>
                  <a:lnTo>
                    <a:pt x="30088" y="6241"/>
                  </a:lnTo>
                  <a:lnTo>
                    <a:pt x="29734" y="5832"/>
                  </a:lnTo>
                  <a:lnTo>
                    <a:pt x="29352" y="5451"/>
                  </a:lnTo>
                  <a:lnTo>
                    <a:pt x="28916" y="5124"/>
                  </a:lnTo>
                  <a:lnTo>
                    <a:pt x="28453" y="4824"/>
                  </a:lnTo>
                  <a:lnTo>
                    <a:pt x="27935" y="4579"/>
                  </a:lnTo>
                  <a:lnTo>
                    <a:pt x="27390" y="4388"/>
                  </a:lnTo>
                  <a:lnTo>
                    <a:pt x="27390" y="4388"/>
                  </a:lnTo>
                  <a:lnTo>
                    <a:pt x="26927" y="4252"/>
                  </a:lnTo>
                  <a:lnTo>
                    <a:pt x="26436" y="4143"/>
                  </a:lnTo>
                  <a:lnTo>
                    <a:pt x="25946" y="4061"/>
                  </a:lnTo>
                  <a:lnTo>
                    <a:pt x="25455" y="4006"/>
                  </a:lnTo>
                  <a:lnTo>
                    <a:pt x="24965" y="4006"/>
                  </a:lnTo>
                  <a:lnTo>
                    <a:pt x="24474" y="4006"/>
                  </a:lnTo>
                  <a:lnTo>
                    <a:pt x="23983" y="4061"/>
                  </a:lnTo>
                  <a:lnTo>
                    <a:pt x="23520" y="4143"/>
                  </a:lnTo>
                  <a:lnTo>
                    <a:pt x="23030" y="4224"/>
                  </a:lnTo>
                  <a:lnTo>
                    <a:pt x="22566" y="4361"/>
                  </a:lnTo>
                  <a:lnTo>
                    <a:pt x="22103" y="4524"/>
                  </a:lnTo>
                  <a:lnTo>
                    <a:pt x="21640" y="4715"/>
                  </a:lnTo>
                  <a:lnTo>
                    <a:pt x="21204" y="4933"/>
                  </a:lnTo>
                  <a:lnTo>
                    <a:pt x="20768" y="5151"/>
                  </a:lnTo>
                  <a:lnTo>
                    <a:pt x="20359" y="5424"/>
                  </a:lnTo>
                  <a:lnTo>
                    <a:pt x="19950" y="5723"/>
                  </a:lnTo>
                  <a:lnTo>
                    <a:pt x="19950" y="5723"/>
                  </a:lnTo>
                  <a:lnTo>
                    <a:pt x="19895" y="5751"/>
                  </a:lnTo>
                  <a:lnTo>
                    <a:pt x="19814" y="5778"/>
                  </a:lnTo>
                  <a:lnTo>
                    <a:pt x="19732" y="5751"/>
                  </a:lnTo>
                  <a:lnTo>
                    <a:pt x="19677" y="5723"/>
                  </a:lnTo>
                  <a:lnTo>
                    <a:pt x="19623" y="5669"/>
                  </a:lnTo>
                  <a:lnTo>
                    <a:pt x="19596" y="5587"/>
                  </a:lnTo>
                  <a:lnTo>
                    <a:pt x="19568" y="5505"/>
                  </a:lnTo>
                  <a:lnTo>
                    <a:pt x="19568" y="5424"/>
                  </a:lnTo>
                  <a:lnTo>
                    <a:pt x="19568" y="5424"/>
                  </a:lnTo>
                  <a:lnTo>
                    <a:pt x="19514" y="5778"/>
                  </a:lnTo>
                  <a:lnTo>
                    <a:pt x="19514" y="5778"/>
                  </a:lnTo>
                  <a:lnTo>
                    <a:pt x="19459" y="5887"/>
                  </a:lnTo>
                  <a:lnTo>
                    <a:pt x="19432" y="5969"/>
                  </a:lnTo>
                  <a:lnTo>
                    <a:pt x="19350" y="6023"/>
                  </a:lnTo>
                  <a:lnTo>
                    <a:pt x="19296" y="6078"/>
                  </a:lnTo>
                  <a:lnTo>
                    <a:pt x="19132" y="6132"/>
                  </a:lnTo>
                  <a:lnTo>
                    <a:pt x="18996" y="6105"/>
                  </a:lnTo>
                  <a:lnTo>
                    <a:pt x="18833" y="6050"/>
                  </a:lnTo>
                  <a:lnTo>
                    <a:pt x="18724" y="5914"/>
                  </a:lnTo>
                  <a:lnTo>
                    <a:pt x="18669" y="5860"/>
                  </a:lnTo>
                  <a:lnTo>
                    <a:pt x="18642" y="5778"/>
                  </a:lnTo>
                  <a:lnTo>
                    <a:pt x="18642" y="5669"/>
                  </a:lnTo>
                  <a:lnTo>
                    <a:pt x="18642" y="5587"/>
                  </a:lnTo>
                  <a:lnTo>
                    <a:pt x="18642" y="5587"/>
                  </a:lnTo>
                  <a:lnTo>
                    <a:pt x="18669" y="5260"/>
                  </a:lnTo>
                  <a:lnTo>
                    <a:pt x="18696" y="4960"/>
                  </a:lnTo>
                  <a:lnTo>
                    <a:pt x="18696" y="4661"/>
                  </a:lnTo>
                  <a:lnTo>
                    <a:pt x="18669" y="4361"/>
                  </a:lnTo>
                  <a:lnTo>
                    <a:pt x="18587" y="3788"/>
                  </a:lnTo>
                  <a:lnTo>
                    <a:pt x="18451" y="3243"/>
                  </a:lnTo>
                  <a:lnTo>
                    <a:pt x="18233" y="2726"/>
                  </a:lnTo>
                  <a:lnTo>
                    <a:pt x="17988" y="2262"/>
                  </a:lnTo>
                  <a:lnTo>
                    <a:pt x="17688" y="1799"/>
                  </a:lnTo>
                  <a:lnTo>
                    <a:pt x="17334" y="1390"/>
                  </a:lnTo>
                  <a:lnTo>
                    <a:pt x="16952" y="1036"/>
                  </a:lnTo>
                  <a:lnTo>
                    <a:pt x="16516" y="709"/>
                  </a:lnTo>
                  <a:lnTo>
                    <a:pt x="16271" y="573"/>
                  </a:lnTo>
                  <a:lnTo>
                    <a:pt x="16026" y="464"/>
                  </a:lnTo>
                  <a:lnTo>
                    <a:pt x="15780" y="354"/>
                  </a:lnTo>
                  <a:lnTo>
                    <a:pt x="15508" y="245"/>
                  </a:lnTo>
                  <a:lnTo>
                    <a:pt x="15235" y="164"/>
                  </a:lnTo>
                  <a:lnTo>
                    <a:pt x="14963" y="109"/>
                  </a:lnTo>
                  <a:lnTo>
                    <a:pt x="14690" y="55"/>
                  </a:lnTo>
                  <a:lnTo>
                    <a:pt x="14390" y="27"/>
                  </a:lnTo>
                  <a:lnTo>
                    <a:pt x="14091" y="0"/>
                  </a:lnTo>
                  <a:lnTo>
                    <a:pt x="13791" y="0"/>
                  </a:lnTo>
                  <a:lnTo>
                    <a:pt x="13491" y="27"/>
                  </a:lnTo>
                  <a:lnTo>
                    <a:pt x="13164" y="55"/>
                  </a:lnTo>
                  <a:lnTo>
                    <a:pt x="13164" y="55"/>
                  </a:lnTo>
                  <a:lnTo>
                    <a:pt x="12592" y="191"/>
                  </a:lnTo>
                  <a:lnTo>
                    <a:pt x="12047" y="354"/>
                  </a:lnTo>
                  <a:lnTo>
                    <a:pt x="11529" y="573"/>
                  </a:lnTo>
                  <a:lnTo>
                    <a:pt x="11065" y="818"/>
                  </a:lnTo>
                  <a:lnTo>
                    <a:pt x="10629" y="1145"/>
                  </a:lnTo>
                  <a:lnTo>
                    <a:pt x="10248" y="1472"/>
                  </a:lnTo>
                  <a:lnTo>
                    <a:pt x="9894" y="1853"/>
                  </a:lnTo>
                  <a:lnTo>
                    <a:pt x="9567" y="2262"/>
                  </a:lnTo>
                  <a:lnTo>
                    <a:pt x="9294" y="2698"/>
                  </a:lnTo>
                  <a:lnTo>
                    <a:pt x="9049" y="3162"/>
                  </a:lnTo>
                  <a:lnTo>
                    <a:pt x="8831" y="3652"/>
                  </a:lnTo>
                  <a:lnTo>
                    <a:pt x="8613" y="4143"/>
                  </a:lnTo>
                  <a:lnTo>
                    <a:pt x="8449" y="4661"/>
                  </a:lnTo>
                  <a:lnTo>
                    <a:pt x="8313" y="5206"/>
                  </a:lnTo>
                  <a:lnTo>
                    <a:pt x="8204" y="5751"/>
                  </a:lnTo>
                  <a:lnTo>
                    <a:pt x="8095" y="6296"/>
                  </a:lnTo>
                  <a:lnTo>
                    <a:pt x="8095" y="6296"/>
                  </a:lnTo>
                  <a:lnTo>
                    <a:pt x="8231" y="6541"/>
                  </a:lnTo>
                  <a:lnTo>
                    <a:pt x="8231" y="6541"/>
                  </a:lnTo>
                  <a:lnTo>
                    <a:pt x="8258" y="6650"/>
                  </a:lnTo>
                  <a:lnTo>
                    <a:pt x="8258" y="6759"/>
                  </a:lnTo>
                  <a:lnTo>
                    <a:pt x="8231" y="6868"/>
                  </a:lnTo>
                  <a:lnTo>
                    <a:pt x="8177" y="6950"/>
                  </a:lnTo>
                  <a:lnTo>
                    <a:pt x="8095" y="7004"/>
                  </a:lnTo>
                  <a:lnTo>
                    <a:pt x="8013" y="7059"/>
                  </a:lnTo>
                  <a:lnTo>
                    <a:pt x="7904" y="7059"/>
                  </a:lnTo>
                  <a:lnTo>
                    <a:pt x="7795" y="7004"/>
                  </a:lnTo>
                  <a:lnTo>
                    <a:pt x="7795" y="7004"/>
                  </a:lnTo>
                  <a:lnTo>
                    <a:pt x="7250" y="6623"/>
                  </a:lnTo>
                  <a:lnTo>
                    <a:pt x="6705" y="6296"/>
                  </a:lnTo>
                  <a:lnTo>
                    <a:pt x="6160" y="5996"/>
                  </a:lnTo>
                  <a:lnTo>
                    <a:pt x="5887" y="5860"/>
                  </a:lnTo>
                  <a:lnTo>
                    <a:pt x="5615" y="5751"/>
                  </a:lnTo>
                  <a:lnTo>
                    <a:pt x="5342" y="5669"/>
                  </a:lnTo>
                  <a:lnTo>
                    <a:pt x="5043" y="5587"/>
                  </a:lnTo>
                  <a:lnTo>
                    <a:pt x="4743" y="5533"/>
                  </a:lnTo>
                  <a:lnTo>
                    <a:pt x="4443" y="5505"/>
                  </a:lnTo>
                  <a:lnTo>
                    <a:pt x="4143" y="5478"/>
                  </a:lnTo>
                  <a:lnTo>
                    <a:pt x="3816" y="5505"/>
                  </a:lnTo>
                  <a:lnTo>
                    <a:pt x="3489" y="5533"/>
                  </a:lnTo>
                  <a:lnTo>
                    <a:pt x="3135" y="5614"/>
                  </a:lnTo>
                  <a:lnTo>
                    <a:pt x="3135" y="5614"/>
                  </a:lnTo>
                  <a:lnTo>
                    <a:pt x="2753" y="5723"/>
                  </a:lnTo>
                  <a:lnTo>
                    <a:pt x="2399" y="5860"/>
                  </a:lnTo>
                  <a:lnTo>
                    <a:pt x="2072" y="6050"/>
                  </a:lnTo>
                  <a:lnTo>
                    <a:pt x="1745" y="6241"/>
                  </a:lnTo>
                  <a:lnTo>
                    <a:pt x="1445" y="6486"/>
                  </a:lnTo>
                  <a:lnTo>
                    <a:pt x="1173" y="6759"/>
                  </a:lnTo>
                  <a:lnTo>
                    <a:pt x="927" y="7059"/>
                  </a:lnTo>
                  <a:lnTo>
                    <a:pt x="709" y="7386"/>
                  </a:lnTo>
                  <a:lnTo>
                    <a:pt x="709" y="7386"/>
                  </a:lnTo>
                  <a:lnTo>
                    <a:pt x="600" y="7631"/>
                  </a:lnTo>
                  <a:lnTo>
                    <a:pt x="491" y="7904"/>
                  </a:lnTo>
                  <a:lnTo>
                    <a:pt x="437" y="8149"/>
                  </a:lnTo>
                  <a:lnTo>
                    <a:pt x="382" y="8421"/>
                  </a:lnTo>
                  <a:lnTo>
                    <a:pt x="273" y="8967"/>
                  </a:lnTo>
                  <a:lnTo>
                    <a:pt x="219" y="9239"/>
                  </a:lnTo>
                  <a:lnTo>
                    <a:pt x="164" y="9512"/>
                  </a:lnTo>
                  <a:lnTo>
                    <a:pt x="164" y="9512"/>
                  </a:lnTo>
                  <a:lnTo>
                    <a:pt x="110" y="9593"/>
                  </a:lnTo>
                  <a:lnTo>
                    <a:pt x="1" y="9648"/>
                  </a:lnTo>
                  <a:lnTo>
                    <a:pt x="1" y="9648"/>
                  </a:lnTo>
                  <a:lnTo>
                    <a:pt x="328" y="10057"/>
                  </a:lnTo>
                  <a:lnTo>
                    <a:pt x="655" y="10520"/>
                  </a:lnTo>
                  <a:lnTo>
                    <a:pt x="927" y="10956"/>
                  </a:lnTo>
                  <a:lnTo>
                    <a:pt x="1173" y="11447"/>
                  </a:lnTo>
                  <a:lnTo>
                    <a:pt x="1391" y="11937"/>
                  </a:lnTo>
                  <a:lnTo>
                    <a:pt x="1581" y="12455"/>
                  </a:lnTo>
                  <a:lnTo>
                    <a:pt x="1745" y="12973"/>
                  </a:lnTo>
                  <a:lnTo>
                    <a:pt x="1881" y="13491"/>
                  </a:lnTo>
                  <a:lnTo>
                    <a:pt x="1881" y="13491"/>
                  </a:lnTo>
                  <a:lnTo>
                    <a:pt x="2045" y="13327"/>
                  </a:lnTo>
                  <a:lnTo>
                    <a:pt x="2235" y="13191"/>
                  </a:lnTo>
                  <a:lnTo>
                    <a:pt x="2426" y="13082"/>
                  </a:lnTo>
                  <a:lnTo>
                    <a:pt x="2617" y="12973"/>
                  </a:lnTo>
                  <a:lnTo>
                    <a:pt x="3026" y="12809"/>
                  </a:lnTo>
                  <a:lnTo>
                    <a:pt x="3462" y="12700"/>
                  </a:lnTo>
                  <a:lnTo>
                    <a:pt x="3925" y="12646"/>
                  </a:lnTo>
                  <a:lnTo>
                    <a:pt x="4361" y="12673"/>
                  </a:lnTo>
                  <a:lnTo>
                    <a:pt x="4579" y="12700"/>
                  </a:lnTo>
                  <a:lnTo>
                    <a:pt x="4824" y="12755"/>
                  </a:lnTo>
                  <a:lnTo>
                    <a:pt x="5043" y="12809"/>
                  </a:lnTo>
                  <a:lnTo>
                    <a:pt x="5261" y="12891"/>
                  </a:lnTo>
                  <a:lnTo>
                    <a:pt x="5261" y="12891"/>
                  </a:lnTo>
                  <a:lnTo>
                    <a:pt x="5506" y="13027"/>
                  </a:lnTo>
                  <a:lnTo>
                    <a:pt x="5751" y="13164"/>
                  </a:lnTo>
                  <a:lnTo>
                    <a:pt x="5996" y="13327"/>
                  </a:lnTo>
                  <a:lnTo>
                    <a:pt x="6187" y="13518"/>
                  </a:lnTo>
                  <a:lnTo>
                    <a:pt x="6378" y="13709"/>
                  </a:lnTo>
                  <a:lnTo>
                    <a:pt x="6541" y="13927"/>
                  </a:lnTo>
                  <a:lnTo>
                    <a:pt x="6705" y="14145"/>
                  </a:lnTo>
                  <a:lnTo>
                    <a:pt x="6841" y="14390"/>
                  </a:lnTo>
                  <a:lnTo>
                    <a:pt x="6950" y="14635"/>
                  </a:lnTo>
                  <a:lnTo>
                    <a:pt x="7032" y="14908"/>
                  </a:lnTo>
                  <a:lnTo>
                    <a:pt x="7114" y="15153"/>
                  </a:lnTo>
                  <a:lnTo>
                    <a:pt x="7168" y="15426"/>
                  </a:lnTo>
                  <a:lnTo>
                    <a:pt x="7196" y="15698"/>
                  </a:lnTo>
                  <a:lnTo>
                    <a:pt x="7223" y="15998"/>
                  </a:lnTo>
                  <a:lnTo>
                    <a:pt x="7223" y="16270"/>
                  </a:lnTo>
                  <a:lnTo>
                    <a:pt x="7196" y="16543"/>
                  </a:lnTo>
                  <a:lnTo>
                    <a:pt x="7196" y="16543"/>
                  </a:lnTo>
                  <a:lnTo>
                    <a:pt x="7795" y="16488"/>
                  </a:lnTo>
                  <a:lnTo>
                    <a:pt x="8395" y="16434"/>
                  </a:lnTo>
                  <a:lnTo>
                    <a:pt x="8994" y="16379"/>
                  </a:lnTo>
                  <a:lnTo>
                    <a:pt x="9594" y="16379"/>
                  </a:lnTo>
                  <a:lnTo>
                    <a:pt x="9594" y="16379"/>
                  </a:lnTo>
                  <a:lnTo>
                    <a:pt x="9567" y="16325"/>
                  </a:lnTo>
                  <a:lnTo>
                    <a:pt x="9567" y="16243"/>
                  </a:lnTo>
                  <a:lnTo>
                    <a:pt x="9567" y="16243"/>
                  </a:lnTo>
                  <a:lnTo>
                    <a:pt x="9539" y="15862"/>
                  </a:lnTo>
                  <a:lnTo>
                    <a:pt x="9512" y="15507"/>
                  </a:lnTo>
                  <a:lnTo>
                    <a:pt x="9458" y="15153"/>
                  </a:lnTo>
                  <a:lnTo>
                    <a:pt x="9376" y="14799"/>
                  </a:lnTo>
                  <a:lnTo>
                    <a:pt x="9267" y="14444"/>
                  </a:lnTo>
                  <a:lnTo>
                    <a:pt x="9158" y="14117"/>
                  </a:lnTo>
                  <a:lnTo>
                    <a:pt x="8994" y="13763"/>
                  </a:lnTo>
                  <a:lnTo>
                    <a:pt x="8803" y="13436"/>
                  </a:lnTo>
                  <a:lnTo>
                    <a:pt x="8803" y="13436"/>
                  </a:lnTo>
                  <a:lnTo>
                    <a:pt x="8776" y="13354"/>
                  </a:lnTo>
                  <a:lnTo>
                    <a:pt x="8749" y="13300"/>
                  </a:lnTo>
                  <a:lnTo>
                    <a:pt x="8749" y="13218"/>
                  </a:lnTo>
                  <a:lnTo>
                    <a:pt x="8776" y="13136"/>
                  </a:lnTo>
                  <a:lnTo>
                    <a:pt x="8803" y="13054"/>
                  </a:lnTo>
                  <a:lnTo>
                    <a:pt x="8858" y="13000"/>
                  </a:lnTo>
                  <a:lnTo>
                    <a:pt x="8940" y="12945"/>
                  </a:lnTo>
                  <a:lnTo>
                    <a:pt x="8994" y="12918"/>
                  </a:lnTo>
                  <a:lnTo>
                    <a:pt x="8994" y="12918"/>
                  </a:lnTo>
                  <a:lnTo>
                    <a:pt x="11338" y="12455"/>
                  </a:lnTo>
                  <a:lnTo>
                    <a:pt x="11338" y="12455"/>
                  </a:lnTo>
                  <a:lnTo>
                    <a:pt x="11474" y="12455"/>
                  </a:lnTo>
                  <a:lnTo>
                    <a:pt x="11611" y="12482"/>
                  </a:lnTo>
                  <a:lnTo>
                    <a:pt x="11720" y="12564"/>
                  </a:lnTo>
                  <a:lnTo>
                    <a:pt x="11747" y="12618"/>
                  </a:lnTo>
                  <a:lnTo>
                    <a:pt x="11774" y="12700"/>
                  </a:lnTo>
                  <a:lnTo>
                    <a:pt x="11774" y="12700"/>
                  </a:lnTo>
                  <a:lnTo>
                    <a:pt x="11910" y="13627"/>
                  </a:lnTo>
                  <a:lnTo>
                    <a:pt x="11992" y="14581"/>
                  </a:lnTo>
                  <a:lnTo>
                    <a:pt x="12047" y="15535"/>
                  </a:lnTo>
                  <a:lnTo>
                    <a:pt x="12019" y="16488"/>
                  </a:lnTo>
                  <a:lnTo>
                    <a:pt x="12019" y="16488"/>
                  </a:lnTo>
                  <a:lnTo>
                    <a:pt x="13164" y="16625"/>
                  </a:lnTo>
                  <a:lnTo>
                    <a:pt x="13709" y="16734"/>
                  </a:lnTo>
                  <a:lnTo>
                    <a:pt x="14281" y="16843"/>
                  </a:lnTo>
                  <a:lnTo>
                    <a:pt x="14854" y="16979"/>
                  </a:lnTo>
                  <a:lnTo>
                    <a:pt x="15426" y="17115"/>
                  </a:lnTo>
                  <a:lnTo>
                    <a:pt x="15971" y="17279"/>
                  </a:lnTo>
                  <a:lnTo>
                    <a:pt x="16543" y="17470"/>
                  </a:lnTo>
                  <a:lnTo>
                    <a:pt x="16543" y="17470"/>
                  </a:lnTo>
                  <a:lnTo>
                    <a:pt x="17497" y="17824"/>
                  </a:lnTo>
                  <a:lnTo>
                    <a:pt x="18451" y="18205"/>
                  </a:lnTo>
                  <a:lnTo>
                    <a:pt x="19405" y="18614"/>
                  </a:lnTo>
                  <a:lnTo>
                    <a:pt x="20304" y="19050"/>
                  </a:lnTo>
                  <a:lnTo>
                    <a:pt x="20304" y="19050"/>
                  </a:lnTo>
                  <a:lnTo>
                    <a:pt x="20522" y="18478"/>
                  </a:lnTo>
                  <a:lnTo>
                    <a:pt x="20795" y="17933"/>
                  </a:lnTo>
                  <a:lnTo>
                    <a:pt x="21067" y="17361"/>
                  </a:lnTo>
                  <a:lnTo>
                    <a:pt x="21394" y="16843"/>
                  </a:lnTo>
                  <a:lnTo>
                    <a:pt x="21394" y="16843"/>
                  </a:lnTo>
                  <a:lnTo>
                    <a:pt x="21449" y="16761"/>
                  </a:lnTo>
                  <a:lnTo>
                    <a:pt x="21531" y="16706"/>
                  </a:lnTo>
                  <a:lnTo>
                    <a:pt x="21585" y="16679"/>
                  </a:lnTo>
                  <a:lnTo>
                    <a:pt x="21667" y="16652"/>
                  </a:lnTo>
                  <a:lnTo>
                    <a:pt x="21749" y="16652"/>
                  </a:lnTo>
                  <a:lnTo>
                    <a:pt x="21830" y="16652"/>
                  </a:lnTo>
                  <a:lnTo>
                    <a:pt x="21912" y="16706"/>
                  </a:lnTo>
                  <a:lnTo>
                    <a:pt x="21994" y="16734"/>
                  </a:lnTo>
                  <a:lnTo>
                    <a:pt x="21994" y="16734"/>
                  </a:lnTo>
                  <a:lnTo>
                    <a:pt x="23983" y="18396"/>
                  </a:lnTo>
                  <a:lnTo>
                    <a:pt x="23983" y="18396"/>
                  </a:lnTo>
                  <a:lnTo>
                    <a:pt x="24365" y="18669"/>
                  </a:lnTo>
                  <a:lnTo>
                    <a:pt x="24747" y="18968"/>
                  </a:lnTo>
                  <a:lnTo>
                    <a:pt x="24937" y="19105"/>
                  </a:lnTo>
                  <a:lnTo>
                    <a:pt x="25101" y="19268"/>
                  </a:lnTo>
                  <a:lnTo>
                    <a:pt x="25264" y="19432"/>
                  </a:lnTo>
                  <a:lnTo>
                    <a:pt x="25401" y="19623"/>
                  </a:lnTo>
                  <a:lnTo>
                    <a:pt x="25401" y="19623"/>
                  </a:lnTo>
                  <a:lnTo>
                    <a:pt x="25455" y="19732"/>
                  </a:lnTo>
                  <a:lnTo>
                    <a:pt x="25482" y="19868"/>
                  </a:lnTo>
                  <a:lnTo>
                    <a:pt x="25510" y="19977"/>
                  </a:lnTo>
                  <a:lnTo>
                    <a:pt x="25510" y="20113"/>
                  </a:lnTo>
                  <a:lnTo>
                    <a:pt x="25482" y="20222"/>
                  </a:lnTo>
                  <a:lnTo>
                    <a:pt x="25455" y="20331"/>
                  </a:lnTo>
                  <a:lnTo>
                    <a:pt x="25319" y="20576"/>
                  </a:lnTo>
                  <a:lnTo>
                    <a:pt x="25183" y="20794"/>
                  </a:lnTo>
                  <a:lnTo>
                    <a:pt x="24992" y="21012"/>
                  </a:lnTo>
                  <a:lnTo>
                    <a:pt x="24556" y="21421"/>
                  </a:lnTo>
                  <a:lnTo>
                    <a:pt x="24556" y="21421"/>
                  </a:lnTo>
                  <a:lnTo>
                    <a:pt x="26409" y="22593"/>
                  </a:lnTo>
                  <a:lnTo>
                    <a:pt x="26409" y="22593"/>
                  </a:lnTo>
                  <a:lnTo>
                    <a:pt x="28998" y="24283"/>
                  </a:lnTo>
                  <a:lnTo>
                    <a:pt x="31560" y="26000"/>
                  </a:lnTo>
                  <a:lnTo>
                    <a:pt x="31560" y="26000"/>
                  </a:lnTo>
                  <a:lnTo>
                    <a:pt x="31832" y="24828"/>
                  </a:lnTo>
                  <a:lnTo>
                    <a:pt x="31969" y="24228"/>
                  </a:lnTo>
                  <a:lnTo>
                    <a:pt x="32050" y="23656"/>
                  </a:lnTo>
                  <a:lnTo>
                    <a:pt x="32050" y="23656"/>
                  </a:lnTo>
                  <a:lnTo>
                    <a:pt x="32078" y="23574"/>
                  </a:lnTo>
                  <a:lnTo>
                    <a:pt x="32105" y="23492"/>
                  </a:lnTo>
                  <a:lnTo>
                    <a:pt x="32187" y="23438"/>
                  </a:lnTo>
                  <a:lnTo>
                    <a:pt x="32268" y="23411"/>
                  </a:lnTo>
                  <a:lnTo>
                    <a:pt x="32350" y="23383"/>
                  </a:lnTo>
                  <a:lnTo>
                    <a:pt x="32432" y="23383"/>
                  </a:lnTo>
                  <a:lnTo>
                    <a:pt x="32514" y="23383"/>
                  </a:lnTo>
                  <a:lnTo>
                    <a:pt x="32595" y="23411"/>
                  </a:lnTo>
                  <a:lnTo>
                    <a:pt x="32595" y="23411"/>
                  </a:lnTo>
                  <a:lnTo>
                    <a:pt x="33604" y="23929"/>
                  </a:lnTo>
                  <a:lnTo>
                    <a:pt x="34612" y="24474"/>
                  </a:lnTo>
                  <a:lnTo>
                    <a:pt x="34612" y="24474"/>
                  </a:lnTo>
                  <a:lnTo>
                    <a:pt x="34885" y="24610"/>
                  </a:lnTo>
                  <a:lnTo>
                    <a:pt x="35157" y="24773"/>
                  </a:lnTo>
                  <a:lnTo>
                    <a:pt x="35294" y="24855"/>
                  </a:lnTo>
                  <a:lnTo>
                    <a:pt x="35375" y="24964"/>
                  </a:lnTo>
                  <a:lnTo>
                    <a:pt x="35457" y="25100"/>
                  </a:lnTo>
                  <a:lnTo>
                    <a:pt x="35484" y="25264"/>
                  </a:lnTo>
                  <a:lnTo>
                    <a:pt x="35484" y="25264"/>
                  </a:lnTo>
                  <a:lnTo>
                    <a:pt x="35484" y="25427"/>
                  </a:lnTo>
                  <a:lnTo>
                    <a:pt x="35430" y="25618"/>
                  </a:lnTo>
                  <a:lnTo>
                    <a:pt x="35321" y="25782"/>
                  </a:lnTo>
                  <a:lnTo>
                    <a:pt x="35212" y="25945"/>
                  </a:lnTo>
                  <a:lnTo>
                    <a:pt x="34939" y="26245"/>
                  </a:lnTo>
                  <a:lnTo>
                    <a:pt x="34721" y="26518"/>
                  </a:lnTo>
                  <a:lnTo>
                    <a:pt x="34721" y="26518"/>
                  </a:lnTo>
                  <a:lnTo>
                    <a:pt x="33876" y="27580"/>
                  </a:lnTo>
                  <a:lnTo>
                    <a:pt x="33876" y="27580"/>
                  </a:lnTo>
                  <a:lnTo>
                    <a:pt x="35839" y="28943"/>
                  </a:lnTo>
                  <a:lnTo>
                    <a:pt x="37774" y="30333"/>
                  </a:lnTo>
                  <a:lnTo>
                    <a:pt x="37774" y="30333"/>
                  </a:lnTo>
                  <a:lnTo>
                    <a:pt x="39381" y="31505"/>
                  </a:lnTo>
                  <a:lnTo>
                    <a:pt x="40962" y="327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2633626" y="5496253"/>
              <a:ext cx="66775" cy="71575"/>
            </a:xfrm>
            <a:custGeom>
              <a:rect b="b" l="l" r="r" t="t"/>
              <a:pathLst>
                <a:path extrusionOk="0" fill="none" h="2863" w="2671">
                  <a:moveTo>
                    <a:pt x="1227" y="2862"/>
                  </a:moveTo>
                  <a:lnTo>
                    <a:pt x="1227" y="2862"/>
                  </a:lnTo>
                  <a:lnTo>
                    <a:pt x="1744" y="2208"/>
                  </a:lnTo>
                  <a:lnTo>
                    <a:pt x="1744" y="2208"/>
                  </a:lnTo>
                  <a:lnTo>
                    <a:pt x="2208" y="1609"/>
                  </a:lnTo>
                  <a:lnTo>
                    <a:pt x="2208" y="1609"/>
                  </a:lnTo>
                  <a:lnTo>
                    <a:pt x="2426" y="1363"/>
                  </a:lnTo>
                  <a:lnTo>
                    <a:pt x="2535" y="1254"/>
                  </a:lnTo>
                  <a:lnTo>
                    <a:pt x="2589" y="1145"/>
                  </a:lnTo>
                  <a:lnTo>
                    <a:pt x="2589" y="1145"/>
                  </a:lnTo>
                  <a:lnTo>
                    <a:pt x="2671" y="1091"/>
                  </a:lnTo>
                  <a:lnTo>
                    <a:pt x="2671" y="1064"/>
                  </a:lnTo>
                  <a:lnTo>
                    <a:pt x="2671" y="1036"/>
                  </a:lnTo>
                  <a:lnTo>
                    <a:pt x="2589" y="1009"/>
                  </a:lnTo>
                  <a:lnTo>
                    <a:pt x="2453" y="982"/>
                  </a:lnTo>
                  <a:lnTo>
                    <a:pt x="2453" y="982"/>
                  </a:lnTo>
                  <a:lnTo>
                    <a:pt x="2099" y="791"/>
                  </a:lnTo>
                  <a:lnTo>
                    <a:pt x="2099" y="791"/>
                  </a:lnTo>
                  <a:lnTo>
                    <a:pt x="1554" y="491"/>
                  </a:lnTo>
                  <a:lnTo>
                    <a:pt x="1554" y="491"/>
                  </a:lnTo>
                  <a:lnTo>
                    <a:pt x="627" y="1"/>
                  </a:lnTo>
                  <a:lnTo>
                    <a:pt x="627" y="1"/>
                  </a:lnTo>
                  <a:lnTo>
                    <a:pt x="518" y="519"/>
                  </a:lnTo>
                  <a:lnTo>
                    <a:pt x="354" y="1036"/>
                  </a:lnTo>
                  <a:lnTo>
                    <a:pt x="191" y="1527"/>
                  </a:lnTo>
                  <a:lnTo>
                    <a:pt x="0" y="2018"/>
                  </a:lnTo>
                  <a:lnTo>
                    <a:pt x="0" y="2018"/>
                  </a:lnTo>
                  <a:lnTo>
                    <a:pt x="1227" y="28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1988401" y="4705928"/>
              <a:ext cx="889850" cy="530775"/>
            </a:xfrm>
            <a:custGeom>
              <a:rect b="b" l="l" r="r" t="t"/>
              <a:pathLst>
                <a:path extrusionOk="0" fill="none" h="21231" w="35594">
                  <a:moveTo>
                    <a:pt x="34884" y="20713"/>
                  </a:moveTo>
                  <a:lnTo>
                    <a:pt x="34884" y="20713"/>
                  </a:lnTo>
                  <a:lnTo>
                    <a:pt x="35021" y="20549"/>
                  </a:lnTo>
                  <a:lnTo>
                    <a:pt x="35184" y="20385"/>
                  </a:lnTo>
                  <a:lnTo>
                    <a:pt x="35293" y="20195"/>
                  </a:lnTo>
                  <a:lnTo>
                    <a:pt x="35402" y="20004"/>
                  </a:lnTo>
                  <a:lnTo>
                    <a:pt x="35484" y="19786"/>
                  </a:lnTo>
                  <a:lnTo>
                    <a:pt x="35539" y="19568"/>
                  </a:lnTo>
                  <a:lnTo>
                    <a:pt x="35593" y="19350"/>
                  </a:lnTo>
                  <a:lnTo>
                    <a:pt x="35593" y="19105"/>
                  </a:lnTo>
                  <a:lnTo>
                    <a:pt x="35593" y="19105"/>
                  </a:lnTo>
                  <a:lnTo>
                    <a:pt x="35593" y="18914"/>
                  </a:lnTo>
                  <a:lnTo>
                    <a:pt x="35566" y="18696"/>
                  </a:lnTo>
                  <a:lnTo>
                    <a:pt x="35539" y="18478"/>
                  </a:lnTo>
                  <a:lnTo>
                    <a:pt x="35457" y="18287"/>
                  </a:lnTo>
                  <a:lnTo>
                    <a:pt x="35375" y="18096"/>
                  </a:lnTo>
                  <a:lnTo>
                    <a:pt x="35266" y="17933"/>
                  </a:lnTo>
                  <a:lnTo>
                    <a:pt x="35157" y="17769"/>
                  </a:lnTo>
                  <a:lnTo>
                    <a:pt x="35048" y="17606"/>
                  </a:lnTo>
                  <a:lnTo>
                    <a:pt x="34884" y="17442"/>
                  </a:lnTo>
                  <a:lnTo>
                    <a:pt x="34748" y="17333"/>
                  </a:lnTo>
                  <a:lnTo>
                    <a:pt x="34394" y="17088"/>
                  </a:lnTo>
                  <a:lnTo>
                    <a:pt x="34040" y="16897"/>
                  </a:lnTo>
                  <a:lnTo>
                    <a:pt x="33631" y="16788"/>
                  </a:lnTo>
                  <a:lnTo>
                    <a:pt x="33631" y="16788"/>
                  </a:lnTo>
                  <a:lnTo>
                    <a:pt x="33413" y="16979"/>
                  </a:lnTo>
                  <a:lnTo>
                    <a:pt x="33413" y="16979"/>
                  </a:lnTo>
                  <a:lnTo>
                    <a:pt x="33358" y="17006"/>
                  </a:lnTo>
                  <a:lnTo>
                    <a:pt x="33277" y="17033"/>
                  </a:lnTo>
                  <a:lnTo>
                    <a:pt x="33140" y="17033"/>
                  </a:lnTo>
                  <a:lnTo>
                    <a:pt x="33031" y="16979"/>
                  </a:lnTo>
                  <a:lnTo>
                    <a:pt x="32949" y="16870"/>
                  </a:lnTo>
                  <a:lnTo>
                    <a:pt x="32868" y="16761"/>
                  </a:lnTo>
                  <a:lnTo>
                    <a:pt x="32840" y="16625"/>
                  </a:lnTo>
                  <a:lnTo>
                    <a:pt x="32868" y="16488"/>
                  </a:lnTo>
                  <a:lnTo>
                    <a:pt x="32895" y="16434"/>
                  </a:lnTo>
                  <a:lnTo>
                    <a:pt x="32949" y="16379"/>
                  </a:lnTo>
                  <a:lnTo>
                    <a:pt x="32949" y="16379"/>
                  </a:lnTo>
                  <a:lnTo>
                    <a:pt x="33140" y="16189"/>
                  </a:lnTo>
                  <a:lnTo>
                    <a:pt x="33304" y="15970"/>
                  </a:lnTo>
                  <a:lnTo>
                    <a:pt x="33467" y="15752"/>
                  </a:lnTo>
                  <a:lnTo>
                    <a:pt x="33604" y="15534"/>
                  </a:lnTo>
                  <a:lnTo>
                    <a:pt x="33713" y="15289"/>
                  </a:lnTo>
                  <a:lnTo>
                    <a:pt x="33822" y="15044"/>
                  </a:lnTo>
                  <a:lnTo>
                    <a:pt x="33876" y="14799"/>
                  </a:lnTo>
                  <a:lnTo>
                    <a:pt x="33931" y="14526"/>
                  </a:lnTo>
                  <a:lnTo>
                    <a:pt x="33958" y="14281"/>
                  </a:lnTo>
                  <a:lnTo>
                    <a:pt x="33958" y="14035"/>
                  </a:lnTo>
                  <a:lnTo>
                    <a:pt x="33931" y="13763"/>
                  </a:lnTo>
                  <a:lnTo>
                    <a:pt x="33876" y="13518"/>
                  </a:lnTo>
                  <a:lnTo>
                    <a:pt x="33794" y="13272"/>
                  </a:lnTo>
                  <a:lnTo>
                    <a:pt x="33685" y="13027"/>
                  </a:lnTo>
                  <a:lnTo>
                    <a:pt x="33549" y="12782"/>
                  </a:lnTo>
                  <a:lnTo>
                    <a:pt x="33386" y="12564"/>
                  </a:lnTo>
                  <a:lnTo>
                    <a:pt x="33386" y="12564"/>
                  </a:lnTo>
                  <a:lnTo>
                    <a:pt x="33113" y="12264"/>
                  </a:lnTo>
                  <a:lnTo>
                    <a:pt x="32813" y="12046"/>
                  </a:lnTo>
                  <a:lnTo>
                    <a:pt x="32486" y="11882"/>
                  </a:lnTo>
                  <a:lnTo>
                    <a:pt x="32159" y="11746"/>
                  </a:lnTo>
                  <a:lnTo>
                    <a:pt x="31805" y="11692"/>
                  </a:lnTo>
                  <a:lnTo>
                    <a:pt x="31451" y="11637"/>
                  </a:lnTo>
                  <a:lnTo>
                    <a:pt x="31096" y="11664"/>
                  </a:lnTo>
                  <a:lnTo>
                    <a:pt x="30715" y="11692"/>
                  </a:lnTo>
                  <a:lnTo>
                    <a:pt x="30715" y="11692"/>
                  </a:lnTo>
                  <a:lnTo>
                    <a:pt x="30633" y="11746"/>
                  </a:lnTo>
                  <a:lnTo>
                    <a:pt x="30551" y="11801"/>
                  </a:lnTo>
                  <a:lnTo>
                    <a:pt x="30442" y="11801"/>
                  </a:lnTo>
                  <a:lnTo>
                    <a:pt x="30333" y="11773"/>
                  </a:lnTo>
                  <a:lnTo>
                    <a:pt x="30333" y="11773"/>
                  </a:lnTo>
                  <a:lnTo>
                    <a:pt x="29924" y="11882"/>
                  </a:lnTo>
                  <a:lnTo>
                    <a:pt x="29924" y="11882"/>
                  </a:lnTo>
                  <a:lnTo>
                    <a:pt x="29815" y="11910"/>
                  </a:lnTo>
                  <a:lnTo>
                    <a:pt x="29706" y="11882"/>
                  </a:lnTo>
                  <a:lnTo>
                    <a:pt x="29652" y="11828"/>
                  </a:lnTo>
                  <a:lnTo>
                    <a:pt x="29597" y="11746"/>
                  </a:lnTo>
                  <a:lnTo>
                    <a:pt x="29597" y="11664"/>
                  </a:lnTo>
                  <a:lnTo>
                    <a:pt x="29597" y="11555"/>
                  </a:lnTo>
                  <a:lnTo>
                    <a:pt x="29652" y="11474"/>
                  </a:lnTo>
                  <a:lnTo>
                    <a:pt x="29706" y="11419"/>
                  </a:lnTo>
                  <a:lnTo>
                    <a:pt x="29706" y="11419"/>
                  </a:lnTo>
                  <a:lnTo>
                    <a:pt x="29952" y="11228"/>
                  </a:lnTo>
                  <a:lnTo>
                    <a:pt x="30224" y="11119"/>
                  </a:lnTo>
                  <a:lnTo>
                    <a:pt x="30224" y="11119"/>
                  </a:lnTo>
                  <a:lnTo>
                    <a:pt x="30251" y="10629"/>
                  </a:lnTo>
                  <a:lnTo>
                    <a:pt x="30279" y="10166"/>
                  </a:lnTo>
                  <a:lnTo>
                    <a:pt x="30251" y="9702"/>
                  </a:lnTo>
                  <a:lnTo>
                    <a:pt x="30224" y="9266"/>
                  </a:lnTo>
                  <a:lnTo>
                    <a:pt x="30142" y="8803"/>
                  </a:lnTo>
                  <a:lnTo>
                    <a:pt x="30061" y="8394"/>
                  </a:lnTo>
                  <a:lnTo>
                    <a:pt x="29952" y="7958"/>
                  </a:lnTo>
                  <a:lnTo>
                    <a:pt x="29788" y="7576"/>
                  </a:lnTo>
                  <a:lnTo>
                    <a:pt x="29597" y="7195"/>
                  </a:lnTo>
                  <a:lnTo>
                    <a:pt x="29352" y="6841"/>
                  </a:lnTo>
                  <a:lnTo>
                    <a:pt x="29080" y="6514"/>
                  </a:lnTo>
                  <a:lnTo>
                    <a:pt x="28780" y="6241"/>
                  </a:lnTo>
                  <a:lnTo>
                    <a:pt x="28425" y="5969"/>
                  </a:lnTo>
                  <a:lnTo>
                    <a:pt x="28017" y="5723"/>
                  </a:lnTo>
                  <a:lnTo>
                    <a:pt x="27553" y="5532"/>
                  </a:lnTo>
                  <a:lnTo>
                    <a:pt x="27036" y="5396"/>
                  </a:lnTo>
                  <a:lnTo>
                    <a:pt x="27036" y="5396"/>
                  </a:lnTo>
                  <a:lnTo>
                    <a:pt x="26545" y="5287"/>
                  </a:lnTo>
                  <a:lnTo>
                    <a:pt x="26054" y="5233"/>
                  </a:lnTo>
                  <a:lnTo>
                    <a:pt x="25564" y="5205"/>
                  </a:lnTo>
                  <a:lnTo>
                    <a:pt x="25073" y="5205"/>
                  </a:lnTo>
                  <a:lnTo>
                    <a:pt x="24555" y="5233"/>
                  </a:lnTo>
                  <a:lnTo>
                    <a:pt x="24065" y="5314"/>
                  </a:lnTo>
                  <a:lnTo>
                    <a:pt x="23574" y="5423"/>
                  </a:lnTo>
                  <a:lnTo>
                    <a:pt x="23111" y="5560"/>
                  </a:lnTo>
                  <a:lnTo>
                    <a:pt x="22648" y="5751"/>
                  </a:lnTo>
                  <a:lnTo>
                    <a:pt x="22212" y="5941"/>
                  </a:lnTo>
                  <a:lnTo>
                    <a:pt x="21776" y="6187"/>
                  </a:lnTo>
                  <a:lnTo>
                    <a:pt x="21367" y="6459"/>
                  </a:lnTo>
                  <a:lnTo>
                    <a:pt x="20985" y="6759"/>
                  </a:lnTo>
                  <a:lnTo>
                    <a:pt x="20631" y="7113"/>
                  </a:lnTo>
                  <a:lnTo>
                    <a:pt x="20277" y="7467"/>
                  </a:lnTo>
                  <a:lnTo>
                    <a:pt x="19977" y="7849"/>
                  </a:lnTo>
                  <a:lnTo>
                    <a:pt x="19977" y="7849"/>
                  </a:lnTo>
                  <a:lnTo>
                    <a:pt x="19922" y="7931"/>
                  </a:lnTo>
                  <a:lnTo>
                    <a:pt x="19868" y="7958"/>
                  </a:lnTo>
                  <a:lnTo>
                    <a:pt x="19786" y="7958"/>
                  </a:lnTo>
                  <a:lnTo>
                    <a:pt x="19732" y="7958"/>
                  </a:lnTo>
                  <a:lnTo>
                    <a:pt x="19650" y="7904"/>
                  </a:lnTo>
                  <a:lnTo>
                    <a:pt x="19623" y="7876"/>
                  </a:lnTo>
                  <a:lnTo>
                    <a:pt x="19595" y="7795"/>
                  </a:lnTo>
                  <a:lnTo>
                    <a:pt x="19595" y="7713"/>
                  </a:lnTo>
                  <a:lnTo>
                    <a:pt x="19595" y="7713"/>
                  </a:lnTo>
                  <a:lnTo>
                    <a:pt x="19650" y="7549"/>
                  </a:lnTo>
                  <a:lnTo>
                    <a:pt x="19650" y="7549"/>
                  </a:lnTo>
                  <a:lnTo>
                    <a:pt x="19595" y="7576"/>
                  </a:lnTo>
                  <a:lnTo>
                    <a:pt x="19514" y="7549"/>
                  </a:lnTo>
                  <a:lnTo>
                    <a:pt x="19432" y="7522"/>
                  </a:lnTo>
                  <a:lnTo>
                    <a:pt x="19377" y="7467"/>
                  </a:lnTo>
                  <a:lnTo>
                    <a:pt x="19323" y="7413"/>
                  </a:lnTo>
                  <a:lnTo>
                    <a:pt x="19296" y="7358"/>
                  </a:lnTo>
                  <a:lnTo>
                    <a:pt x="19268" y="7277"/>
                  </a:lnTo>
                  <a:lnTo>
                    <a:pt x="19296" y="7195"/>
                  </a:lnTo>
                  <a:lnTo>
                    <a:pt x="19296" y="7195"/>
                  </a:lnTo>
                  <a:lnTo>
                    <a:pt x="19323" y="6977"/>
                  </a:lnTo>
                  <a:lnTo>
                    <a:pt x="19350" y="6786"/>
                  </a:lnTo>
                  <a:lnTo>
                    <a:pt x="19350" y="6595"/>
                  </a:lnTo>
                  <a:lnTo>
                    <a:pt x="19323" y="6405"/>
                  </a:lnTo>
                  <a:lnTo>
                    <a:pt x="19296" y="6214"/>
                  </a:lnTo>
                  <a:lnTo>
                    <a:pt x="19241" y="6023"/>
                  </a:lnTo>
                  <a:lnTo>
                    <a:pt x="19187" y="5860"/>
                  </a:lnTo>
                  <a:lnTo>
                    <a:pt x="19105" y="5696"/>
                  </a:lnTo>
                  <a:lnTo>
                    <a:pt x="18996" y="5532"/>
                  </a:lnTo>
                  <a:lnTo>
                    <a:pt x="18887" y="5369"/>
                  </a:lnTo>
                  <a:lnTo>
                    <a:pt x="18751" y="5233"/>
                  </a:lnTo>
                  <a:lnTo>
                    <a:pt x="18614" y="5096"/>
                  </a:lnTo>
                  <a:lnTo>
                    <a:pt x="18478" y="4987"/>
                  </a:lnTo>
                  <a:lnTo>
                    <a:pt x="18315" y="4878"/>
                  </a:lnTo>
                  <a:lnTo>
                    <a:pt x="18124" y="4797"/>
                  </a:lnTo>
                  <a:lnTo>
                    <a:pt x="17933" y="4715"/>
                  </a:lnTo>
                  <a:lnTo>
                    <a:pt x="17933" y="4715"/>
                  </a:lnTo>
                  <a:lnTo>
                    <a:pt x="17606" y="4633"/>
                  </a:lnTo>
                  <a:lnTo>
                    <a:pt x="17306" y="4606"/>
                  </a:lnTo>
                  <a:lnTo>
                    <a:pt x="16979" y="4579"/>
                  </a:lnTo>
                  <a:lnTo>
                    <a:pt x="16652" y="4606"/>
                  </a:lnTo>
                  <a:lnTo>
                    <a:pt x="16352" y="4660"/>
                  </a:lnTo>
                  <a:lnTo>
                    <a:pt x="16025" y="4742"/>
                  </a:lnTo>
                  <a:lnTo>
                    <a:pt x="15725" y="4851"/>
                  </a:lnTo>
                  <a:lnTo>
                    <a:pt x="15398" y="4960"/>
                  </a:lnTo>
                  <a:lnTo>
                    <a:pt x="15398" y="4960"/>
                  </a:lnTo>
                  <a:lnTo>
                    <a:pt x="15371" y="5233"/>
                  </a:lnTo>
                  <a:lnTo>
                    <a:pt x="15317" y="5505"/>
                  </a:lnTo>
                  <a:lnTo>
                    <a:pt x="15317" y="5505"/>
                  </a:lnTo>
                  <a:lnTo>
                    <a:pt x="15262" y="5642"/>
                  </a:lnTo>
                  <a:lnTo>
                    <a:pt x="15153" y="5723"/>
                  </a:lnTo>
                  <a:lnTo>
                    <a:pt x="15044" y="5751"/>
                  </a:lnTo>
                  <a:lnTo>
                    <a:pt x="14935" y="5751"/>
                  </a:lnTo>
                  <a:lnTo>
                    <a:pt x="14826" y="5696"/>
                  </a:lnTo>
                  <a:lnTo>
                    <a:pt x="14744" y="5614"/>
                  </a:lnTo>
                  <a:lnTo>
                    <a:pt x="14690" y="5505"/>
                  </a:lnTo>
                  <a:lnTo>
                    <a:pt x="14663" y="5342"/>
                  </a:lnTo>
                  <a:lnTo>
                    <a:pt x="14690" y="5314"/>
                  </a:lnTo>
                  <a:lnTo>
                    <a:pt x="14690" y="5314"/>
                  </a:lnTo>
                  <a:lnTo>
                    <a:pt x="14608" y="5314"/>
                  </a:lnTo>
                  <a:lnTo>
                    <a:pt x="14554" y="5314"/>
                  </a:lnTo>
                  <a:lnTo>
                    <a:pt x="14499" y="5287"/>
                  </a:lnTo>
                  <a:lnTo>
                    <a:pt x="14472" y="5233"/>
                  </a:lnTo>
                  <a:lnTo>
                    <a:pt x="14445" y="5178"/>
                  </a:lnTo>
                  <a:lnTo>
                    <a:pt x="14445" y="5124"/>
                  </a:lnTo>
                  <a:lnTo>
                    <a:pt x="14445" y="5069"/>
                  </a:lnTo>
                  <a:lnTo>
                    <a:pt x="14499" y="5015"/>
                  </a:lnTo>
                  <a:lnTo>
                    <a:pt x="14499" y="5015"/>
                  </a:lnTo>
                  <a:lnTo>
                    <a:pt x="14717" y="4851"/>
                  </a:lnTo>
                  <a:lnTo>
                    <a:pt x="14717" y="4851"/>
                  </a:lnTo>
                  <a:lnTo>
                    <a:pt x="14717" y="4415"/>
                  </a:lnTo>
                  <a:lnTo>
                    <a:pt x="14663" y="3979"/>
                  </a:lnTo>
                  <a:lnTo>
                    <a:pt x="14581" y="3543"/>
                  </a:lnTo>
                  <a:lnTo>
                    <a:pt x="14472" y="3134"/>
                  </a:lnTo>
                  <a:lnTo>
                    <a:pt x="14308" y="2725"/>
                  </a:lnTo>
                  <a:lnTo>
                    <a:pt x="14118" y="2317"/>
                  </a:lnTo>
                  <a:lnTo>
                    <a:pt x="13900" y="1962"/>
                  </a:lnTo>
                  <a:lnTo>
                    <a:pt x="13627" y="1608"/>
                  </a:lnTo>
                  <a:lnTo>
                    <a:pt x="13354" y="1281"/>
                  </a:lnTo>
                  <a:lnTo>
                    <a:pt x="13027" y="981"/>
                  </a:lnTo>
                  <a:lnTo>
                    <a:pt x="12700" y="709"/>
                  </a:lnTo>
                  <a:lnTo>
                    <a:pt x="12319" y="491"/>
                  </a:lnTo>
                  <a:lnTo>
                    <a:pt x="11937" y="300"/>
                  </a:lnTo>
                  <a:lnTo>
                    <a:pt x="11528" y="164"/>
                  </a:lnTo>
                  <a:lnTo>
                    <a:pt x="11092" y="55"/>
                  </a:lnTo>
                  <a:lnTo>
                    <a:pt x="10656" y="0"/>
                  </a:lnTo>
                  <a:lnTo>
                    <a:pt x="10656" y="0"/>
                  </a:lnTo>
                  <a:lnTo>
                    <a:pt x="10193" y="0"/>
                  </a:lnTo>
                  <a:lnTo>
                    <a:pt x="9757" y="55"/>
                  </a:lnTo>
                  <a:lnTo>
                    <a:pt x="9321" y="136"/>
                  </a:lnTo>
                  <a:lnTo>
                    <a:pt x="8912" y="273"/>
                  </a:lnTo>
                  <a:lnTo>
                    <a:pt x="8531" y="436"/>
                  </a:lnTo>
                  <a:lnTo>
                    <a:pt x="8149" y="654"/>
                  </a:lnTo>
                  <a:lnTo>
                    <a:pt x="7795" y="899"/>
                  </a:lnTo>
                  <a:lnTo>
                    <a:pt x="7468" y="1199"/>
                  </a:lnTo>
                  <a:lnTo>
                    <a:pt x="7168" y="1499"/>
                  </a:lnTo>
                  <a:lnTo>
                    <a:pt x="6895" y="1826"/>
                  </a:lnTo>
                  <a:lnTo>
                    <a:pt x="6650" y="2180"/>
                  </a:lnTo>
                  <a:lnTo>
                    <a:pt x="6432" y="2562"/>
                  </a:lnTo>
                  <a:lnTo>
                    <a:pt x="6241" y="2971"/>
                  </a:lnTo>
                  <a:lnTo>
                    <a:pt x="6078" y="3379"/>
                  </a:lnTo>
                  <a:lnTo>
                    <a:pt x="5969" y="3788"/>
                  </a:lnTo>
                  <a:lnTo>
                    <a:pt x="5887" y="4224"/>
                  </a:lnTo>
                  <a:lnTo>
                    <a:pt x="5887" y="4224"/>
                  </a:lnTo>
                  <a:lnTo>
                    <a:pt x="5860" y="4306"/>
                  </a:lnTo>
                  <a:lnTo>
                    <a:pt x="5833" y="4361"/>
                  </a:lnTo>
                  <a:lnTo>
                    <a:pt x="5833" y="4361"/>
                  </a:lnTo>
                  <a:lnTo>
                    <a:pt x="5860" y="4470"/>
                  </a:lnTo>
                  <a:lnTo>
                    <a:pt x="5833" y="4579"/>
                  </a:lnTo>
                  <a:lnTo>
                    <a:pt x="5805" y="4688"/>
                  </a:lnTo>
                  <a:lnTo>
                    <a:pt x="5724" y="4769"/>
                  </a:lnTo>
                  <a:lnTo>
                    <a:pt x="5615" y="4797"/>
                  </a:lnTo>
                  <a:lnTo>
                    <a:pt x="5533" y="4824"/>
                  </a:lnTo>
                  <a:lnTo>
                    <a:pt x="5424" y="4797"/>
                  </a:lnTo>
                  <a:lnTo>
                    <a:pt x="5315" y="4715"/>
                  </a:lnTo>
                  <a:lnTo>
                    <a:pt x="5315" y="4715"/>
                  </a:lnTo>
                  <a:lnTo>
                    <a:pt x="4988" y="4388"/>
                  </a:lnTo>
                  <a:lnTo>
                    <a:pt x="4633" y="4034"/>
                  </a:lnTo>
                  <a:lnTo>
                    <a:pt x="4279" y="3734"/>
                  </a:lnTo>
                  <a:lnTo>
                    <a:pt x="3870" y="3434"/>
                  </a:lnTo>
                  <a:lnTo>
                    <a:pt x="3462" y="3216"/>
                  </a:lnTo>
                  <a:lnTo>
                    <a:pt x="3244" y="3134"/>
                  </a:lnTo>
                  <a:lnTo>
                    <a:pt x="3025" y="3052"/>
                  </a:lnTo>
                  <a:lnTo>
                    <a:pt x="2780" y="2998"/>
                  </a:lnTo>
                  <a:lnTo>
                    <a:pt x="2562" y="2971"/>
                  </a:lnTo>
                  <a:lnTo>
                    <a:pt x="2317" y="2971"/>
                  </a:lnTo>
                  <a:lnTo>
                    <a:pt x="2044" y="2971"/>
                  </a:lnTo>
                  <a:lnTo>
                    <a:pt x="2044" y="2971"/>
                  </a:lnTo>
                  <a:lnTo>
                    <a:pt x="1826" y="2998"/>
                  </a:lnTo>
                  <a:lnTo>
                    <a:pt x="1608" y="3080"/>
                  </a:lnTo>
                  <a:lnTo>
                    <a:pt x="1418" y="3134"/>
                  </a:lnTo>
                  <a:lnTo>
                    <a:pt x="1227" y="3243"/>
                  </a:lnTo>
                  <a:lnTo>
                    <a:pt x="1036" y="3352"/>
                  </a:lnTo>
                  <a:lnTo>
                    <a:pt x="872" y="3461"/>
                  </a:lnTo>
                  <a:lnTo>
                    <a:pt x="709" y="3598"/>
                  </a:lnTo>
                  <a:lnTo>
                    <a:pt x="573" y="3761"/>
                  </a:lnTo>
                  <a:lnTo>
                    <a:pt x="436" y="3925"/>
                  </a:lnTo>
                  <a:lnTo>
                    <a:pt x="327" y="4115"/>
                  </a:lnTo>
                  <a:lnTo>
                    <a:pt x="218" y="4279"/>
                  </a:lnTo>
                  <a:lnTo>
                    <a:pt x="137" y="4497"/>
                  </a:lnTo>
                  <a:lnTo>
                    <a:pt x="82" y="4688"/>
                  </a:lnTo>
                  <a:lnTo>
                    <a:pt x="28" y="4906"/>
                  </a:lnTo>
                  <a:lnTo>
                    <a:pt x="0" y="5124"/>
                  </a:lnTo>
                  <a:lnTo>
                    <a:pt x="0" y="5342"/>
                  </a:lnTo>
                  <a:lnTo>
                    <a:pt x="0" y="5342"/>
                  </a:lnTo>
                  <a:lnTo>
                    <a:pt x="218" y="5532"/>
                  </a:lnTo>
                  <a:lnTo>
                    <a:pt x="409" y="5723"/>
                  </a:lnTo>
                  <a:lnTo>
                    <a:pt x="573" y="5941"/>
                  </a:lnTo>
                  <a:lnTo>
                    <a:pt x="736" y="6187"/>
                  </a:lnTo>
                  <a:lnTo>
                    <a:pt x="872" y="6405"/>
                  </a:lnTo>
                  <a:lnTo>
                    <a:pt x="1009" y="6650"/>
                  </a:lnTo>
                  <a:lnTo>
                    <a:pt x="1091" y="6922"/>
                  </a:lnTo>
                  <a:lnTo>
                    <a:pt x="1172" y="7168"/>
                  </a:lnTo>
                  <a:lnTo>
                    <a:pt x="1172" y="7168"/>
                  </a:lnTo>
                  <a:lnTo>
                    <a:pt x="1499" y="7113"/>
                  </a:lnTo>
                  <a:lnTo>
                    <a:pt x="1826" y="7113"/>
                  </a:lnTo>
                  <a:lnTo>
                    <a:pt x="2153" y="7140"/>
                  </a:lnTo>
                  <a:lnTo>
                    <a:pt x="2480" y="7249"/>
                  </a:lnTo>
                  <a:lnTo>
                    <a:pt x="2780" y="7386"/>
                  </a:lnTo>
                  <a:lnTo>
                    <a:pt x="2889" y="7467"/>
                  </a:lnTo>
                  <a:lnTo>
                    <a:pt x="3025" y="7576"/>
                  </a:lnTo>
                  <a:lnTo>
                    <a:pt x="3135" y="7685"/>
                  </a:lnTo>
                  <a:lnTo>
                    <a:pt x="3216" y="7822"/>
                  </a:lnTo>
                  <a:lnTo>
                    <a:pt x="3298" y="7958"/>
                  </a:lnTo>
                  <a:lnTo>
                    <a:pt x="3380" y="8094"/>
                  </a:lnTo>
                  <a:lnTo>
                    <a:pt x="3380" y="8094"/>
                  </a:lnTo>
                  <a:lnTo>
                    <a:pt x="3816" y="7713"/>
                  </a:lnTo>
                  <a:lnTo>
                    <a:pt x="4306" y="7358"/>
                  </a:lnTo>
                  <a:lnTo>
                    <a:pt x="4824" y="7031"/>
                  </a:lnTo>
                  <a:lnTo>
                    <a:pt x="5369" y="6786"/>
                  </a:lnTo>
                  <a:lnTo>
                    <a:pt x="5942" y="6568"/>
                  </a:lnTo>
                  <a:lnTo>
                    <a:pt x="6514" y="6405"/>
                  </a:lnTo>
                  <a:lnTo>
                    <a:pt x="7141" y="6323"/>
                  </a:lnTo>
                  <a:lnTo>
                    <a:pt x="7768" y="6296"/>
                  </a:lnTo>
                  <a:lnTo>
                    <a:pt x="7768" y="6296"/>
                  </a:lnTo>
                  <a:lnTo>
                    <a:pt x="8095" y="6296"/>
                  </a:lnTo>
                  <a:lnTo>
                    <a:pt x="8394" y="6323"/>
                  </a:lnTo>
                  <a:lnTo>
                    <a:pt x="8721" y="6350"/>
                  </a:lnTo>
                  <a:lnTo>
                    <a:pt x="9021" y="6405"/>
                  </a:lnTo>
                  <a:lnTo>
                    <a:pt x="9321" y="6486"/>
                  </a:lnTo>
                  <a:lnTo>
                    <a:pt x="9594" y="6568"/>
                  </a:lnTo>
                  <a:lnTo>
                    <a:pt x="10166" y="6813"/>
                  </a:lnTo>
                  <a:lnTo>
                    <a:pt x="10711" y="7086"/>
                  </a:lnTo>
                  <a:lnTo>
                    <a:pt x="11201" y="7413"/>
                  </a:lnTo>
                  <a:lnTo>
                    <a:pt x="11665" y="7795"/>
                  </a:lnTo>
                  <a:lnTo>
                    <a:pt x="12074" y="8231"/>
                  </a:lnTo>
                  <a:lnTo>
                    <a:pt x="12455" y="8694"/>
                  </a:lnTo>
                  <a:lnTo>
                    <a:pt x="12782" y="9184"/>
                  </a:lnTo>
                  <a:lnTo>
                    <a:pt x="13027" y="9729"/>
                  </a:lnTo>
                  <a:lnTo>
                    <a:pt x="13164" y="10002"/>
                  </a:lnTo>
                  <a:lnTo>
                    <a:pt x="13245" y="10275"/>
                  </a:lnTo>
                  <a:lnTo>
                    <a:pt x="13327" y="10574"/>
                  </a:lnTo>
                  <a:lnTo>
                    <a:pt x="13382" y="10847"/>
                  </a:lnTo>
                  <a:lnTo>
                    <a:pt x="13436" y="11147"/>
                  </a:lnTo>
                  <a:lnTo>
                    <a:pt x="13463" y="11446"/>
                  </a:lnTo>
                  <a:lnTo>
                    <a:pt x="13463" y="11773"/>
                  </a:lnTo>
                  <a:lnTo>
                    <a:pt x="13463" y="12073"/>
                  </a:lnTo>
                  <a:lnTo>
                    <a:pt x="13436" y="12400"/>
                  </a:lnTo>
                  <a:lnTo>
                    <a:pt x="13382" y="12700"/>
                  </a:lnTo>
                  <a:lnTo>
                    <a:pt x="13382" y="12700"/>
                  </a:lnTo>
                  <a:lnTo>
                    <a:pt x="13409" y="12618"/>
                  </a:lnTo>
                  <a:lnTo>
                    <a:pt x="13409" y="12618"/>
                  </a:lnTo>
                  <a:lnTo>
                    <a:pt x="13627" y="12400"/>
                  </a:lnTo>
                  <a:lnTo>
                    <a:pt x="13818" y="12182"/>
                  </a:lnTo>
                  <a:lnTo>
                    <a:pt x="14254" y="11773"/>
                  </a:lnTo>
                  <a:lnTo>
                    <a:pt x="14744" y="11419"/>
                  </a:lnTo>
                  <a:lnTo>
                    <a:pt x="15235" y="11119"/>
                  </a:lnTo>
                  <a:lnTo>
                    <a:pt x="15780" y="10874"/>
                  </a:lnTo>
                  <a:lnTo>
                    <a:pt x="16325" y="10683"/>
                  </a:lnTo>
                  <a:lnTo>
                    <a:pt x="16897" y="10547"/>
                  </a:lnTo>
                  <a:lnTo>
                    <a:pt x="17470" y="10438"/>
                  </a:lnTo>
                  <a:lnTo>
                    <a:pt x="18042" y="10384"/>
                  </a:lnTo>
                  <a:lnTo>
                    <a:pt x="18642" y="10384"/>
                  </a:lnTo>
                  <a:lnTo>
                    <a:pt x="19241" y="10411"/>
                  </a:lnTo>
                  <a:lnTo>
                    <a:pt x="19841" y="10493"/>
                  </a:lnTo>
                  <a:lnTo>
                    <a:pt x="20440" y="10602"/>
                  </a:lnTo>
                  <a:lnTo>
                    <a:pt x="21013" y="10765"/>
                  </a:lnTo>
                  <a:lnTo>
                    <a:pt x="21585" y="10929"/>
                  </a:lnTo>
                  <a:lnTo>
                    <a:pt x="22157" y="11174"/>
                  </a:lnTo>
                  <a:lnTo>
                    <a:pt x="22675" y="11419"/>
                  </a:lnTo>
                  <a:lnTo>
                    <a:pt x="23193" y="11719"/>
                  </a:lnTo>
                  <a:lnTo>
                    <a:pt x="23683" y="12046"/>
                  </a:lnTo>
                  <a:lnTo>
                    <a:pt x="24119" y="12400"/>
                  </a:lnTo>
                  <a:lnTo>
                    <a:pt x="24528" y="12755"/>
                  </a:lnTo>
                  <a:lnTo>
                    <a:pt x="24910" y="13163"/>
                  </a:lnTo>
                  <a:lnTo>
                    <a:pt x="25237" y="13599"/>
                  </a:lnTo>
                  <a:lnTo>
                    <a:pt x="25537" y="14063"/>
                  </a:lnTo>
                  <a:lnTo>
                    <a:pt x="25755" y="14553"/>
                  </a:lnTo>
                  <a:lnTo>
                    <a:pt x="25945" y="15044"/>
                  </a:lnTo>
                  <a:lnTo>
                    <a:pt x="26082" y="15562"/>
                  </a:lnTo>
                  <a:lnTo>
                    <a:pt x="26109" y="15834"/>
                  </a:lnTo>
                  <a:lnTo>
                    <a:pt x="26136" y="16107"/>
                  </a:lnTo>
                  <a:lnTo>
                    <a:pt x="26136" y="16379"/>
                  </a:lnTo>
                  <a:lnTo>
                    <a:pt x="26136" y="16652"/>
                  </a:lnTo>
                  <a:lnTo>
                    <a:pt x="26109" y="16952"/>
                  </a:lnTo>
                  <a:lnTo>
                    <a:pt x="26054" y="17224"/>
                  </a:lnTo>
                  <a:lnTo>
                    <a:pt x="26000" y="17524"/>
                  </a:lnTo>
                  <a:lnTo>
                    <a:pt x="25891" y="17824"/>
                  </a:lnTo>
                  <a:lnTo>
                    <a:pt x="25809" y="18123"/>
                  </a:lnTo>
                  <a:lnTo>
                    <a:pt x="25673" y="18423"/>
                  </a:lnTo>
                  <a:lnTo>
                    <a:pt x="25673" y="18423"/>
                  </a:lnTo>
                  <a:lnTo>
                    <a:pt x="26191" y="18287"/>
                  </a:lnTo>
                  <a:lnTo>
                    <a:pt x="26736" y="18178"/>
                  </a:lnTo>
                  <a:lnTo>
                    <a:pt x="27281" y="18096"/>
                  </a:lnTo>
                  <a:lnTo>
                    <a:pt x="27799" y="18069"/>
                  </a:lnTo>
                  <a:lnTo>
                    <a:pt x="28344" y="18069"/>
                  </a:lnTo>
                  <a:lnTo>
                    <a:pt x="28889" y="18096"/>
                  </a:lnTo>
                  <a:lnTo>
                    <a:pt x="29407" y="18178"/>
                  </a:lnTo>
                  <a:lnTo>
                    <a:pt x="29924" y="18287"/>
                  </a:lnTo>
                  <a:lnTo>
                    <a:pt x="30442" y="18423"/>
                  </a:lnTo>
                  <a:lnTo>
                    <a:pt x="30933" y="18614"/>
                  </a:lnTo>
                  <a:lnTo>
                    <a:pt x="31423" y="18832"/>
                  </a:lnTo>
                  <a:lnTo>
                    <a:pt x="31887" y="19105"/>
                  </a:lnTo>
                  <a:lnTo>
                    <a:pt x="32350" y="19404"/>
                  </a:lnTo>
                  <a:lnTo>
                    <a:pt x="32759" y="19731"/>
                  </a:lnTo>
                  <a:lnTo>
                    <a:pt x="33167" y="20113"/>
                  </a:lnTo>
                  <a:lnTo>
                    <a:pt x="33549" y="20522"/>
                  </a:lnTo>
                  <a:lnTo>
                    <a:pt x="33549" y="20522"/>
                  </a:lnTo>
                  <a:lnTo>
                    <a:pt x="33822" y="20876"/>
                  </a:lnTo>
                  <a:lnTo>
                    <a:pt x="34067" y="21230"/>
                  </a:lnTo>
                  <a:lnTo>
                    <a:pt x="34067" y="21230"/>
                  </a:lnTo>
                  <a:lnTo>
                    <a:pt x="34285" y="21121"/>
                  </a:lnTo>
                  <a:lnTo>
                    <a:pt x="34476" y="21012"/>
                  </a:lnTo>
                  <a:lnTo>
                    <a:pt x="34694" y="20876"/>
                  </a:lnTo>
                  <a:lnTo>
                    <a:pt x="34884" y="207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2352901" y="5328653"/>
              <a:ext cx="94750" cy="85200"/>
            </a:xfrm>
            <a:custGeom>
              <a:rect b="b" l="l" r="r" t="t"/>
              <a:pathLst>
                <a:path extrusionOk="0" fill="none" h="3408" w="3790">
                  <a:moveTo>
                    <a:pt x="3053" y="3407"/>
                  </a:moveTo>
                  <a:lnTo>
                    <a:pt x="3053" y="3407"/>
                  </a:lnTo>
                  <a:lnTo>
                    <a:pt x="3435" y="3080"/>
                  </a:lnTo>
                  <a:lnTo>
                    <a:pt x="3598" y="2889"/>
                  </a:lnTo>
                  <a:lnTo>
                    <a:pt x="3707" y="2699"/>
                  </a:lnTo>
                  <a:lnTo>
                    <a:pt x="3707" y="2699"/>
                  </a:lnTo>
                  <a:lnTo>
                    <a:pt x="3789" y="2562"/>
                  </a:lnTo>
                  <a:lnTo>
                    <a:pt x="3762" y="2399"/>
                  </a:lnTo>
                  <a:lnTo>
                    <a:pt x="3707" y="2290"/>
                  </a:lnTo>
                  <a:lnTo>
                    <a:pt x="3626" y="2154"/>
                  </a:lnTo>
                  <a:lnTo>
                    <a:pt x="3516" y="2045"/>
                  </a:lnTo>
                  <a:lnTo>
                    <a:pt x="3380" y="1936"/>
                  </a:lnTo>
                  <a:lnTo>
                    <a:pt x="3080" y="1745"/>
                  </a:lnTo>
                  <a:lnTo>
                    <a:pt x="3080" y="1745"/>
                  </a:lnTo>
                  <a:lnTo>
                    <a:pt x="1009" y="1"/>
                  </a:lnTo>
                  <a:lnTo>
                    <a:pt x="1009" y="1"/>
                  </a:lnTo>
                  <a:lnTo>
                    <a:pt x="737" y="409"/>
                  </a:lnTo>
                  <a:lnTo>
                    <a:pt x="491" y="845"/>
                  </a:lnTo>
                  <a:lnTo>
                    <a:pt x="1" y="1717"/>
                  </a:lnTo>
                  <a:lnTo>
                    <a:pt x="1" y="1717"/>
                  </a:lnTo>
                  <a:lnTo>
                    <a:pt x="791" y="2126"/>
                  </a:lnTo>
                  <a:lnTo>
                    <a:pt x="1554" y="2562"/>
                  </a:lnTo>
                  <a:lnTo>
                    <a:pt x="3053" y="34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2072876" y="5218953"/>
              <a:ext cx="43625" cy="81100"/>
            </a:xfrm>
            <a:custGeom>
              <a:rect b="b" l="l" r="r" t="t"/>
              <a:pathLst>
                <a:path extrusionOk="0" fill="none" h="3244" w="1745">
                  <a:moveTo>
                    <a:pt x="437" y="3189"/>
                  </a:moveTo>
                  <a:lnTo>
                    <a:pt x="437" y="3189"/>
                  </a:lnTo>
                  <a:lnTo>
                    <a:pt x="1091" y="3189"/>
                  </a:lnTo>
                  <a:lnTo>
                    <a:pt x="1718" y="3244"/>
                  </a:lnTo>
                  <a:lnTo>
                    <a:pt x="1718" y="3244"/>
                  </a:lnTo>
                  <a:lnTo>
                    <a:pt x="1745" y="2426"/>
                  </a:lnTo>
                  <a:lnTo>
                    <a:pt x="1745" y="1609"/>
                  </a:lnTo>
                  <a:lnTo>
                    <a:pt x="1663" y="818"/>
                  </a:lnTo>
                  <a:lnTo>
                    <a:pt x="1554" y="1"/>
                  </a:lnTo>
                  <a:lnTo>
                    <a:pt x="1554" y="1"/>
                  </a:lnTo>
                  <a:lnTo>
                    <a:pt x="1" y="328"/>
                  </a:lnTo>
                  <a:lnTo>
                    <a:pt x="1" y="328"/>
                  </a:lnTo>
                  <a:lnTo>
                    <a:pt x="137" y="655"/>
                  </a:lnTo>
                  <a:lnTo>
                    <a:pt x="273" y="1009"/>
                  </a:lnTo>
                  <a:lnTo>
                    <a:pt x="355" y="1336"/>
                  </a:lnTo>
                  <a:lnTo>
                    <a:pt x="437" y="1690"/>
                  </a:lnTo>
                  <a:lnTo>
                    <a:pt x="491" y="2045"/>
                  </a:lnTo>
                  <a:lnTo>
                    <a:pt x="491" y="2399"/>
                  </a:lnTo>
                  <a:lnTo>
                    <a:pt x="491" y="2753"/>
                  </a:lnTo>
                  <a:lnTo>
                    <a:pt x="464" y="3108"/>
                  </a:lnTo>
                  <a:lnTo>
                    <a:pt x="464" y="3108"/>
                  </a:lnTo>
                  <a:lnTo>
                    <a:pt x="437" y="31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1031126" y="6260028"/>
              <a:ext cx="63400" cy="62025"/>
            </a:xfrm>
            <a:custGeom>
              <a:rect b="b" l="l" r="r" t="t"/>
              <a:pathLst>
                <a:path extrusionOk="0" fill="none" h="2481" w="2536">
                  <a:moveTo>
                    <a:pt x="1500" y="2399"/>
                  </a:moveTo>
                  <a:lnTo>
                    <a:pt x="1500" y="2399"/>
                  </a:lnTo>
                  <a:lnTo>
                    <a:pt x="1963" y="2481"/>
                  </a:lnTo>
                  <a:lnTo>
                    <a:pt x="1963" y="2481"/>
                  </a:lnTo>
                  <a:lnTo>
                    <a:pt x="2263" y="1500"/>
                  </a:lnTo>
                  <a:lnTo>
                    <a:pt x="2535" y="518"/>
                  </a:lnTo>
                  <a:lnTo>
                    <a:pt x="2535" y="518"/>
                  </a:lnTo>
                  <a:lnTo>
                    <a:pt x="1418" y="273"/>
                  </a:lnTo>
                  <a:lnTo>
                    <a:pt x="300" y="1"/>
                  </a:lnTo>
                  <a:lnTo>
                    <a:pt x="300" y="1"/>
                  </a:lnTo>
                  <a:lnTo>
                    <a:pt x="137" y="518"/>
                  </a:lnTo>
                  <a:lnTo>
                    <a:pt x="82" y="791"/>
                  </a:lnTo>
                  <a:lnTo>
                    <a:pt x="28" y="1064"/>
                  </a:lnTo>
                  <a:lnTo>
                    <a:pt x="1" y="1336"/>
                  </a:lnTo>
                  <a:lnTo>
                    <a:pt x="1" y="1609"/>
                  </a:lnTo>
                  <a:lnTo>
                    <a:pt x="28" y="1854"/>
                  </a:lnTo>
                  <a:lnTo>
                    <a:pt x="137" y="2072"/>
                  </a:lnTo>
                  <a:lnTo>
                    <a:pt x="137" y="2072"/>
                  </a:lnTo>
                  <a:lnTo>
                    <a:pt x="246" y="2181"/>
                  </a:lnTo>
                  <a:lnTo>
                    <a:pt x="382" y="2263"/>
                  </a:lnTo>
                  <a:lnTo>
                    <a:pt x="573" y="2317"/>
                  </a:lnTo>
                  <a:lnTo>
                    <a:pt x="764" y="2344"/>
                  </a:lnTo>
                  <a:lnTo>
                    <a:pt x="1173" y="2399"/>
                  </a:lnTo>
                  <a:lnTo>
                    <a:pt x="1500" y="2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1025001" y="5096328"/>
              <a:ext cx="967500" cy="671800"/>
            </a:xfrm>
            <a:custGeom>
              <a:rect b="b" l="l" r="r" t="t"/>
              <a:pathLst>
                <a:path extrusionOk="0" fill="none" h="26872" w="38700">
                  <a:moveTo>
                    <a:pt x="38700" y="8394"/>
                  </a:moveTo>
                  <a:lnTo>
                    <a:pt x="38700" y="8394"/>
                  </a:lnTo>
                  <a:lnTo>
                    <a:pt x="38645" y="8231"/>
                  </a:lnTo>
                  <a:lnTo>
                    <a:pt x="38645" y="8149"/>
                  </a:lnTo>
                  <a:lnTo>
                    <a:pt x="38645" y="8067"/>
                  </a:lnTo>
                  <a:lnTo>
                    <a:pt x="38645" y="8067"/>
                  </a:lnTo>
                  <a:lnTo>
                    <a:pt x="38673" y="7849"/>
                  </a:lnTo>
                  <a:lnTo>
                    <a:pt x="38673" y="7631"/>
                  </a:lnTo>
                  <a:lnTo>
                    <a:pt x="38645" y="7440"/>
                  </a:lnTo>
                  <a:lnTo>
                    <a:pt x="38618" y="7222"/>
                  </a:lnTo>
                  <a:lnTo>
                    <a:pt x="38564" y="7004"/>
                  </a:lnTo>
                  <a:lnTo>
                    <a:pt x="38509" y="6813"/>
                  </a:lnTo>
                  <a:lnTo>
                    <a:pt x="38427" y="6623"/>
                  </a:lnTo>
                  <a:lnTo>
                    <a:pt x="38318" y="6432"/>
                  </a:lnTo>
                  <a:lnTo>
                    <a:pt x="38209" y="6241"/>
                  </a:lnTo>
                  <a:lnTo>
                    <a:pt x="38100" y="6078"/>
                  </a:lnTo>
                  <a:lnTo>
                    <a:pt x="37964" y="5914"/>
                  </a:lnTo>
                  <a:lnTo>
                    <a:pt x="37801" y="5778"/>
                  </a:lnTo>
                  <a:lnTo>
                    <a:pt x="37637" y="5642"/>
                  </a:lnTo>
                  <a:lnTo>
                    <a:pt x="37446" y="5533"/>
                  </a:lnTo>
                  <a:lnTo>
                    <a:pt x="37255" y="5424"/>
                  </a:lnTo>
                  <a:lnTo>
                    <a:pt x="37065" y="5342"/>
                  </a:lnTo>
                  <a:lnTo>
                    <a:pt x="37065" y="5342"/>
                  </a:lnTo>
                  <a:lnTo>
                    <a:pt x="36710" y="5233"/>
                  </a:lnTo>
                  <a:lnTo>
                    <a:pt x="36329" y="5206"/>
                  </a:lnTo>
                  <a:lnTo>
                    <a:pt x="35975" y="5206"/>
                  </a:lnTo>
                  <a:lnTo>
                    <a:pt x="35648" y="5260"/>
                  </a:lnTo>
                  <a:lnTo>
                    <a:pt x="35293" y="5342"/>
                  </a:lnTo>
                  <a:lnTo>
                    <a:pt x="34966" y="5505"/>
                  </a:lnTo>
                  <a:lnTo>
                    <a:pt x="34639" y="5669"/>
                  </a:lnTo>
                  <a:lnTo>
                    <a:pt x="34339" y="5860"/>
                  </a:lnTo>
                  <a:lnTo>
                    <a:pt x="34339" y="5860"/>
                  </a:lnTo>
                  <a:lnTo>
                    <a:pt x="34367" y="6132"/>
                  </a:lnTo>
                  <a:lnTo>
                    <a:pt x="34367" y="6132"/>
                  </a:lnTo>
                  <a:lnTo>
                    <a:pt x="34367" y="6214"/>
                  </a:lnTo>
                  <a:lnTo>
                    <a:pt x="34367" y="6296"/>
                  </a:lnTo>
                  <a:lnTo>
                    <a:pt x="34312" y="6377"/>
                  </a:lnTo>
                  <a:lnTo>
                    <a:pt x="34258" y="6432"/>
                  </a:lnTo>
                  <a:lnTo>
                    <a:pt x="34149" y="6514"/>
                  </a:lnTo>
                  <a:lnTo>
                    <a:pt x="33985" y="6568"/>
                  </a:lnTo>
                  <a:lnTo>
                    <a:pt x="33822" y="6568"/>
                  </a:lnTo>
                  <a:lnTo>
                    <a:pt x="33658" y="6514"/>
                  </a:lnTo>
                  <a:lnTo>
                    <a:pt x="33604" y="6459"/>
                  </a:lnTo>
                  <a:lnTo>
                    <a:pt x="33549" y="6405"/>
                  </a:lnTo>
                  <a:lnTo>
                    <a:pt x="33495" y="6350"/>
                  </a:lnTo>
                  <a:lnTo>
                    <a:pt x="33495" y="6241"/>
                  </a:lnTo>
                  <a:lnTo>
                    <a:pt x="33495" y="6241"/>
                  </a:lnTo>
                  <a:lnTo>
                    <a:pt x="33386" y="5751"/>
                  </a:lnTo>
                  <a:lnTo>
                    <a:pt x="33249" y="5233"/>
                  </a:lnTo>
                  <a:lnTo>
                    <a:pt x="33113" y="4742"/>
                  </a:lnTo>
                  <a:lnTo>
                    <a:pt x="32922" y="4279"/>
                  </a:lnTo>
                  <a:lnTo>
                    <a:pt x="32704" y="3816"/>
                  </a:lnTo>
                  <a:lnTo>
                    <a:pt x="32459" y="3380"/>
                  </a:lnTo>
                  <a:lnTo>
                    <a:pt x="32186" y="2971"/>
                  </a:lnTo>
                  <a:lnTo>
                    <a:pt x="31887" y="2562"/>
                  </a:lnTo>
                  <a:lnTo>
                    <a:pt x="31587" y="2208"/>
                  </a:lnTo>
                  <a:lnTo>
                    <a:pt x="31260" y="1853"/>
                  </a:lnTo>
                  <a:lnTo>
                    <a:pt x="30906" y="1526"/>
                  </a:lnTo>
                  <a:lnTo>
                    <a:pt x="30551" y="1227"/>
                  </a:lnTo>
                  <a:lnTo>
                    <a:pt x="30170" y="954"/>
                  </a:lnTo>
                  <a:lnTo>
                    <a:pt x="29788" y="709"/>
                  </a:lnTo>
                  <a:lnTo>
                    <a:pt x="29379" y="518"/>
                  </a:lnTo>
                  <a:lnTo>
                    <a:pt x="28971" y="327"/>
                  </a:lnTo>
                  <a:lnTo>
                    <a:pt x="28562" y="191"/>
                  </a:lnTo>
                  <a:lnTo>
                    <a:pt x="28153" y="82"/>
                  </a:lnTo>
                  <a:lnTo>
                    <a:pt x="27717" y="27"/>
                  </a:lnTo>
                  <a:lnTo>
                    <a:pt x="27308" y="0"/>
                  </a:lnTo>
                  <a:lnTo>
                    <a:pt x="26872" y="0"/>
                  </a:lnTo>
                  <a:lnTo>
                    <a:pt x="26463" y="55"/>
                  </a:lnTo>
                  <a:lnTo>
                    <a:pt x="26027" y="136"/>
                  </a:lnTo>
                  <a:lnTo>
                    <a:pt x="25618" y="273"/>
                  </a:lnTo>
                  <a:lnTo>
                    <a:pt x="25237" y="463"/>
                  </a:lnTo>
                  <a:lnTo>
                    <a:pt x="24828" y="682"/>
                  </a:lnTo>
                  <a:lnTo>
                    <a:pt x="24447" y="954"/>
                  </a:lnTo>
                  <a:lnTo>
                    <a:pt x="24092" y="1281"/>
                  </a:lnTo>
                  <a:lnTo>
                    <a:pt x="23738" y="1663"/>
                  </a:lnTo>
                  <a:lnTo>
                    <a:pt x="23411" y="2099"/>
                  </a:lnTo>
                  <a:lnTo>
                    <a:pt x="23084" y="2562"/>
                  </a:lnTo>
                  <a:lnTo>
                    <a:pt x="22784" y="3107"/>
                  </a:lnTo>
                  <a:lnTo>
                    <a:pt x="22784" y="3107"/>
                  </a:lnTo>
                  <a:lnTo>
                    <a:pt x="22702" y="3189"/>
                  </a:lnTo>
                  <a:lnTo>
                    <a:pt x="22621" y="3243"/>
                  </a:lnTo>
                  <a:lnTo>
                    <a:pt x="22512" y="3271"/>
                  </a:lnTo>
                  <a:lnTo>
                    <a:pt x="22403" y="3216"/>
                  </a:lnTo>
                  <a:lnTo>
                    <a:pt x="22403" y="3216"/>
                  </a:lnTo>
                  <a:lnTo>
                    <a:pt x="22457" y="3707"/>
                  </a:lnTo>
                  <a:lnTo>
                    <a:pt x="22457" y="3707"/>
                  </a:lnTo>
                  <a:lnTo>
                    <a:pt x="22430" y="3843"/>
                  </a:lnTo>
                  <a:lnTo>
                    <a:pt x="22375" y="3952"/>
                  </a:lnTo>
                  <a:lnTo>
                    <a:pt x="22266" y="4034"/>
                  </a:lnTo>
                  <a:lnTo>
                    <a:pt x="22157" y="4061"/>
                  </a:lnTo>
                  <a:lnTo>
                    <a:pt x="22048" y="4061"/>
                  </a:lnTo>
                  <a:lnTo>
                    <a:pt x="21912" y="4006"/>
                  </a:lnTo>
                  <a:lnTo>
                    <a:pt x="21830" y="3925"/>
                  </a:lnTo>
                  <a:lnTo>
                    <a:pt x="21748" y="3816"/>
                  </a:lnTo>
                  <a:lnTo>
                    <a:pt x="21748" y="3816"/>
                  </a:lnTo>
                  <a:lnTo>
                    <a:pt x="21585" y="3352"/>
                  </a:lnTo>
                  <a:lnTo>
                    <a:pt x="21367" y="2889"/>
                  </a:lnTo>
                  <a:lnTo>
                    <a:pt x="21122" y="2480"/>
                  </a:lnTo>
                  <a:lnTo>
                    <a:pt x="20822" y="2099"/>
                  </a:lnTo>
                  <a:lnTo>
                    <a:pt x="20522" y="1772"/>
                  </a:lnTo>
                  <a:lnTo>
                    <a:pt x="20195" y="1472"/>
                  </a:lnTo>
                  <a:lnTo>
                    <a:pt x="19841" y="1199"/>
                  </a:lnTo>
                  <a:lnTo>
                    <a:pt x="19459" y="981"/>
                  </a:lnTo>
                  <a:lnTo>
                    <a:pt x="19050" y="818"/>
                  </a:lnTo>
                  <a:lnTo>
                    <a:pt x="18614" y="682"/>
                  </a:lnTo>
                  <a:lnTo>
                    <a:pt x="18178" y="627"/>
                  </a:lnTo>
                  <a:lnTo>
                    <a:pt x="17742" y="627"/>
                  </a:lnTo>
                  <a:lnTo>
                    <a:pt x="17279" y="654"/>
                  </a:lnTo>
                  <a:lnTo>
                    <a:pt x="16816" y="791"/>
                  </a:lnTo>
                  <a:lnTo>
                    <a:pt x="16325" y="954"/>
                  </a:lnTo>
                  <a:lnTo>
                    <a:pt x="15862" y="1199"/>
                  </a:lnTo>
                  <a:lnTo>
                    <a:pt x="15862" y="1199"/>
                  </a:lnTo>
                  <a:lnTo>
                    <a:pt x="15453" y="1472"/>
                  </a:lnTo>
                  <a:lnTo>
                    <a:pt x="15126" y="1744"/>
                  </a:lnTo>
                  <a:lnTo>
                    <a:pt x="14799" y="2044"/>
                  </a:lnTo>
                  <a:lnTo>
                    <a:pt x="14554" y="2371"/>
                  </a:lnTo>
                  <a:lnTo>
                    <a:pt x="14308" y="2726"/>
                  </a:lnTo>
                  <a:lnTo>
                    <a:pt x="14118" y="3107"/>
                  </a:lnTo>
                  <a:lnTo>
                    <a:pt x="13981" y="3489"/>
                  </a:lnTo>
                  <a:lnTo>
                    <a:pt x="13845" y="3897"/>
                  </a:lnTo>
                  <a:lnTo>
                    <a:pt x="13763" y="4306"/>
                  </a:lnTo>
                  <a:lnTo>
                    <a:pt x="13709" y="4715"/>
                  </a:lnTo>
                  <a:lnTo>
                    <a:pt x="13654" y="5151"/>
                  </a:lnTo>
                  <a:lnTo>
                    <a:pt x="13654" y="5560"/>
                  </a:lnTo>
                  <a:lnTo>
                    <a:pt x="13682" y="5996"/>
                  </a:lnTo>
                  <a:lnTo>
                    <a:pt x="13736" y="6432"/>
                  </a:lnTo>
                  <a:lnTo>
                    <a:pt x="13818" y="6868"/>
                  </a:lnTo>
                  <a:lnTo>
                    <a:pt x="13900" y="7304"/>
                  </a:lnTo>
                  <a:lnTo>
                    <a:pt x="13900" y="7304"/>
                  </a:lnTo>
                  <a:lnTo>
                    <a:pt x="13900" y="7359"/>
                  </a:lnTo>
                  <a:lnTo>
                    <a:pt x="13900" y="7440"/>
                  </a:lnTo>
                  <a:lnTo>
                    <a:pt x="13845" y="7549"/>
                  </a:lnTo>
                  <a:lnTo>
                    <a:pt x="13845" y="7549"/>
                  </a:lnTo>
                  <a:lnTo>
                    <a:pt x="14036" y="7822"/>
                  </a:lnTo>
                  <a:lnTo>
                    <a:pt x="14036" y="7822"/>
                  </a:lnTo>
                  <a:lnTo>
                    <a:pt x="14090" y="7904"/>
                  </a:lnTo>
                  <a:lnTo>
                    <a:pt x="14118" y="7985"/>
                  </a:lnTo>
                  <a:lnTo>
                    <a:pt x="14118" y="8067"/>
                  </a:lnTo>
                  <a:lnTo>
                    <a:pt x="14090" y="8122"/>
                  </a:lnTo>
                  <a:lnTo>
                    <a:pt x="14036" y="8285"/>
                  </a:lnTo>
                  <a:lnTo>
                    <a:pt x="13927" y="8394"/>
                  </a:lnTo>
                  <a:lnTo>
                    <a:pt x="13791" y="8476"/>
                  </a:lnTo>
                  <a:lnTo>
                    <a:pt x="13627" y="8503"/>
                  </a:lnTo>
                  <a:lnTo>
                    <a:pt x="13572" y="8503"/>
                  </a:lnTo>
                  <a:lnTo>
                    <a:pt x="13491" y="8476"/>
                  </a:lnTo>
                  <a:lnTo>
                    <a:pt x="13409" y="8421"/>
                  </a:lnTo>
                  <a:lnTo>
                    <a:pt x="13354" y="8367"/>
                  </a:lnTo>
                  <a:lnTo>
                    <a:pt x="13354" y="8367"/>
                  </a:lnTo>
                  <a:lnTo>
                    <a:pt x="13055" y="8040"/>
                  </a:lnTo>
                  <a:lnTo>
                    <a:pt x="12728" y="7740"/>
                  </a:lnTo>
                  <a:lnTo>
                    <a:pt x="12428" y="7468"/>
                  </a:lnTo>
                  <a:lnTo>
                    <a:pt x="12101" y="7222"/>
                  </a:lnTo>
                  <a:lnTo>
                    <a:pt x="11774" y="7004"/>
                  </a:lnTo>
                  <a:lnTo>
                    <a:pt x="11447" y="6786"/>
                  </a:lnTo>
                  <a:lnTo>
                    <a:pt x="11120" y="6623"/>
                  </a:lnTo>
                  <a:lnTo>
                    <a:pt x="10793" y="6486"/>
                  </a:lnTo>
                  <a:lnTo>
                    <a:pt x="10466" y="6350"/>
                  </a:lnTo>
                  <a:lnTo>
                    <a:pt x="10139" y="6268"/>
                  </a:lnTo>
                  <a:lnTo>
                    <a:pt x="9812" y="6187"/>
                  </a:lnTo>
                  <a:lnTo>
                    <a:pt x="9457" y="6132"/>
                  </a:lnTo>
                  <a:lnTo>
                    <a:pt x="9130" y="6105"/>
                  </a:lnTo>
                  <a:lnTo>
                    <a:pt x="8803" y="6105"/>
                  </a:lnTo>
                  <a:lnTo>
                    <a:pt x="8476" y="6105"/>
                  </a:lnTo>
                  <a:lnTo>
                    <a:pt x="8122" y="6132"/>
                  </a:lnTo>
                  <a:lnTo>
                    <a:pt x="7795" y="6187"/>
                  </a:lnTo>
                  <a:lnTo>
                    <a:pt x="7468" y="6268"/>
                  </a:lnTo>
                  <a:lnTo>
                    <a:pt x="7141" y="6350"/>
                  </a:lnTo>
                  <a:lnTo>
                    <a:pt x="6841" y="6432"/>
                  </a:lnTo>
                  <a:lnTo>
                    <a:pt x="6514" y="6568"/>
                  </a:lnTo>
                  <a:lnTo>
                    <a:pt x="6214" y="6704"/>
                  </a:lnTo>
                  <a:lnTo>
                    <a:pt x="5587" y="7004"/>
                  </a:lnTo>
                  <a:lnTo>
                    <a:pt x="5015" y="7386"/>
                  </a:lnTo>
                  <a:lnTo>
                    <a:pt x="4443" y="7795"/>
                  </a:lnTo>
                  <a:lnTo>
                    <a:pt x="3925" y="8258"/>
                  </a:lnTo>
                  <a:lnTo>
                    <a:pt x="3434" y="8776"/>
                  </a:lnTo>
                  <a:lnTo>
                    <a:pt x="2998" y="9321"/>
                  </a:lnTo>
                  <a:lnTo>
                    <a:pt x="2589" y="9893"/>
                  </a:lnTo>
                  <a:lnTo>
                    <a:pt x="2235" y="10493"/>
                  </a:lnTo>
                  <a:lnTo>
                    <a:pt x="1935" y="11092"/>
                  </a:lnTo>
                  <a:lnTo>
                    <a:pt x="1690" y="11746"/>
                  </a:lnTo>
                  <a:lnTo>
                    <a:pt x="1499" y="12373"/>
                  </a:lnTo>
                  <a:lnTo>
                    <a:pt x="1363" y="13027"/>
                  </a:lnTo>
                  <a:lnTo>
                    <a:pt x="1309" y="13354"/>
                  </a:lnTo>
                  <a:lnTo>
                    <a:pt x="1309" y="13654"/>
                  </a:lnTo>
                  <a:lnTo>
                    <a:pt x="1309" y="13981"/>
                  </a:lnTo>
                  <a:lnTo>
                    <a:pt x="1309" y="14308"/>
                  </a:lnTo>
                  <a:lnTo>
                    <a:pt x="1336" y="14635"/>
                  </a:lnTo>
                  <a:lnTo>
                    <a:pt x="1390" y="14935"/>
                  </a:lnTo>
                  <a:lnTo>
                    <a:pt x="1472" y="15235"/>
                  </a:lnTo>
                  <a:lnTo>
                    <a:pt x="1554" y="15562"/>
                  </a:lnTo>
                  <a:lnTo>
                    <a:pt x="1690" y="15862"/>
                  </a:lnTo>
                  <a:lnTo>
                    <a:pt x="1826" y="16134"/>
                  </a:lnTo>
                  <a:lnTo>
                    <a:pt x="1963" y="16434"/>
                  </a:lnTo>
                  <a:lnTo>
                    <a:pt x="2153" y="16706"/>
                  </a:lnTo>
                  <a:lnTo>
                    <a:pt x="2344" y="16979"/>
                  </a:lnTo>
                  <a:lnTo>
                    <a:pt x="2589" y="17251"/>
                  </a:lnTo>
                  <a:lnTo>
                    <a:pt x="2835" y="17497"/>
                  </a:lnTo>
                  <a:lnTo>
                    <a:pt x="3107" y="17742"/>
                  </a:lnTo>
                  <a:lnTo>
                    <a:pt x="3407" y="17987"/>
                  </a:lnTo>
                  <a:lnTo>
                    <a:pt x="3707" y="18205"/>
                  </a:lnTo>
                  <a:lnTo>
                    <a:pt x="3707" y="18205"/>
                  </a:lnTo>
                  <a:lnTo>
                    <a:pt x="3816" y="18287"/>
                  </a:lnTo>
                  <a:lnTo>
                    <a:pt x="3870" y="18396"/>
                  </a:lnTo>
                  <a:lnTo>
                    <a:pt x="3898" y="18478"/>
                  </a:lnTo>
                  <a:lnTo>
                    <a:pt x="3870" y="18587"/>
                  </a:lnTo>
                  <a:lnTo>
                    <a:pt x="3843" y="18696"/>
                  </a:lnTo>
                  <a:lnTo>
                    <a:pt x="3761" y="18750"/>
                  </a:lnTo>
                  <a:lnTo>
                    <a:pt x="3680" y="18805"/>
                  </a:lnTo>
                  <a:lnTo>
                    <a:pt x="3571" y="18832"/>
                  </a:lnTo>
                  <a:lnTo>
                    <a:pt x="3571" y="18832"/>
                  </a:lnTo>
                  <a:lnTo>
                    <a:pt x="3543" y="18968"/>
                  </a:lnTo>
                  <a:lnTo>
                    <a:pt x="3462" y="19050"/>
                  </a:lnTo>
                  <a:lnTo>
                    <a:pt x="3353" y="19105"/>
                  </a:lnTo>
                  <a:lnTo>
                    <a:pt x="3244" y="19132"/>
                  </a:lnTo>
                  <a:lnTo>
                    <a:pt x="3244" y="19132"/>
                  </a:lnTo>
                  <a:lnTo>
                    <a:pt x="2726" y="19132"/>
                  </a:lnTo>
                  <a:lnTo>
                    <a:pt x="2235" y="19186"/>
                  </a:lnTo>
                  <a:lnTo>
                    <a:pt x="1990" y="19214"/>
                  </a:lnTo>
                  <a:lnTo>
                    <a:pt x="1745" y="19295"/>
                  </a:lnTo>
                  <a:lnTo>
                    <a:pt x="1527" y="19377"/>
                  </a:lnTo>
                  <a:lnTo>
                    <a:pt x="1281" y="19486"/>
                  </a:lnTo>
                  <a:lnTo>
                    <a:pt x="1091" y="19595"/>
                  </a:lnTo>
                  <a:lnTo>
                    <a:pt x="873" y="19732"/>
                  </a:lnTo>
                  <a:lnTo>
                    <a:pt x="709" y="19895"/>
                  </a:lnTo>
                  <a:lnTo>
                    <a:pt x="545" y="20059"/>
                  </a:lnTo>
                  <a:lnTo>
                    <a:pt x="382" y="20249"/>
                  </a:lnTo>
                  <a:lnTo>
                    <a:pt x="273" y="20467"/>
                  </a:lnTo>
                  <a:lnTo>
                    <a:pt x="164" y="20713"/>
                  </a:lnTo>
                  <a:lnTo>
                    <a:pt x="82" y="20985"/>
                  </a:lnTo>
                  <a:lnTo>
                    <a:pt x="82" y="20985"/>
                  </a:lnTo>
                  <a:lnTo>
                    <a:pt x="28" y="21258"/>
                  </a:lnTo>
                  <a:lnTo>
                    <a:pt x="0" y="21503"/>
                  </a:lnTo>
                  <a:lnTo>
                    <a:pt x="28" y="21776"/>
                  </a:lnTo>
                  <a:lnTo>
                    <a:pt x="55" y="22048"/>
                  </a:lnTo>
                  <a:lnTo>
                    <a:pt x="137" y="22293"/>
                  </a:lnTo>
                  <a:lnTo>
                    <a:pt x="218" y="22539"/>
                  </a:lnTo>
                  <a:lnTo>
                    <a:pt x="327" y="22757"/>
                  </a:lnTo>
                  <a:lnTo>
                    <a:pt x="491" y="22975"/>
                  </a:lnTo>
                  <a:lnTo>
                    <a:pt x="627" y="23193"/>
                  </a:lnTo>
                  <a:lnTo>
                    <a:pt x="818" y="23383"/>
                  </a:lnTo>
                  <a:lnTo>
                    <a:pt x="1009" y="23547"/>
                  </a:lnTo>
                  <a:lnTo>
                    <a:pt x="1227" y="23710"/>
                  </a:lnTo>
                  <a:lnTo>
                    <a:pt x="1445" y="23847"/>
                  </a:lnTo>
                  <a:lnTo>
                    <a:pt x="1663" y="23983"/>
                  </a:lnTo>
                  <a:lnTo>
                    <a:pt x="1908" y="24092"/>
                  </a:lnTo>
                  <a:lnTo>
                    <a:pt x="2153" y="24174"/>
                  </a:lnTo>
                  <a:lnTo>
                    <a:pt x="2153" y="24174"/>
                  </a:lnTo>
                  <a:lnTo>
                    <a:pt x="2262" y="24201"/>
                  </a:lnTo>
                  <a:lnTo>
                    <a:pt x="2317" y="24283"/>
                  </a:lnTo>
                  <a:lnTo>
                    <a:pt x="2344" y="24365"/>
                  </a:lnTo>
                  <a:lnTo>
                    <a:pt x="2371" y="24446"/>
                  </a:lnTo>
                  <a:lnTo>
                    <a:pt x="2344" y="24528"/>
                  </a:lnTo>
                  <a:lnTo>
                    <a:pt x="2317" y="24610"/>
                  </a:lnTo>
                  <a:lnTo>
                    <a:pt x="2262" y="24664"/>
                  </a:lnTo>
                  <a:lnTo>
                    <a:pt x="2181" y="24719"/>
                  </a:lnTo>
                  <a:lnTo>
                    <a:pt x="2181" y="24719"/>
                  </a:lnTo>
                  <a:lnTo>
                    <a:pt x="2807" y="24801"/>
                  </a:lnTo>
                  <a:lnTo>
                    <a:pt x="3407" y="24964"/>
                  </a:lnTo>
                  <a:lnTo>
                    <a:pt x="4034" y="25182"/>
                  </a:lnTo>
                  <a:lnTo>
                    <a:pt x="4633" y="25427"/>
                  </a:lnTo>
                  <a:lnTo>
                    <a:pt x="5206" y="25754"/>
                  </a:lnTo>
                  <a:lnTo>
                    <a:pt x="5751" y="26082"/>
                  </a:lnTo>
                  <a:lnTo>
                    <a:pt x="6296" y="26463"/>
                  </a:lnTo>
                  <a:lnTo>
                    <a:pt x="6786" y="26872"/>
                  </a:lnTo>
                  <a:lnTo>
                    <a:pt x="6786" y="26872"/>
                  </a:lnTo>
                  <a:lnTo>
                    <a:pt x="6650" y="26490"/>
                  </a:lnTo>
                  <a:lnTo>
                    <a:pt x="6514" y="26109"/>
                  </a:lnTo>
                  <a:lnTo>
                    <a:pt x="6378" y="25727"/>
                  </a:lnTo>
                  <a:lnTo>
                    <a:pt x="6296" y="25318"/>
                  </a:lnTo>
                  <a:lnTo>
                    <a:pt x="6214" y="24910"/>
                  </a:lnTo>
                  <a:lnTo>
                    <a:pt x="6187" y="24501"/>
                  </a:lnTo>
                  <a:lnTo>
                    <a:pt x="6160" y="24092"/>
                  </a:lnTo>
                  <a:lnTo>
                    <a:pt x="6160" y="23683"/>
                  </a:lnTo>
                  <a:lnTo>
                    <a:pt x="6214" y="23302"/>
                  </a:lnTo>
                  <a:lnTo>
                    <a:pt x="6269" y="22893"/>
                  </a:lnTo>
                  <a:lnTo>
                    <a:pt x="6378" y="22511"/>
                  </a:lnTo>
                  <a:lnTo>
                    <a:pt x="6541" y="22157"/>
                  </a:lnTo>
                  <a:lnTo>
                    <a:pt x="6705" y="21803"/>
                  </a:lnTo>
                  <a:lnTo>
                    <a:pt x="6950" y="21476"/>
                  </a:lnTo>
                  <a:lnTo>
                    <a:pt x="7195" y="21176"/>
                  </a:lnTo>
                  <a:lnTo>
                    <a:pt x="7522" y="20903"/>
                  </a:lnTo>
                  <a:lnTo>
                    <a:pt x="7522" y="20903"/>
                  </a:lnTo>
                  <a:lnTo>
                    <a:pt x="7877" y="20658"/>
                  </a:lnTo>
                  <a:lnTo>
                    <a:pt x="8258" y="20467"/>
                  </a:lnTo>
                  <a:lnTo>
                    <a:pt x="8640" y="20304"/>
                  </a:lnTo>
                  <a:lnTo>
                    <a:pt x="9021" y="20195"/>
                  </a:lnTo>
                  <a:lnTo>
                    <a:pt x="9403" y="20113"/>
                  </a:lnTo>
                  <a:lnTo>
                    <a:pt x="9812" y="20086"/>
                  </a:lnTo>
                  <a:lnTo>
                    <a:pt x="10220" y="20113"/>
                  </a:lnTo>
                  <a:lnTo>
                    <a:pt x="10602" y="20140"/>
                  </a:lnTo>
                  <a:lnTo>
                    <a:pt x="10983" y="20222"/>
                  </a:lnTo>
                  <a:lnTo>
                    <a:pt x="11392" y="20358"/>
                  </a:lnTo>
                  <a:lnTo>
                    <a:pt x="11747" y="20495"/>
                  </a:lnTo>
                  <a:lnTo>
                    <a:pt x="12128" y="20685"/>
                  </a:lnTo>
                  <a:lnTo>
                    <a:pt x="12482" y="20903"/>
                  </a:lnTo>
                  <a:lnTo>
                    <a:pt x="12809" y="21121"/>
                  </a:lnTo>
                  <a:lnTo>
                    <a:pt x="13136" y="21394"/>
                  </a:lnTo>
                  <a:lnTo>
                    <a:pt x="13436" y="21666"/>
                  </a:lnTo>
                  <a:lnTo>
                    <a:pt x="13436" y="21666"/>
                  </a:lnTo>
                  <a:lnTo>
                    <a:pt x="13572" y="21312"/>
                  </a:lnTo>
                  <a:lnTo>
                    <a:pt x="13763" y="21012"/>
                  </a:lnTo>
                  <a:lnTo>
                    <a:pt x="14009" y="20767"/>
                  </a:lnTo>
                  <a:lnTo>
                    <a:pt x="14281" y="20549"/>
                  </a:lnTo>
                  <a:lnTo>
                    <a:pt x="14554" y="20358"/>
                  </a:lnTo>
                  <a:lnTo>
                    <a:pt x="14881" y="20222"/>
                  </a:lnTo>
                  <a:lnTo>
                    <a:pt x="15208" y="20113"/>
                  </a:lnTo>
                  <a:lnTo>
                    <a:pt x="15535" y="20059"/>
                  </a:lnTo>
                  <a:lnTo>
                    <a:pt x="15889" y="20059"/>
                  </a:lnTo>
                  <a:lnTo>
                    <a:pt x="16216" y="20086"/>
                  </a:lnTo>
                  <a:lnTo>
                    <a:pt x="16570" y="20168"/>
                  </a:lnTo>
                  <a:lnTo>
                    <a:pt x="16897" y="20277"/>
                  </a:lnTo>
                  <a:lnTo>
                    <a:pt x="17197" y="20440"/>
                  </a:lnTo>
                  <a:lnTo>
                    <a:pt x="17470" y="20658"/>
                  </a:lnTo>
                  <a:lnTo>
                    <a:pt x="17742" y="20903"/>
                  </a:lnTo>
                  <a:lnTo>
                    <a:pt x="17960" y="21203"/>
                  </a:lnTo>
                  <a:lnTo>
                    <a:pt x="17960" y="21203"/>
                  </a:lnTo>
                  <a:lnTo>
                    <a:pt x="18832" y="20331"/>
                  </a:lnTo>
                  <a:lnTo>
                    <a:pt x="19704" y="19459"/>
                  </a:lnTo>
                  <a:lnTo>
                    <a:pt x="19704" y="19459"/>
                  </a:lnTo>
                  <a:lnTo>
                    <a:pt x="19514" y="19295"/>
                  </a:lnTo>
                  <a:lnTo>
                    <a:pt x="19350" y="19132"/>
                  </a:lnTo>
                  <a:lnTo>
                    <a:pt x="19023" y="18750"/>
                  </a:lnTo>
                  <a:lnTo>
                    <a:pt x="18424" y="17987"/>
                  </a:lnTo>
                  <a:lnTo>
                    <a:pt x="18424" y="17987"/>
                  </a:lnTo>
                  <a:lnTo>
                    <a:pt x="16707" y="15889"/>
                  </a:lnTo>
                  <a:lnTo>
                    <a:pt x="16707" y="15889"/>
                  </a:lnTo>
                  <a:lnTo>
                    <a:pt x="16652" y="15753"/>
                  </a:lnTo>
                  <a:lnTo>
                    <a:pt x="16625" y="15616"/>
                  </a:lnTo>
                  <a:lnTo>
                    <a:pt x="16625" y="15535"/>
                  </a:lnTo>
                  <a:lnTo>
                    <a:pt x="16652" y="15480"/>
                  </a:lnTo>
                  <a:lnTo>
                    <a:pt x="16707" y="15398"/>
                  </a:lnTo>
                  <a:lnTo>
                    <a:pt x="16788" y="15371"/>
                  </a:lnTo>
                  <a:lnTo>
                    <a:pt x="16788" y="15371"/>
                  </a:lnTo>
                  <a:lnTo>
                    <a:pt x="19214" y="14008"/>
                  </a:lnTo>
                  <a:lnTo>
                    <a:pt x="19214" y="14008"/>
                  </a:lnTo>
                  <a:lnTo>
                    <a:pt x="19296" y="13981"/>
                  </a:lnTo>
                  <a:lnTo>
                    <a:pt x="19377" y="13954"/>
                  </a:lnTo>
                  <a:lnTo>
                    <a:pt x="19514" y="13981"/>
                  </a:lnTo>
                  <a:lnTo>
                    <a:pt x="19623" y="14063"/>
                  </a:lnTo>
                  <a:lnTo>
                    <a:pt x="19677" y="14117"/>
                  </a:lnTo>
                  <a:lnTo>
                    <a:pt x="19704" y="14199"/>
                  </a:lnTo>
                  <a:lnTo>
                    <a:pt x="19704" y="14199"/>
                  </a:lnTo>
                  <a:lnTo>
                    <a:pt x="20059" y="15153"/>
                  </a:lnTo>
                  <a:lnTo>
                    <a:pt x="20440" y="16107"/>
                  </a:lnTo>
                  <a:lnTo>
                    <a:pt x="20849" y="17033"/>
                  </a:lnTo>
                  <a:lnTo>
                    <a:pt x="21312" y="17960"/>
                  </a:lnTo>
                  <a:lnTo>
                    <a:pt x="21312" y="17960"/>
                  </a:lnTo>
                  <a:lnTo>
                    <a:pt x="22266" y="17115"/>
                  </a:lnTo>
                  <a:lnTo>
                    <a:pt x="23247" y="16298"/>
                  </a:lnTo>
                  <a:lnTo>
                    <a:pt x="24256" y="15480"/>
                  </a:lnTo>
                  <a:lnTo>
                    <a:pt x="25264" y="14717"/>
                  </a:lnTo>
                  <a:lnTo>
                    <a:pt x="25264" y="14717"/>
                  </a:lnTo>
                  <a:lnTo>
                    <a:pt x="25155" y="14662"/>
                  </a:lnTo>
                  <a:lnTo>
                    <a:pt x="25155" y="14662"/>
                  </a:lnTo>
                  <a:lnTo>
                    <a:pt x="24746" y="14308"/>
                  </a:lnTo>
                  <a:lnTo>
                    <a:pt x="24310" y="13954"/>
                  </a:lnTo>
                  <a:lnTo>
                    <a:pt x="23520" y="13191"/>
                  </a:lnTo>
                  <a:lnTo>
                    <a:pt x="22702" y="12428"/>
                  </a:lnTo>
                  <a:lnTo>
                    <a:pt x="21885" y="11665"/>
                  </a:lnTo>
                  <a:lnTo>
                    <a:pt x="21885" y="11665"/>
                  </a:lnTo>
                  <a:lnTo>
                    <a:pt x="21857" y="11610"/>
                  </a:lnTo>
                  <a:lnTo>
                    <a:pt x="21803" y="11556"/>
                  </a:lnTo>
                  <a:lnTo>
                    <a:pt x="21776" y="11392"/>
                  </a:lnTo>
                  <a:lnTo>
                    <a:pt x="21803" y="11256"/>
                  </a:lnTo>
                  <a:lnTo>
                    <a:pt x="21885" y="11119"/>
                  </a:lnTo>
                  <a:lnTo>
                    <a:pt x="21885" y="11119"/>
                  </a:lnTo>
                  <a:lnTo>
                    <a:pt x="23602" y="9375"/>
                  </a:lnTo>
                  <a:lnTo>
                    <a:pt x="23602" y="9375"/>
                  </a:lnTo>
                  <a:lnTo>
                    <a:pt x="23683" y="9294"/>
                  </a:lnTo>
                  <a:lnTo>
                    <a:pt x="23765" y="9266"/>
                  </a:lnTo>
                  <a:lnTo>
                    <a:pt x="23874" y="9266"/>
                  </a:lnTo>
                  <a:lnTo>
                    <a:pt x="23956" y="9266"/>
                  </a:lnTo>
                  <a:lnTo>
                    <a:pt x="24038" y="9321"/>
                  </a:lnTo>
                  <a:lnTo>
                    <a:pt x="24119" y="9375"/>
                  </a:lnTo>
                  <a:lnTo>
                    <a:pt x="24201" y="9457"/>
                  </a:lnTo>
                  <a:lnTo>
                    <a:pt x="24256" y="9539"/>
                  </a:lnTo>
                  <a:lnTo>
                    <a:pt x="24256" y="9539"/>
                  </a:lnTo>
                  <a:lnTo>
                    <a:pt x="24474" y="10057"/>
                  </a:lnTo>
                  <a:lnTo>
                    <a:pt x="24692" y="10574"/>
                  </a:lnTo>
                  <a:lnTo>
                    <a:pt x="24964" y="11092"/>
                  </a:lnTo>
                  <a:lnTo>
                    <a:pt x="25210" y="11610"/>
                  </a:lnTo>
                  <a:lnTo>
                    <a:pt x="25809" y="12591"/>
                  </a:lnTo>
                  <a:lnTo>
                    <a:pt x="26436" y="13518"/>
                  </a:lnTo>
                  <a:lnTo>
                    <a:pt x="26436" y="13518"/>
                  </a:lnTo>
                  <a:lnTo>
                    <a:pt x="26463" y="13627"/>
                  </a:lnTo>
                  <a:lnTo>
                    <a:pt x="26490" y="13681"/>
                  </a:lnTo>
                  <a:lnTo>
                    <a:pt x="26490" y="13763"/>
                  </a:lnTo>
                  <a:lnTo>
                    <a:pt x="26463" y="13845"/>
                  </a:lnTo>
                  <a:lnTo>
                    <a:pt x="26463" y="13845"/>
                  </a:lnTo>
                  <a:lnTo>
                    <a:pt x="27635" y="13027"/>
                  </a:lnTo>
                  <a:lnTo>
                    <a:pt x="28834" y="12264"/>
                  </a:lnTo>
                  <a:lnTo>
                    <a:pt x="28834" y="12264"/>
                  </a:lnTo>
                  <a:lnTo>
                    <a:pt x="30033" y="11556"/>
                  </a:lnTo>
                  <a:lnTo>
                    <a:pt x="31233" y="10929"/>
                  </a:lnTo>
                  <a:lnTo>
                    <a:pt x="31205" y="10901"/>
                  </a:lnTo>
                  <a:lnTo>
                    <a:pt x="31205" y="10901"/>
                  </a:lnTo>
                  <a:lnTo>
                    <a:pt x="30796" y="10493"/>
                  </a:lnTo>
                  <a:lnTo>
                    <a:pt x="30606" y="10275"/>
                  </a:lnTo>
                  <a:lnTo>
                    <a:pt x="30415" y="10029"/>
                  </a:lnTo>
                  <a:lnTo>
                    <a:pt x="30279" y="9757"/>
                  </a:lnTo>
                  <a:lnTo>
                    <a:pt x="30170" y="9512"/>
                  </a:lnTo>
                  <a:lnTo>
                    <a:pt x="30115" y="9212"/>
                  </a:lnTo>
                  <a:lnTo>
                    <a:pt x="30088" y="8912"/>
                  </a:lnTo>
                  <a:lnTo>
                    <a:pt x="30088" y="8912"/>
                  </a:lnTo>
                  <a:lnTo>
                    <a:pt x="30115" y="8694"/>
                  </a:lnTo>
                  <a:lnTo>
                    <a:pt x="30142" y="8476"/>
                  </a:lnTo>
                  <a:lnTo>
                    <a:pt x="30224" y="8285"/>
                  </a:lnTo>
                  <a:lnTo>
                    <a:pt x="30333" y="8094"/>
                  </a:lnTo>
                  <a:lnTo>
                    <a:pt x="30469" y="7931"/>
                  </a:lnTo>
                  <a:lnTo>
                    <a:pt x="30633" y="7795"/>
                  </a:lnTo>
                  <a:lnTo>
                    <a:pt x="30824" y="7686"/>
                  </a:lnTo>
                  <a:lnTo>
                    <a:pt x="31042" y="7631"/>
                  </a:lnTo>
                  <a:lnTo>
                    <a:pt x="31042" y="7631"/>
                  </a:lnTo>
                  <a:lnTo>
                    <a:pt x="31314" y="7577"/>
                  </a:lnTo>
                  <a:lnTo>
                    <a:pt x="31560" y="7577"/>
                  </a:lnTo>
                  <a:lnTo>
                    <a:pt x="31778" y="7604"/>
                  </a:lnTo>
                  <a:lnTo>
                    <a:pt x="31996" y="7686"/>
                  </a:lnTo>
                  <a:lnTo>
                    <a:pt x="32186" y="7767"/>
                  </a:lnTo>
                  <a:lnTo>
                    <a:pt x="32350" y="7904"/>
                  </a:lnTo>
                  <a:lnTo>
                    <a:pt x="32513" y="8040"/>
                  </a:lnTo>
                  <a:lnTo>
                    <a:pt x="32650" y="8231"/>
                  </a:lnTo>
                  <a:lnTo>
                    <a:pt x="32786" y="8421"/>
                  </a:lnTo>
                  <a:lnTo>
                    <a:pt x="32895" y="8612"/>
                  </a:lnTo>
                  <a:lnTo>
                    <a:pt x="33059" y="9076"/>
                  </a:lnTo>
                  <a:lnTo>
                    <a:pt x="33195" y="9512"/>
                  </a:lnTo>
                  <a:lnTo>
                    <a:pt x="33277" y="9975"/>
                  </a:lnTo>
                  <a:lnTo>
                    <a:pt x="33277" y="9975"/>
                  </a:lnTo>
                  <a:lnTo>
                    <a:pt x="33958" y="9702"/>
                  </a:lnTo>
                  <a:lnTo>
                    <a:pt x="34612" y="9457"/>
                  </a:lnTo>
                  <a:lnTo>
                    <a:pt x="35293" y="9239"/>
                  </a:lnTo>
                  <a:lnTo>
                    <a:pt x="35975" y="9021"/>
                  </a:lnTo>
                  <a:lnTo>
                    <a:pt x="36656" y="8830"/>
                  </a:lnTo>
                  <a:lnTo>
                    <a:pt x="37337" y="8667"/>
                  </a:lnTo>
                  <a:lnTo>
                    <a:pt x="38019" y="8503"/>
                  </a:lnTo>
                  <a:lnTo>
                    <a:pt x="38700" y="83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1792851" y="5302753"/>
              <a:ext cx="48400" cy="62025"/>
            </a:xfrm>
            <a:custGeom>
              <a:rect b="b" l="l" r="r" t="t"/>
              <a:pathLst>
                <a:path extrusionOk="0" fill="none" h="2481" w="1936">
                  <a:moveTo>
                    <a:pt x="900" y="2481"/>
                  </a:moveTo>
                  <a:lnTo>
                    <a:pt x="900" y="2481"/>
                  </a:lnTo>
                  <a:lnTo>
                    <a:pt x="1936" y="1990"/>
                  </a:lnTo>
                  <a:lnTo>
                    <a:pt x="1936" y="1990"/>
                  </a:lnTo>
                  <a:lnTo>
                    <a:pt x="1908" y="1691"/>
                  </a:lnTo>
                  <a:lnTo>
                    <a:pt x="1854" y="1364"/>
                  </a:lnTo>
                  <a:lnTo>
                    <a:pt x="1772" y="1064"/>
                  </a:lnTo>
                  <a:lnTo>
                    <a:pt x="1663" y="764"/>
                  </a:lnTo>
                  <a:lnTo>
                    <a:pt x="1527" y="491"/>
                  </a:lnTo>
                  <a:lnTo>
                    <a:pt x="1418" y="355"/>
                  </a:lnTo>
                  <a:lnTo>
                    <a:pt x="1336" y="273"/>
                  </a:lnTo>
                  <a:lnTo>
                    <a:pt x="1200" y="164"/>
                  </a:lnTo>
                  <a:lnTo>
                    <a:pt x="1091" y="110"/>
                  </a:lnTo>
                  <a:lnTo>
                    <a:pt x="927" y="55"/>
                  </a:lnTo>
                  <a:lnTo>
                    <a:pt x="764" y="1"/>
                  </a:lnTo>
                  <a:lnTo>
                    <a:pt x="764" y="1"/>
                  </a:lnTo>
                  <a:lnTo>
                    <a:pt x="573" y="1"/>
                  </a:lnTo>
                  <a:lnTo>
                    <a:pt x="382" y="55"/>
                  </a:lnTo>
                  <a:lnTo>
                    <a:pt x="246" y="164"/>
                  </a:lnTo>
                  <a:lnTo>
                    <a:pt x="137" y="301"/>
                  </a:lnTo>
                  <a:lnTo>
                    <a:pt x="55" y="437"/>
                  </a:lnTo>
                  <a:lnTo>
                    <a:pt x="1" y="628"/>
                  </a:lnTo>
                  <a:lnTo>
                    <a:pt x="1" y="819"/>
                  </a:lnTo>
                  <a:lnTo>
                    <a:pt x="1" y="1009"/>
                  </a:lnTo>
                  <a:lnTo>
                    <a:pt x="1" y="1009"/>
                  </a:lnTo>
                  <a:lnTo>
                    <a:pt x="55" y="1200"/>
                  </a:lnTo>
                  <a:lnTo>
                    <a:pt x="137" y="1364"/>
                  </a:lnTo>
                  <a:lnTo>
                    <a:pt x="246" y="1527"/>
                  </a:lnTo>
                  <a:lnTo>
                    <a:pt x="355" y="1691"/>
                  </a:lnTo>
                  <a:lnTo>
                    <a:pt x="600" y="1990"/>
                  </a:lnTo>
                  <a:lnTo>
                    <a:pt x="846" y="2290"/>
                  </a:lnTo>
                  <a:lnTo>
                    <a:pt x="846" y="2290"/>
                  </a:lnTo>
                  <a:lnTo>
                    <a:pt x="900" y="2372"/>
                  </a:lnTo>
                  <a:lnTo>
                    <a:pt x="900" y="24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1245751" y="5785153"/>
              <a:ext cx="85200" cy="110400"/>
            </a:xfrm>
            <a:custGeom>
              <a:rect b="b" l="l" r="r" t="t"/>
              <a:pathLst>
                <a:path extrusionOk="0" fill="none" h="4416" w="3408">
                  <a:moveTo>
                    <a:pt x="736" y="4361"/>
                  </a:moveTo>
                  <a:lnTo>
                    <a:pt x="736" y="4361"/>
                  </a:lnTo>
                  <a:lnTo>
                    <a:pt x="845" y="4415"/>
                  </a:lnTo>
                  <a:lnTo>
                    <a:pt x="845" y="4415"/>
                  </a:lnTo>
                  <a:lnTo>
                    <a:pt x="1717" y="3025"/>
                  </a:lnTo>
                  <a:lnTo>
                    <a:pt x="1717" y="3025"/>
                  </a:lnTo>
                  <a:lnTo>
                    <a:pt x="2535" y="1799"/>
                  </a:lnTo>
                  <a:lnTo>
                    <a:pt x="3407" y="600"/>
                  </a:lnTo>
                  <a:lnTo>
                    <a:pt x="3407" y="600"/>
                  </a:lnTo>
                  <a:lnTo>
                    <a:pt x="3162" y="300"/>
                  </a:lnTo>
                  <a:lnTo>
                    <a:pt x="2917" y="0"/>
                  </a:lnTo>
                  <a:lnTo>
                    <a:pt x="2917" y="0"/>
                  </a:lnTo>
                  <a:lnTo>
                    <a:pt x="2671" y="354"/>
                  </a:lnTo>
                  <a:lnTo>
                    <a:pt x="2371" y="654"/>
                  </a:lnTo>
                  <a:lnTo>
                    <a:pt x="2044" y="954"/>
                  </a:lnTo>
                  <a:lnTo>
                    <a:pt x="1690" y="1227"/>
                  </a:lnTo>
                  <a:lnTo>
                    <a:pt x="1690" y="1227"/>
                  </a:lnTo>
                  <a:lnTo>
                    <a:pt x="1063" y="1663"/>
                  </a:lnTo>
                  <a:lnTo>
                    <a:pt x="764" y="1908"/>
                  </a:lnTo>
                  <a:lnTo>
                    <a:pt x="491" y="2180"/>
                  </a:lnTo>
                  <a:lnTo>
                    <a:pt x="491" y="2180"/>
                  </a:lnTo>
                  <a:lnTo>
                    <a:pt x="300" y="2453"/>
                  </a:lnTo>
                  <a:lnTo>
                    <a:pt x="137" y="2753"/>
                  </a:lnTo>
                  <a:lnTo>
                    <a:pt x="55" y="3080"/>
                  </a:lnTo>
                  <a:lnTo>
                    <a:pt x="0" y="3243"/>
                  </a:lnTo>
                  <a:lnTo>
                    <a:pt x="0" y="3407"/>
                  </a:lnTo>
                  <a:lnTo>
                    <a:pt x="0" y="3543"/>
                  </a:lnTo>
                  <a:lnTo>
                    <a:pt x="28" y="3707"/>
                  </a:lnTo>
                  <a:lnTo>
                    <a:pt x="82" y="3843"/>
                  </a:lnTo>
                  <a:lnTo>
                    <a:pt x="164" y="3979"/>
                  </a:lnTo>
                  <a:lnTo>
                    <a:pt x="273" y="4115"/>
                  </a:lnTo>
                  <a:lnTo>
                    <a:pt x="382" y="4197"/>
                  </a:lnTo>
                  <a:lnTo>
                    <a:pt x="546" y="4306"/>
                  </a:lnTo>
                  <a:lnTo>
                    <a:pt x="736" y="4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11593226" y="5354553"/>
              <a:ext cx="85200" cy="103575"/>
            </a:xfrm>
            <a:custGeom>
              <a:rect b="b" l="l" r="r" t="t"/>
              <a:pathLst>
                <a:path extrusionOk="0" fill="none" h="4143" w="3408">
                  <a:moveTo>
                    <a:pt x="2835" y="4143"/>
                  </a:moveTo>
                  <a:lnTo>
                    <a:pt x="2835" y="4143"/>
                  </a:lnTo>
                  <a:lnTo>
                    <a:pt x="3407" y="3734"/>
                  </a:lnTo>
                  <a:lnTo>
                    <a:pt x="3407" y="3734"/>
                  </a:lnTo>
                  <a:lnTo>
                    <a:pt x="3325" y="3734"/>
                  </a:lnTo>
                  <a:lnTo>
                    <a:pt x="3216" y="3707"/>
                  </a:lnTo>
                  <a:lnTo>
                    <a:pt x="3135" y="3652"/>
                  </a:lnTo>
                  <a:lnTo>
                    <a:pt x="3053" y="3570"/>
                  </a:lnTo>
                  <a:lnTo>
                    <a:pt x="3053" y="3570"/>
                  </a:lnTo>
                  <a:lnTo>
                    <a:pt x="2481" y="2725"/>
                  </a:lnTo>
                  <a:lnTo>
                    <a:pt x="1936" y="1826"/>
                  </a:lnTo>
                  <a:lnTo>
                    <a:pt x="1472" y="927"/>
                  </a:lnTo>
                  <a:lnTo>
                    <a:pt x="1009" y="0"/>
                  </a:lnTo>
                  <a:lnTo>
                    <a:pt x="1" y="1063"/>
                  </a:lnTo>
                  <a:lnTo>
                    <a:pt x="1" y="1063"/>
                  </a:lnTo>
                  <a:lnTo>
                    <a:pt x="1418" y="2507"/>
                  </a:lnTo>
                  <a:lnTo>
                    <a:pt x="2099" y="3243"/>
                  </a:lnTo>
                  <a:lnTo>
                    <a:pt x="2780" y="3979"/>
                  </a:lnTo>
                  <a:lnTo>
                    <a:pt x="2780" y="3979"/>
                  </a:lnTo>
                  <a:lnTo>
                    <a:pt x="2835" y="4061"/>
                  </a:lnTo>
                  <a:lnTo>
                    <a:pt x="2835" y="4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11461726" y="5464928"/>
              <a:ext cx="84525" cy="109700"/>
            </a:xfrm>
            <a:custGeom>
              <a:rect b="b" l="l" r="r" t="t"/>
              <a:pathLst>
                <a:path extrusionOk="0" fill="none" h="4388" w="3381">
                  <a:moveTo>
                    <a:pt x="2590" y="4388"/>
                  </a:moveTo>
                  <a:lnTo>
                    <a:pt x="2590" y="4388"/>
                  </a:lnTo>
                  <a:lnTo>
                    <a:pt x="3380" y="3625"/>
                  </a:lnTo>
                  <a:lnTo>
                    <a:pt x="3380" y="3625"/>
                  </a:lnTo>
                  <a:lnTo>
                    <a:pt x="3353" y="3598"/>
                  </a:lnTo>
                  <a:lnTo>
                    <a:pt x="3353" y="3598"/>
                  </a:lnTo>
                  <a:lnTo>
                    <a:pt x="2917" y="2698"/>
                  </a:lnTo>
                  <a:lnTo>
                    <a:pt x="2508" y="1826"/>
                  </a:lnTo>
                  <a:lnTo>
                    <a:pt x="2126" y="927"/>
                  </a:lnTo>
                  <a:lnTo>
                    <a:pt x="1745" y="0"/>
                  </a:lnTo>
                  <a:lnTo>
                    <a:pt x="1745" y="0"/>
                  </a:lnTo>
                  <a:lnTo>
                    <a:pt x="1" y="1009"/>
                  </a:lnTo>
                  <a:lnTo>
                    <a:pt x="1" y="1009"/>
                  </a:lnTo>
                  <a:lnTo>
                    <a:pt x="1336" y="2698"/>
                  </a:lnTo>
                  <a:lnTo>
                    <a:pt x="1336" y="2698"/>
                  </a:lnTo>
                  <a:lnTo>
                    <a:pt x="1990" y="3516"/>
                  </a:lnTo>
                  <a:lnTo>
                    <a:pt x="2317" y="3925"/>
                  </a:lnTo>
                  <a:lnTo>
                    <a:pt x="2453" y="4170"/>
                  </a:lnTo>
                  <a:lnTo>
                    <a:pt x="2590" y="43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11335001" y="4801303"/>
              <a:ext cx="727675" cy="361125"/>
            </a:xfrm>
            <a:custGeom>
              <a:rect b="b" l="l" r="r" t="t"/>
              <a:pathLst>
                <a:path extrusionOk="0" fill="none" h="14445" w="29107">
                  <a:moveTo>
                    <a:pt x="27445" y="9103"/>
                  </a:moveTo>
                  <a:lnTo>
                    <a:pt x="27445" y="9103"/>
                  </a:lnTo>
                  <a:lnTo>
                    <a:pt x="27472" y="8476"/>
                  </a:lnTo>
                  <a:lnTo>
                    <a:pt x="27554" y="7877"/>
                  </a:lnTo>
                  <a:lnTo>
                    <a:pt x="27690" y="7304"/>
                  </a:lnTo>
                  <a:lnTo>
                    <a:pt x="27881" y="6732"/>
                  </a:lnTo>
                  <a:lnTo>
                    <a:pt x="28126" y="6187"/>
                  </a:lnTo>
                  <a:lnTo>
                    <a:pt x="28398" y="5669"/>
                  </a:lnTo>
                  <a:lnTo>
                    <a:pt x="28725" y="5179"/>
                  </a:lnTo>
                  <a:lnTo>
                    <a:pt x="29107" y="4715"/>
                  </a:lnTo>
                  <a:lnTo>
                    <a:pt x="29107" y="4715"/>
                  </a:lnTo>
                  <a:lnTo>
                    <a:pt x="29052" y="4661"/>
                  </a:lnTo>
                  <a:lnTo>
                    <a:pt x="29052" y="4661"/>
                  </a:lnTo>
                  <a:lnTo>
                    <a:pt x="28862" y="4416"/>
                  </a:lnTo>
                  <a:lnTo>
                    <a:pt x="28644" y="4198"/>
                  </a:lnTo>
                  <a:lnTo>
                    <a:pt x="28535" y="4116"/>
                  </a:lnTo>
                  <a:lnTo>
                    <a:pt x="28398" y="4034"/>
                  </a:lnTo>
                  <a:lnTo>
                    <a:pt x="28262" y="3952"/>
                  </a:lnTo>
                  <a:lnTo>
                    <a:pt x="28099" y="3898"/>
                  </a:lnTo>
                  <a:lnTo>
                    <a:pt x="28099" y="3898"/>
                  </a:lnTo>
                  <a:lnTo>
                    <a:pt x="27908" y="3870"/>
                  </a:lnTo>
                  <a:lnTo>
                    <a:pt x="27744" y="3870"/>
                  </a:lnTo>
                  <a:lnTo>
                    <a:pt x="27554" y="3870"/>
                  </a:lnTo>
                  <a:lnTo>
                    <a:pt x="27363" y="3898"/>
                  </a:lnTo>
                  <a:lnTo>
                    <a:pt x="27363" y="3898"/>
                  </a:lnTo>
                  <a:lnTo>
                    <a:pt x="27363" y="4252"/>
                  </a:lnTo>
                  <a:lnTo>
                    <a:pt x="27363" y="4252"/>
                  </a:lnTo>
                  <a:lnTo>
                    <a:pt x="27336" y="4361"/>
                  </a:lnTo>
                  <a:lnTo>
                    <a:pt x="27254" y="4443"/>
                  </a:lnTo>
                  <a:lnTo>
                    <a:pt x="27172" y="4525"/>
                  </a:lnTo>
                  <a:lnTo>
                    <a:pt x="27063" y="4552"/>
                  </a:lnTo>
                  <a:lnTo>
                    <a:pt x="26981" y="4552"/>
                  </a:lnTo>
                  <a:lnTo>
                    <a:pt x="26872" y="4525"/>
                  </a:lnTo>
                  <a:lnTo>
                    <a:pt x="26790" y="4443"/>
                  </a:lnTo>
                  <a:lnTo>
                    <a:pt x="26736" y="4334"/>
                  </a:lnTo>
                  <a:lnTo>
                    <a:pt x="26736" y="4334"/>
                  </a:lnTo>
                  <a:lnTo>
                    <a:pt x="26681" y="4143"/>
                  </a:lnTo>
                  <a:lnTo>
                    <a:pt x="26681" y="4143"/>
                  </a:lnTo>
                  <a:lnTo>
                    <a:pt x="26600" y="4061"/>
                  </a:lnTo>
                  <a:lnTo>
                    <a:pt x="26518" y="3980"/>
                  </a:lnTo>
                  <a:lnTo>
                    <a:pt x="26518" y="3870"/>
                  </a:lnTo>
                  <a:lnTo>
                    <a:pt x="26545" y="3789"/>
                  </a:lnTo>
                  <a:lnTo>
                    <a:pt x="26572" y="3761"/>
                  </a:lnTo>
                  <a:lnTo>
                    <a:pt x="26572" y="3761"/>
                  </a:lnTo>
                  <a:lnTo>
                    <a:pt x="26354" y="3244"/>
                  </a:lnTo>
                  <a:lnTo>
                    <a:pt x="26109" y="2808"/>
                  </a:lnTo>
                  <a:lnTo>
                    <a:pt x="25946" y="2590"/>
                  </a:lnTo>
                  <a:lnTo>
                    <a:pt x="25782" y="2372"/>
                  </a:lnTo>
                  <a:lnTo>
                    <a:pt x="25619" y="2181"/>
                  </a:lnTo>
                  <a:lnTo>
                    <a:pt x="25428" y="2017"/>
                  </a:lnTo>
                  <a:lnTo>
                    <a:pt x="25237" y="1854"/>
                  </a:lnTo>
                  <a:lnTo>
                    <a:pt x="25019" y="1717"/>
                  </a:lnTo>
                  <a:lnTo>
                    <a:pt x="24801" y="1581"/>
                  </a:lnTo>
                  <a:lnTo>
                    <a:pt x="24556" y="1472"/>
                  </a:lnTo>
                  <a:lnTo>
                    <a:pt x="24310" y="1390"/>
                  </a:lnTo>
                  <a:lnTo>
                    <a:pt x="24038" y="1336"/>
                  </a:lnTo>
                  <a:lnTo>
                    <a:pt x="23765" y="1281"/>
                  </a:lnTo>
                  <a:lnTo>
                    <a:pt x="23466" y="1281"/>
                  </a:lnTo>
                  <a:lnTo>
                    <a:pt x="23466" y="1281"/>
                  </a:lnTo>
                  <a:lnTo>
                    <a:pt x="23139" y="1281"/>
                  </a:lnTo>
                  <a:lnTo>
                    <a:pt x="22839" y="1309"/>
                  </a:lnTo>
                  <a:lnTo>
                    <a:pt x="22539" y="1363"/>
                  </a:lnTo>
                  <a:lnTo>
                    <a:pt x="22239" y="1472"/>
                  </a:lnTo>
                  <a:lnTo>
                    <a:pt x="21967" y="1581"/>
                  </a:lnTo>
                  <a:lnTo>
                    <a:pt x="21721" y="1717"/>
                  </a:lnTo>
                  <a:lnTo>
                    <a:pt x="21449" y="1854"/>
                  </a:lnTo>
                  <a:lnTo>
                    <a:pt x="21204" y="2045"/>
                  </a:lnTo>
                  <a:lnTo>
                    <a:pt x="20986" y="2235"/>
                  </a:lnTo>
                  <a:lnTo>
                    <a:pt x="20768" y="2426"/>
                  </a:lnTo>
                  <a:lnTo>
                    <a:pt x="20549" y="2644"/>
                  </a:lnTo>
                  <a:lnTo>
                    <a:pt x="20359" y="2889"/>
                  </a:lnTo>
                  <a:lnTo>
                    <a:pt x="20004" y="3380"/>
                  </a:lnTo>
                  <a:lnTo>
                    <a:pt x="19677" y="3898"/>
                  </a:lnTo>
                  <a:lnTo>
                    <a:pt x="19677" y="3898"/>
                  </a:lnTo>
                  <a:lnTo>
                    <a:pt x="19650" y="4061"/>
                  </a:lnTo>
                  <a:lnTo>
                    <a:pt x="19650" y="4061"/>
                  </a:lnTo>
                  <a:lnTo>
                    <a:pt x="19596" y="4198"/>
                  </a:lnTo>
                  <a:lnTo>
                    <a:pt x="19487" y="4279"/>
                  </a:lnTo>
                  <a:lnTo>
                    <a:pt x="19378" y="4334"/>
                  </a:lnTo>
                  <a:lnTo>
                    <a:pt x="19241" y="4334"/>
                  </a:lnTo>
                  <a:lnTo>
                    <a:pt x="19105" y="4307"/>
                  </a:lnTo>
                  <a:lnTo>
                    <a:pt x="18996" y="4252"/>
                  </a:lnTo>
                  <a:lnTo>
                    <a:pt x="18914" y="4143"/>
                  </a:lnTo>
                  <a:lnTo>
                    <a:pt x="18914" y="3980"/>
                  </a:lnTo>
                  <a:lnTo>
                    <a:pt x="18914" y="3980"/>
                  </a:lnTo>
                  <a:lnTo>
                    <a:pt x="18914" y="3625"/>
                  </a:lnTo>
                  <a:lnTo>
                    <a:pt x="18887" y="3244"/>
                  </a:lnTo>
                  <a:lnTo>
                    <a:pt x="18805" y="2889"/>
                  </a:lnTo>
                  <a:lnTo>
                    <a:pt x="18724" y="2535"/>
                  </a:lnTo>
                  <a:lnTo>
                    <a:pt x="18587" y="2181"/>
                  </a:lnTo>
                  <a:lnTo>
                    <a:pt x="18451" y="1854"/>
                  </a:lnTo>
                  <a:lnTo>
                    <a:pt x="18260" y="1527"/>
                  </a:lnTo>
                  <a:lnTo>
                    <a:pt x="18069" y="1227"/>
                  </a:lnTo>
                  <a:lnTo>
                    <a:pt x="17824" y="954"/>
                  </a:lnTo>
                  <a:lnTo>
                    <a:pt x="17579" y="709"/>
                  </a:lnTo>
                  <a:lnTo>
                    <a:pt x="17279" y="491"/>
                  </a:lnTo>
                  <a:lnTo>
                    <a:pt x="16979" y="300"/>
                  </a:lnTo>
                  <a:lnTo>
                    <a:pt x="16652" y="164"/>
                  </a:lnTo>
                  <a:lnTo>
                    <a:pt x="16298" y="55"/>
                  </a:lnTo>
                  <a:lnTo>
                    <a:pt x="15916" y="1"/>
                  </a:lnTo>
                  <a:lnTo>
                    <a:pt x="15508" y="1"/>
                  </a:lnTo>
                  <a:lnTo>
                    <a:pt x="15508" y="1"/>
                  </a:lnTo>
                  <a:lnTo>
                    <a:pt x="15126" y="28"/>
                  </a:lnTo>
                  <a:lnTo>
                    <a:pt x="14745" y="110"/>
                  </a:lnTo>
                  <a:lnTo>
                    <a:pt x="14390" y="246"/>
                  </a:lnTo>
                  <a:lnTo>
                    <a:pt x="14063" y="409"/>
                  </a:lnTo>
                  <a:lnTo>
                    <a:pt x="13763" y="627"/>
                  </a:lnTo>
                  <a:lnTo>
                    <a:pt x="13491" y="845"/>
                  </a:lnTo>
                  <a:lnTo>
                    <a:pt x="13246" y="1118"/>
                  </a:lnTo>
                  <a:lnTo>
                    <a:pt x="13028" y="1418"/>
                  </a:lnTo>
                  <a:lnTo>
                    <a:pt x="12864" y="1745"/>
                  </a:lnTo>
                  <a:lnTo>
                    <a:pt x="12701" y="2072"/>
                  </a:lnTo>
                  <a:lnTo>
                    <a:pt x="12564" y="2426"/>
                  </a:lnTo>
                  <a:lnTo>
                    <a:pt x="12455" y="2780"/>
                  </a:lnTo>
                  <a:lnTo>
                    <a:pt x="12401" y="3135"/>
                  </a:lnTo>
                  <a:lnTo>
                    <a:pt x="12374" y="3516"/>
                  </a:lnTo>
                  <a:lnTo>
                    <a:pt x="12374" y="3870"/>
                  </a:lnTo>
                  <a:lnTo>
                    <a:pt x="12401" y="4252"/>
                  </a:lnTo>
                  <a:lnTo>
                    <a:pt x="12401" y="4252"/>
                  </a:lnTo>
                  <a:lnTo>
                    <a:pt x="12374" y="4334"/>
                  </a:lnTo>
                  <a:lnTo>
                    <a:pt x="12374" y="4334"/>
                  </a:lnTo>
                  <a:lnTo>
                    <a:pt x="12537" y="4797"/>
                  </a:lnTo>
                  <a:lnTo>
                    <a:pt x="12537" y="4797"/>
                  </a:lnTo>
                  <a:lnTo>
                    <a:pt x="12537" y="4961"/>
                  </a:lnTo>
                  <a:lnTo>
                    <a:pt x="12483" y="5097"/>
                  </a:lnTo>
                  <a:lnTo>
                    <a:pt x="12401" y="5179"/>
                  </a:lnTo>
                  <a:lnTo>
                    <a:pt x="12265" y="5233"/>
                  </a:lnTo>
                  <a:lnTo>
                    <a:pt x="12156" y="5260"/>
                  </a:lnTo>
                  <a:lnTo>
                    <a:pt x="12019" y="5206"/>
                  </a:lnTo>
                  <a:lnTo>
                    <a:pt x="11910" y="5124"/>
                  </a:lnTo>
                  <a:lnTo>
                    <a:pt x="11801" y="5015"/>
                  </a:lnTo>
                  <a:lnTo>
                    <a:pt x="11801" y="5015"/>
                  </a:lnTo>
                  <a:lnTo>
                    <a:pt x="11610" y="4552"/>
                  </a:lnTo>
                  <a:lnTo>
                    <a:pt x="11392" y="4089"/>
                  </a:lnTo>
                  <a:lnTo>
                    <a:pt x="11174" y="3652"/>
                  </a:lnTo>
                  <a:lnTo>
                    <a:pt x="10929" y="3244"/>
                  </a:lnTo>
                  <a:lnTo>
                    <a:pt x="10657" y="2835"/>
                  </a:lnTo>
                  <a:lnTo>
                    <a:pt x="10384" y="2453"/>
                  </a:lnTo>
                  <a:lnTo>
                    <a:pt x="10084" y="2099"/>
                  </a:lnTo>
                  <a:lnTo>
                    <a:pt x="9757" y="1772"/>
                  </a:lnTo>
                  <a:lnTo>
                    <a:pt x="9403" y="1472"/>
                  </a:lnTo>
                  <a:lnTo>
                    <a:pt x="9049" y="1227"/>
                  </a:lnTo>
                  <a:lnTo>
                    <a:pt x="8640" y="1009"/>
                  </a:lnTo>
                  <a:lnTo>
                    <a:pt x="8231" y="845"/>
                  </a:lnTo>
                  <a:lnTo>
                    <a:pt x="7768" y="709"/>
                  </a:lnTo>
                  <a:lnTo>
                    <a:pt x="7277" y="655"/>
                  </a:lnTo>
                  <a:lnTo>
                    <a:pt x="6787" y="627"/>
                  </a:lnTo>
                  <a:lnTo>
                    <a:pt x="6242" y="682"/>
                  </a:lnTo>
                  <a:lnTo>
                    <a:pt x="6242" y="682"/>
                  </a:lnTo>
                  <a:lnTo>
                    <a:pt x="5942" y="736"/>
                  </a:lnTo>
                  <a:lnTo>
                    <a:pt x="5669" y="818"/>
                  </a:lnTo>
                  <a:lnTo>
                    <a:pt x="5424" y="900"/>
                  </a:lnTo>
                  <a:lnTo>
                    <a:pt x="5179" y="1009"/>
                  </a:lnTo>
                  <a:lnTo>
                    <a:pt x="4933" y="1118"/>
                  </a:lnTo>
                  <a:lnTo>
                    <a:pt x="4715" y="1254"/>
                  </a:lnTo>
                  <a:lnTo>
                    <a:pt x="4525" y="1390"/>
                  </a:lnTo>
                  <a:lnTo>
                    <a:pt x="4334" y="1554"/>
                  </a:lnTo>
                  <a:lnTo>
                    <a:pt x="4143" y="1745"/>
                  </a:lnTo>
                  <a:lnTo>
                    <a:pt x="3980" y="1936"/>
                  </a:lnTo>
                  <a:lnTo>
                    <a:pt x="3843" y="2126"/>
                  </a:lnTo>
                  <a:lnTo>
                    <a:pt x="3707" y="2317"/>
                  </a:lnTo>
                  <a:lnTo>
                    <a:pt x="3598" y="2535"/>
                  </a:lnTo>
                  <a:lnTo>
                    <a:pt x="3489" y="2753"/>
                  </a:lnTo>
                  <a:lnTo>
                    <a:pt x="3407" y="2998"/>
                  </a:lnTo>
                  <a:lnTo>
                    <a:pt x="3353" y="3216"/>
                  </a:lnTo>
                  <a:lnTo>
                    <a:pt x="3244" y="3707"/>
                  </a:lnTo>
                  <a:lnTo>
                    <a:pt x="3216" y="4198"/>
                  </a:lnTo>
                  <a:lnTo>
                    <a:pt x="3244" y="4443"/>
                  </a:lnTo>
                  <a:lnTo>
                    <a:pt x="3271" y="4688"/>
                  </a:lnTo>
                  <a:lnTo>
                    <a:pt x="3298" y="4933"/>
                  </a:lnTo>
                  <a:lnTo>
                    <a:pt x="3380" y="5179"/>
                  </a:lnTo>
                  <a:lnTo>
                    <a:pt x="3435" y="5424"/>
                  </a:lnTo>
                  <a:lnTo>
                    <a:pt x="3544" y="5669"/>
                  </a:lnTo>
                  <a:lnTo>
                    <a:pt x="3653" y="5887"/>
                  </a:lnTo>
                  <a:lnTo>
                    <a:pt x="3762" y="6105"/>
                  </a:lnTo>
                  <a:lnTo>
                    <a:pt x="3925" y="6351"/>
                  </a:lnTo>
                  <a:lnTo>
                    <a:pt x="4089" y="6541"/>
                  </a:lnTo>
                  <a:lnTo>
                    <a:pt x="4252" y="6759"/>
                  </a:lnTo>
                  <a:lnTo>
                    <a:pt x="4470" y="6950"/>
                  </a:lnTo>
                  <a:lnTo>
                    <a:pt x="4470" y="6950"/>
                  </a:lnTo>
                  <a:lnTo>
                    <a:pt x="4525" y="7032"/>
                  </a:lnTo>
                  <a:lnTo>
                    <a:pt x="4552" y="7086"/>
                  </a:lnTo>
                  <a:lnTo>
                    <a:pt x="4552" y="7168"/>
                  </a:lnTo>
                  <a:lnTo>
                    <a:pt x="4552" y="7223"/>
                  </a:lnTo>
                  <a:lnTo>
                    <a:pt x="4470" y="7359"/>
                  </a:lnTo>
                  <a:lnTo>
                    <a:pt x="4361" y="7468"/>
                  </a:lnTo>
                  <a:lnTo>
                    <a:pt x="4361" y="7468"/>
                  </a:lnTo>
                  <a:lnTo>
                    <a:pt x="4552" y="7631"/>
                  </a:lnTo>
                  <a:lnTo>
                    <a:pt x="4552" y="7631"/>
                  </a:lnTo>
                  <a:lnTo>
                    <a:pt x="4606" y="7740"/>
                  </a:lnTo>
                  <a:lnTo>
                    <a:pt x="4634" y="7849"/>
                  </a:lnTo>
                  <a:lnTo>
                    <a:pt x="4606" y="7958"/>
                  </a:lnTo>
                  <a:lnTo>
                    <a:pt x="4552" y="8040"/>
                  </a:lnTo>
                  <a:lnTo>
                    <a:pt x="4497" y="8122"/>
                  </a:lnTo>
                  <a:lnTo>
                    <a:pt x="4388" y="8177"/>
                  </a:lnTo>
                  <a:lnTo>
                    <a:pt x="4279" y="8177"/>
                  </a:lnTo>
                  <a:lnTo>
                    <a:pt x="4170" y="8122"/>
                  </a:lnTo>
                  <a:lnTo>
                    <a:pt x="4170" y="8122"/>
                  </a:lnTo>
                  <a:lnTo>
                    <a:pt x="3762" y="7904"/>
                  </a:lnTo>
                  <a:lnTo>
                    <a:pt x="3325" y="7740"/>
                  </a:lnTo>
                  <a:lnTo>
                    <a:pt x="2889" y="7604"/>
                  </a:lnTo>
                  <a:lnTo>
                    <a:pt x="2671" y="7550"/>
                  </a:lnTo>
                  <a:lnTo>
                    <a:pt x="2453" y="7550"/>
                  </a:lnTo>
                  <a:lnTo>
                    <a:pt x="2235" y="7522"/>
                  </a:lnTo>
                  <a:lnTo>
                    <a:pt x="1990" y="7550"/>
                  </a:lnTo>
                  <a:lnTo>
                    <a:pt x="1772" y="7577"/>
                  </a:lnTo>
                  <a:lnTo>
                    <a:pt x="1554" y="7631"/>
                  </a:lnTo>
                  <a:lnTo>
                    <a:pt x="1363" y="7713"/>
                  </a:lnTo>
                  <a:lnTo>
                    <a:pt x="1145" y="7822"/>
                  </a:lnTo>
                  <a:lnTo>
                    <a:pt x="954" y="7958"/>
                  </a:lnTo>
                  <a:lnTo>
                    <a:pt x="764" y="8122"/>
                  </a:lnTo>
                  <a:lnTo>
                    <a:pt x="764" y="8122"/>
                  </a:lnTo>
                  <a:lnTo>
                    <a:pt x="600" y="8313"/>
                  </a:lnTo>
                  <a:lnTo>
                    <a:pt x="437" y="8476"/>
                  </a:lnTo>
                  <a:lnTo>
                    <a:pt x="328" y="8694"/>
                  </a:lnTo>
                  <a:lnTo>
                    <a:pt x="219" y="8885"/>
                  </a:lnTo>
                  <a:lnTo>
                    <a:pt x="137" y="9103"/>
                  </a:lnTo>
                  <a:lnTo>
                    <a:pt x="82" y="9321"/>
                  </a:lnTo>
                  <a:lnTo>
                    <a:pt x="28" y="9539"/>
                  </a:lnTo>
                  <a:lnTo>
                    <a:pt x="1" y="9784"/>
                  </a:lnTo>
                  <a:lnTo>
                    <a:pt x="1" y="10002"/>
                  </a:lnTo>
                  <a:lnTo>
                    <a:pt x="28" y="10248"/>
                  </a:lnTo>
                  <a:lnTo>
                    <a:pt x="55" y="10466"/>
                  </a:lnTo>
                  <a:lnTo>
                    <a:pt x="110" y="10711"/>
                  </a:lnTo>
                  <a:lnTo>
                    <a:pt x="164" y="10929"/>
                  </a:lnTo>
                  <a:lnTo>
                    <a:pt x="246" y="11147"/>
                  </a:lnTo>
                  <a:lnTo>
                    <a:pt x="355" y="11338"/>
                  </a:lnTo>
                  <a:lnTo>
                    <a:pt x="464" y="11556"/>
                  </a:lnTo>
                  <a:lnTo>
                    <a:pt x="464" y="11556"/>
                  </a:lnTo>
                  <a:lnTo>
                    <a:pt x="518" y="11665"/>
                  </a:lnTo>
                  <a:lnTo>
                    <a:pt x="491" y="11747"/>
                  </a:lnTo>
                  <a:lnTo>
                    <a:pt x="464" y="11828"/>
                  </a:lnTo>
                  <a:lnTo>
                    <a:pt x="382" y="11910"/>
                  </a:lnTo>
                  <a:lnTo>
                    <a:pt x="382" y="11910"/>
                  </a:lnTo>
                  <a:lnTo>
                    <a:pt x="546" y="12101"/>
                  </a:lnTo>
                  <a:lnTo>
                    <a:pt x="709" y="12264"/>
                  </a:lnTo>
                  <a:lnTo>
                    <a:pt x="873" y="12483"/>
                  </a:lnTo>
                  <a:lnTo>
                    <a:pt x="1009" y="12701"/>
                  </a:lnTo>
                  <a:lnTo>
                    <a:pt x="1227" y="13137"/>
                  </a:lnTo>
                  <a:lnTo>
                    <a:pt x="1391" y="13600"/>
                  </a:lnTo>
                  <a:lnTo>
                    <a:pt x="1391" y="13600"/>
                  </a:lnTo>
                  <a:lnTo>
                    <a:pt x="1609" y="13327"/>
                  </a:lnTo>
                  <a:lnTo>
                    <a:pt x="1854" y="13055"/>
                  </a:lnTo>
                  <a:lnTo>
                    <a:pt x="2126" y="12810"/>
                  </a:lnTo>
                  <a:lnTo>
                    <a:pt x="2399" y="12564"/>
                  </a:lnTo>
                  <a:lnTo>
                    <a:pt x="2671" y="12346"/>
                  </a:lnTo>
                  <a:lnTo>
                    <a:pt x="2998" y="12155"/>
                  </a:lnTo>
                  <a:lnTo>
                    <a:pt x="3325" y="11965"/>
                  </a:lnTo>
                  <a:lnTo>
                    <a:pt x="3680" y="11828"/>
                  </a:lnTo>
                  <a:lnTo>
                    <a:pt x="3680" y="11828"/>
                  </a:lnTo>
                  <a:lnTo>
                    <a:pt x="4116" y="11665"/>
                  </a:lnTo>
                  <a:lnTo>
                    <a:pt x="4579" y="11556"/>
                  </a:lnTo>
                  <a:lnTo>
                    <a:pt x="5042" y="11501"/>
                  </a:lnTo>
                  <a:lnTo>
                    <a:pt x="5533" y="11474"/>
                  </a:lnTo>
                  <a:lnTo>
                    <a:pt x="5996" y="11501"/>
                  </a:lnTo>
                  <a:lnTo>
                    <a:pt x="6460" y="11583"/>
                  </a:lnTo>
                  <a:lnTo>
                    <a:pt x="6923" y="11692"/>
                  </a:lnTo>
                  <a:lnTo>
                    <a:pt x="7359" y="11856"/>
                  </a:lnTo>
                  <a:lnTo>
                    <a:pt x="7795" y="12046"/>
                  </a:lnTo>
                  <a:lnTo>
                    <a:pt x="8204" y="12292"/>
                  </a:lnTo>
                  <a:lnTo>
                    <a:pt x="8558" y="12564"/>
                  </a:lnTo>
                  <a:lnTo>
                    <a:pt x="8912" y="12864"/>
                  </a:lnTo>
                  <a:lnTo>
                    <a:pt x="9212" y="13218"/>
                  </a:lnTo>
                  <a:lnTo>
                    <a:pt x="9485" y="13600"/>
                  </a:lnTo>
                  <a:lnTo>
                    <a:pt x="9703" y="14009"/>
                  </a:lnTo>
                  <a:lnTo>
                    <a:pt x="9866" y="14445"/>
                  </a:lnTo>
                  <a:lnTo>
                    <a:pt x="9866" y="14445"/>
                  </a:lnTo>
                  <a:lnTo>
                    <a:pt x="10003" y="13954"/>
                  </a:lnTo>
                  <a:lnTo>
                    <a:pt x="10193" y="13491"/>
                  </a:lnTo>
                  <a:lnTo>
                    <a:pt x="10411" y="13055"/>
                  </a:lnTo>
                  <a:lnTo>
                    <a:pt x="10711" y="12673"/>
                  </a:lnTo>
                  <a:lnTo>
                    <a:pt x="11011" y="12292"/>
                  </a:lnTo>
                  <a:lnTo>
                    <a:pt x="11365" y="11965"/>
                  </a:lnTo>
                  <a:lnTo>
                    <a:pt x="11747" y="11665"/>
                  </a:lnTo>
                  <a:lnTo>
                    <a:pt x="12156" y="11392"/>
                  </a:lnTo>
                  <a:lnTo>
                    <a:pt x="12592" y="11147"/>
                  </a:lnTo>
                  <a:lnTo>
                    <a:pt x="13055" y="10956"/>
                  </a:lnTo>
                  <a:lnTo>
                    <a:pt x="13518" y="10820"/>
                  </a:lnTo>
                  <a:lnTo>
                    <a:pt x="14009" y="10711"/>
                  </a:lnTo>
                  <a:lnTo>
                    <a:pt x="14499" y="10657"/>
                  </a:lnTo>
                  <a:lnTo>
                    <a:pt x="14990" y="10629"/>
                  </a:lnTo>
                  <a:lnTo>
                    <a:pt x="15480" y="10657"/>
                  </a:lnTo>
                  <a:lnTo>
                    <a:pt x="15971" y="10738"/>
                  </a:lnTo>
                  <a:lnTo>
                    <a:pt x="15971" y="10738"/>
                  </a:lnTo>
                  <a:lnTo>
                    <a:pt x="16489" y="10875"/>
                  </a:lnTo>
                  <a:lnTo>
                    <a:pt x="16979" y="11038"/>
                  </a:lnTo>
                  <a:lnTo>
                    <a:pt x="17470" y="11229"/>
                  </a:lnTo>
                  <a:lnTo>
                    <a:pt x="17906" y="11474"/>
                  </a:lnTo>
                  <a:lnTo>
                    <a:pt x="18342" y="11747"/>
                  </a:lnTo>
                  <a:lnTo>
                    <a:pt x="18751" y="12019"/>
                  </a:lnTo>
                  <a:lnTo>
                    <a:pt x="19132" y="12346"/>
                  </a:lnTo>
                  <a:lnTo>
                    <a:pt x="19514" y="12701"/>
                  </a:lnTo>
                  <a:lnTo>
                    <a:pt x="19514" y="12701"/>
                  </a:lnTo>
                  <a:lnTo>
                    <a:pt x="19405" y="12401"/>
                  </a:lnTo>
                  <a:lnTo>
                    <a:pt x="19350" y="12074"/>
                  </a:lnTo>
                  <a:lnTo>
                    <a:pt x="19350" y="11747"/>
                  </a:lnTo>
                  <a:lnTo>
                    <a:pt x="19405" y="11420"/>
                  </a:lnTo>
                  <a:lnTo>
                    <a:pt x="19514" y="11093"/>
                  </a:lnTo>
                  <a:lnTo>
                    <a:pt x="19650" y="10793"/>
                  </a:lnTo>
                  <a:lnTo>
                    <a:pt x="19841" y="10466"/>
                  </a:lnTo>
                  <a:lnTo>
                    <a:pt x="20032" y="10166"/>
                  </a:lnTo>
                  <a:lnTo>
                    <a:pt x="20277" y="9866"/>
                  </a:lnTo>
                  <a:lnTo>
                    <a:pt x="20522" y="9594"/>
                  </a:lnTo>
                  <a:lnTo>
                    <a:pt x="20795" y="9348"/>
                  </a:lnTo>
                  <a:lnTo>
                    <a:pt x="21067" y="9103"/>
                  </a:lnTo>
                  <a:lnTo>
                    <a:pt x="21340" y="8885"/>
                  </a:lnTo>
                  <a:lnTo>
                    <a:pt x="21612" y="8722"/>
                  </a:lnTo>
                  <a:lnTo>
                    <a:pt x="21885" y="8558"/>
                  </a:lnTo>
                  <a:lnTo>
                    <a:pt x="22157" y="8422"/>
                  </a:lnTo>
                  <a:lnTo>
                    <a:pt x="22157" y="8422"/>
                  </a:lnTo>
                  <a:lnTo>
                    <a:pt x="22457" y="8313"/>
                  </a:lnTo>
                  <a:lnTo>
                    <a:pt x="22784" y="8231"/>
                  </a:lnTo>
                  <a:lnTo>
                    <a:pt x="23111" y="8149"/>
                  </a:lnTo>
                  <a:lnTo>
                    <a:pt x="23438" y="8095"/>
                  </a:lnTo>
                  <a:lnTo>
                    <a:pt x="23793" y="8067"/>
                  </a:lnTo>
                  <a:lnTo>
                    <a:pt x="24147" y="8067"/>
                  </a:lnTo>
                  <a:lnTo>
                    <a:pt x="24528" y="8067"/>
                  </a:lnTo>
                  <a:lnTo>
                    <a:pt x="24883" y="8095"/>
                  </a:lnTo>
                  <a:lnTo>
                    <a:pt x="25237" y="8122"/>
                  </a:lnTo>
                  <a:lnTo>
                    <a:pt x="25591" y="8204"/>
                  </a:lnTo>
                  <a:lnTo>
                    <a:pt x="25946" y="8286"/>
                  </a:lnTo>
                  <a:lnTo>
                    <a:pt x="26273" y="8395"/>
                  </a:lnTo>
                  <a:lnTo>
                    <a:pt x="26600" y="8531"/>
                  </a:lnTo>
                  <a:lnTo>
                    <a:pt x="26899" y="8694"/>
                  </a:lnTo>
                  <a:lnTo>
                    <a:pt x="27172" y="8885"/>
                  </a:lnTo>
                  <a:lnTo>
                    <a:pt x="27445" y="91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12860501" y="5494228"/>
              <a:ext cx="532150" cy="785600"/>
            </a:xfrm>
            <a:custGeom>
              <a:rect b="b" l="l" r="r" t="t"/>
              <a:pathLst>
                <a:path extrusionOk="0" h="31424" w="21286">
                  <a:moveTo>
                    <a:pt x="6132" y="3161"/>
                  </a:moveTo>
                  <a:lnTo>
                    <a:pt x="6623" y="3189"/>
                  </a:lnTo>
                  <a:lnTo>
                    <a:pt x="6732" y="3216"/>
                  </a:lnTo>
                  <a:lnTo>
                    <a:pt x="6841" y="3270"/>
                  </a:lnTo>
                  <a:lnTo>
                    <a:pt x="6950" y="3352"/>
                  </a:lnTo>
                  <a:lnTo>
                    <a:pt x="6977" y="3461"/>
                  </a:lnTo>
                  <a:lnTo>
                    <a:pt x="7223" y="4633"/>
                  </a:lnTo>
                  <a:lnTo>
                    <a:pt x="7522" y="5778"/>
                  </a:lnTo>
                  <a:lnTo>
                    <a:pt x="7849" y="6922"/>
                  </a:lnTo>
                  <a:lnTo>
                    <a:pt x="8204" y="8040"/>
                  </a:lnTo>
                  <a:lnTo>
                    <a:pt x="8231" y="8149"/>
                  </a:lnTo>
                  <a:lnTo>
                    <a:pt x="8231" y="8258"/>
                  </a:lnTo>
                  <a:lnTo>
                    <a:pt x="8176" y="8340"/>
                  </a:lnTo>
                  <a:lnTo>
                    <a:pt x="8122" y="8421"/>
                  </a:lnTo>
                  <a:lnTo>
                    <a:pt x="8040" y="8476"/>
                  </a:lnTo>
                  <a:lnTo>
                    <a:pt x="7958" y="8503"/>
                  </a:lnTo>
                  <a:lnTo>
                    <a:pt x="7849" y="8530"/>
                  </a:lnTo>
                  <a:lnTo>
                    <a:pt x="7740" y="8530"/>
                  </a:lnTo>
                  <a:lnTo>
                    <a:pt x="7386" y="8503"/>
                  </a:lnTo>
                  <a:lnTo>
                    <a:pt x="6977" y="8476"/>
                  </a:lnTo>
                  <a:lnTo>
                    <a:pt x="6541" y="8449"/>
                  </a:lnTo>
                  <a:lnTo>
                    <a:pt x="6078" y="8421"/>
                  </a:lnTo>
                  <a:lnTo>
                    <a:pt x="5615" y="8340"/>
                  </a:lnTo>
                  <a:lnTo>
                    <a:pt x="5424" y="8285"/>
                  </a:lnTo>
                  <a:lnTo>
                    <a:pt x="5233" y="8203"/>
                  </a:lnTo>
                  <a:lnTo>
                    <a:pt x="5042" y="8122"/>
                  </a:lnTo>
                  <a:lnTo>
                    <a:pt x="4879" y="8013"/>
                  </a:lnTo>
                  <a:lnTo>
                    <a:pt x="4770" y="7903"/>
                  </a:lnTo>
                  <a:lnTo>
                    <a:pt x="4661" y="7740"/>
                  </a:lnTo>
                  <a:lnTo>
                    <a:pt x="4579" y="7576"/>
                  </a:lnTo>
                  <a:lnTo>
                    <a:pt x="4524" y="7413"/>
                  </a:lnTo>
                  <a:lnTo>
                    <a:pt x="4443" y="7031"/>
                  </a:lnTo>
                  <a:lnTo>
                    <a:pt x="4388" y="6268"/>
                  </a:lnTo>
                  <a:lnTo>
                    <a:pt x="4279" y="4933"/>
                  </a:lnTo>
                  <a:lnTo>
                    <a:pt x="4170" y="3597"/>
                  </a:lnTo>
                  <a:lnTo>
                    <a:pt x="4170" y="3516"/>
                  </a:lnTo>
                  <a:lnTo>
                    <a:pt x="4197" y="3434"/>
                  </a:lnTo>
                  <a:lnTo>
                    <a:pt x="4252" y="3379"/>
                  </a:lnTo>
                  <a:lnTo>
                    <a:pt x="4334" y="3352"/>
                  </a:lnTo>
                  <a:lnTo>
                    <a:pt x="4470" y="3352"/>
                  </a:lnTo>
                  <a:lnTo>
                    <a:pt x="4552" y="3379"/>
                  </a:lnTo>
                  <a:lnTo>
                    <a:pt x="4606" y="3407"/>
                  </a:lnTo>
                  <a:lnTo>
                    <a:pt x="4742" y="3325"/>
                  </a:lnTo>
                  <a:lnTo>
                    <a:pt x="4906" y="3243"/>
                  </a:lnTo>
                  <a:lnTo>
                    <a:pt x="5097" y="3189"/>
                  </a:lnTo>
                  <a:lnTo>
                    <a:pt x="5288" y="3161"/>
                  </a:lnTo>
                  <a:close/>
                  <a:moveTo>
                    <a:pt x="13273" y="7767"/>
                  </a:moveTo>
                  <a:lnTo>
                    <a:pt x="13382" y="7794"/>
                  </a:lnTo>
                  <a:lnTo>
                    <a:pt x="13491" y="7849"/>
                  </a:lnTo>
                  <a:lnTo>
                    <a:pt x="13573" y="7931"/>
                  </a:lnTo>
                  <a:lnTo>
                    <a:pt x="14118" y="8721"/>
                  </a:lnTo>
                  <a:lnTo>
                    <a:pt x="14417" y="9075"/>
                  </a:lnTo>
                  <a:lnTo>
                    <a:pt x="14717" y="9430"/>
                  </a:lnTo>
                  <a:lnTo>
                    <a:pt x="15017" y="9757"/>
                  </a:lnTo>
                  <a:lnTo>
                    <a:pt x="15371" y="10084"/>
                  </a:lnTo>
                  <a:lnTo>
                    <a:pt x="15726" y="10356"/>
                  </a:lnTo>
                  <a:lnTo>
                    <a:pt x="16134" y="10656"/>
                  </a:lnTo>
                  <a:lnTo>
                    <a:pt x="16216" y="10738"/>
                  </a:lnTo>
                  <a:lnTo>
                    <a:pt x="16271" y="10820"/>
                  </a:lnTo>
                  <a:lnTo>
                    <a:pt x="16298" y="10929"/>
                  </a:lnTo>
                  <a:lnTo>
                    <a:pt x="16298" y="11038"/>
                  </a:lnTo>
                  <a:lnTo>
                    <a:pt x="16298" y="11119"/>
                  </a:lnTo>
                  <a:lnTo>
                    <a:pt x="16243" y="11228"/>
                  </a:lnTo>
                  <a:lnTo>
                    <a:pt x="16162" y="11283"/>
                  </a:lnTo>
                  <a:lnTo>
                    <a:pt x="16053" y="11337"/>
                  </a:lnTo>
                  <a:lnTo>
                    <a:pt x="15753" y="11446"/>
                  </a:lnTo>
                  <a:lnTo>
                    <a:pt x="15480" y="11555"/>
                  </a:lnTo>
                  <a:lnTo>
                    <a:pt x="15235" y="11692"/>
                  </a:lnTo>
                  <a:lnTo>
                    <a:pt x="14990" y="11828"/>
                  </a:lnTo>
                  <a:lnTo>
                    <a:pt x="14772" y="11991"/>
                  </a:lnTo>
                  <a:lnTo>
                    <a:pt x="14554" y="12182"/>
                  </a:lnTo>
                  <a:lnTo>
                    <a:pt x="14336" y="12400"/>
                  </a:lnTo>
                  <a:lnTo>
                    <a:pt x="14145" y="12618"/>
                  </a:lnTo>
                  <a:lnTo>
                    <a:pt x="14090" y="12673"/>
                  </a:lnTo>
                  <a:lnTo>
                    <a:pt x="14009" y="12700"/>
                  </a:lnTo>
                  <a:lnTo>
                    <a:pt x="13927" y="12727"/>
                  </a:lnTo>
                  <a:lnTo>
                    <a:pt x="13818" y="12727"/>
                  </a:lnTo>
                  <a:lnTo>
                    <a:pt x="13736" y="12700"/>
                  </a:lnTo>
                  <a:lnTo>
                    <a:pt x="13654" y="12673"/>
                  </a:lnTo>
                  <a:lnTo>
                    <a:pt x="13600" y="12618"/>
                  </a:lnTo>
                  <a:lnTo>
                    <a:pt x="13545" y="12537"/>
                  </a:lnTo>
                  <a:lnTo>
                    <a:pt x="13436" y="12319"/>
                  </a:lnTo>
                  <a:lnTo>
                    <a:pt x="13300" y="12128"/>
                  </a:lnTo>
                  <a:lnTo>
                    <a:pt x="13164" y="11937"/>
                  </a:lnTo>
                  <a:lnTo>
                    <a:pt x="13000" y="11773"/>
                  </a:lnTo>
                  <a:lnTo>
                    <a:pt x="12619" y="11419"/>
                  </a:lnTo>
                  <a:lnTo>
                    <a:pt x="12237" y="11065"/>
                  </a:lnTo>
                  <a:lnTo>
                    <a:pt x="11910" y="10711"/>
                  </a:lnTo>
                  <a:lnTo>
                    <a:pt x="11747" y="10520"/>
                  </a:lnTo>
                  <a:lnTo>
                    <a:pt x="11610" y="10329"/>
                  </a:lnTo>
                  <a:lnTo>
                    <a:pt x="11501" y="10138"/>
                  </a:lnTo>
                  <a:lnTo>
                    <a:pt x="11392" y="9920"/>
                  </a:lnTo>
                  <a:lnTo>
                    <a:pt x="11338" y="9675"/>
                  </a:lnTo>
                  <a:lnTo>
                    <a:pt x="11338" y="9430"/>
                  </a:lnTo>
                  <a:lnTo>
                    <a:pt x="11365" y="9130"/>
                  </a:lnTo>
                  <a:lnTo>
                    <a:pt x="11447" y="8857"/>
                  </a:lnTo>
                  <a:lnTo>
                    <a:pt x="11610" y="8585"/>
                  </a:lnTo>
                  <a:lnTo>
                    <a:pt x="11774" y="8367"/>
                  </a:lnTo>
                  <a:lnTo>
                    <a:pt x="12019" y="8203"/>
                  </a:lnTo>
                  <a:lnTo>
                    <a:pt x="12128" y="8149"/>
                  </a:lnTo>
                  <a:lnTo>
                    <a:pt x="12264" y="8094"/>
                  </a:lnTo>
                  <a:lnTo>
                    <a:pt x="12401" y="8067"/>
                  </a:lnTo>
                  <a:lnTo>
                    <a:pt x="12537" y="8040"/>
                  </a:lnTo>
                  <a:lnTo>
                    <a:pt x="12700" y="8067"/>
                  </a:lnTo>
                  <a:lnTo>
                    <a:pt x="12837" y="8094"/>
                  </a:lnTo>
                  <a:lnTo>
                    <a:pt x="12918" y="8122"/>
                  </a:lnTo>
                  <a:lnTo>
                    <a:pt x="12946" y="8013"/>
                  </a:lnTo>
                  <a:lnTo>
                    <a:pt x="13000" y="7931"/>
                  </a:lnTo>
                  <a:lnTo>
                    <a:pt x="13082" y="7849"/>
                  </a:lnTo>
                  <a:lnTo>
                    <a:pt x="13164" y="7794"/>
                  </a:lnTo>
                  <a:lnTo>
                    <a:pt x="13273" y="7767"/>
                  </a:lnTo>
                  <a:close/>
                  <a:moveTo>
                    <a:pt x="4225" y="0"/>
                  </a:moveTo>
                  <a:lnTo>
                    <a:pt x="3925" y="27"/>
                  </a:lnTo>
                  <a:lnTo>
                    <a:pt x="3652" y="55"/>
                  </a:lnTo>
                  <a:lnTo>
                    <a:pt x="3353" y="136"/>
                  </a:lnTo>
                  <a:lnTo>
                    <a:pt x="3080" y="191"/>
                  </a:lnTo>
                  <a:lnTo>
                    <a:pt x="2780" y="300"/>
                  </a:lnTo>
                  <a:lnTo>
                    <a:pt x="2508" y="409"/>
                  </a:lnTo>
                  <a:lnTo>
                    <a:pt x="2235" y="545"/>
                  </a:lnTo>
                  <a:lnTo>
                    <a:pt x="1963" y="709"/>
                  </a:lnTo>
                  <a:lnTo>
                    <a:pt x="1717" y="899"/>
                  </a:lnTo>
                  <a:lnTo>
                    <a:pt x="1663" y="927"/>
                  </a:lnTo>
                  <a:lnTo>
                    <a:pt x="1581" y="927"/>
                  </a:lnTo>
                  <a:lnTo>
                    <a:pt x="1527" y="1335"/>
                  </a:lnTo>
                  <a:lnTo>
                    <a:pt x="1418" y="1744"/>
                  </a:lnTo>
                  <a:lnTo>
                    <a:pt x="1281" y="2153"/>
                  </a:lnTo>
                  <a:lnTo>
                    <a:pt x="1118" y="2535"/>
                  </a:lnTo>
                  <a:lnTo>
                    <a:pt x="900" y="2916"/>
                  </a:lnTo>
                  <a:lnTo>
                    <a:pt x="627" y="3243"/>
                  </a:lnTo>
                  <a:lnTo>
                    <a:pt x="327" y="3570"/>
                  </a:lnTo>
                  <a:lnTo>
                    <a:pt x="0" y="3843"/>
                  </a:lnTo>
                  <a:lnTo>
                    <a:pt x="355" y="4061"/>
                  </a:lnTo>
                  <a:lnTo>
                    <a:pt x="682" y="4306"/>
                  </a:lnTo>
                  <a:lnTo>
                    <a:pt x="954" y="4579"/>
                  </a:lnTo>
                  <a:lnTo>
                    <a:pt x="1172" y="4878"/>
                  </a:lnTo>
                  <a:lnTo>
                    <a:pt x="1363" y="5205"/>
                  </a:lnTo>
                  <a:lnTo>
                    <a:pt x="1527" y="5560"/>
                  </a:lnTo>
                  <a:lnTo>
                    <a:pt x="1608" y="5941"/>
                  </a:lnTo>
                  <a:lnTo>
                    <a:pt x="1690" y="6323"/>
                  </a:lnTo>
                  <a:lnTo>
                    <a:pt x="1717" y="6704"/>
                  </a:lnTo>
                  <a:lnTo>
                    <a:pt x="1690" y="7086"/>
                  </a:lnTo>
                  <a:lnTo>
                    <a:pt x="1608" y="7467"/>
                  </a:lnTo>
                  <a:lnTo>
                    <a:pt x="1527" y="7849"/>
                  </a:lnTo>
                  <a:lnTo>
                    <a:pt x="1363" y="8203"/>
                  </a:lnTo>
                  <a:lnTo>
                    <a:pt x="1172" y="8530"/>
                  </a:lnTo>
                  <a:lnTo>
                    <a:pt x="954" y="8857"/>
                  </a:lnTo>
                  <a:lnTo>
                    <a:pt x="655" y="9130"/>
                  </a:lnTo>
                  <a:lnTo>
                    <a:pt x="2072" y="10275"/>
                  </a:lnTo>
                  <a:lnTo>
                    <a:pt x="3462" y="11419"/>
                  </a:lnTo>
                  <a:lnTo>
                    <a:pt x="4824" y="12591"/>
                  </a:lnTo>
                  <a:lnTo>
                    <a:pt x="6187" y="13790"/>
                  </a:lnTo>
                  <a:lnTo>
                    <a:pt x="6241" y="13409"/>
                  </a:lnTo>
                  <a:lnTo>
                    <a:pt x="6296" y="13000"/>
                  </a:lnTo>
                  <a:lnTo>
                    <a:pt x="6405" y="12646"/>
                  </a:lnTo>
                  <a:lnTo>
                    <a:pt x="6541" y="12264"/>
                  </a:lnTo>
                  <a:lnTo>
                    <a:pt x="6814" y="11528"/>
                  </a:lnTo>
                  <a:lnTo>
                    <a:pt x="7141" y="10820"/>
                  </a:lnTo>
                  <a:lnTo>
                    <a:pt x="7168" y="10765"/>
                  </a:lnTo>
                  <a:lnTo>
                    <a:pt x="7223" y="10711"/>
                  </a:lnTo>
                  <a:lnTo>
                    <a:pt x="7386" y="10629"/>
                  </a:lnTo>
                  <a:lnTo>
                    <a:pt x="7522" y="10602"/>
                  </a:lnTo>
                  <a:lnTo>
                    <a:pt x="7604" y="10629"/>
                  </a:lnTo>
                  <a:lnTo>
                    <a:pt x="7686" y="10656"/>
                  </a:lnTo>
                  <a:lnTo>
                    <a:pt x="10384" y="12509"/>
                  </a:lnTo>
                  <a:lnTo>
                    <a:pt x="10493" y="12591"/>
                  </a:lnTo>
                  <a:lnTo>
                    <a:pt x="10547" y="12673"/>
                  </a:lnTo>
                  <a:lnTo>
                    <a:pt x="10575" y="12755"/>
                  </a:lnTo>
                  <a:lnTo>
                    <a:pt x="10602" y="12864"/>
                  </a:lnTo>
                  <a:lnTo>
                    <a:pt x="10575" y="12945"/>
                  </a:lnTo>
                  <a:lnTo>
                    <a:pt x="10547" y="13054"/>
                  </a:lnTo>
                  <a:lnTo>
                    <a:pt x="10493" y="13136"/>
                  </a:lnTo>
                  <a:lnTo>
                    <a:pt x="10411" y="13218"/>
                  </a:lnTo>
                  <a:lnTo>
                    <a:pt x="9812" y="13708"/>
                  </a:lnTo>
                  <a:lnTo>
                    <a:pt x="9267" y="14253"/>
                  </a:lnTo>
                  <a:lnTo>
                    <a:pt x="8721" y="14771"/>
                  </a:lnTo>
                  <a:lnTo>
                    <a:pt x="8149" y="15316"/>
                  </a:lnTo>
                  <a:lnTo>
                    <a:pt x="8040" y="15398"/>
                  </a:lnTo>
                  <a:lnTo>
                    <a:pt x="7931" y="15425"/>
                  </a:lnTo>
                  <a:lnTo>
                    <a:pt x="9103" y="16570"/>
                  </a:lnTo>
                  <a:lnTo>
                    <a:pt x="10248" y="17742"/>
                  </a:lnTo>
                  <a:lnTo>
                    <a:pt x="11365" y="18968"/>
                  </a:lnTo>
                  <a:lnTo>
                    <a:pt x="12455" y="20195"/>
                  </a:lnTo>
                  <a:lnTo>
                    <a:pt x="13273" y="19323"/>
                  </a:lnTo>
                  <a:lnTo>
                    <a:pt x="14118" y="18478"/>
                  </a:lnTo>
                  <a:lnTo>
                    <a:pt x="14172" y="18423"/>
                  </a:lnTo>
                  <a:lnTo>
                    <a:pt x="14254" y="18369"/>
                  </a:lnTo>
                  <a:lnTo>
                    <a:pt x="14499" y="18369"/>
                  </a:lnTo>
                  <a:lnTo>
                    <a:pt x="14581" y="18423"/>
                  </a:lnTo>
                  <a:lnTo>
                    <a:pt x="14635" y="18450"/>
                  </a:lnTo>
                  <a:lnTo>
                    <a:pt x="14690" y="18532"/>
                  </a:lnTo>
                  <a:lnTo>
                    <a:pt x="15753" y="20413"/>
                  </a:lnTo>
                  <a:lnTo>
                    <a:pt x="16788" y="22293"/>
                  </a:lnTo>
                  <a:lnTo>
                    <a:pt x="16843" y="22375"/>
                  </a:lnTo>
                  <a:lnTo>
                    <a:pt x="16843" y="22457"/>
                  </a:lnTo>
                  <a:lnTo>
                    <a:pt x="16843" y="22566"/>
                  </a:lnTo>
                  <a:lnTo>
                    <a:pt x="16816" y="22647"/>
                  </a:lnTo>
                  <a:lnTo>
                    <a:pt x="16788" y="22729"/>
                  </a:lnTo>
                  <a:lnTo>
                    <a:pt x="16734" y="22784"/>
                  </a:lnTo>
                  <a:lnTo>
                    <a:pt x="16652" y="22838"/>
                  </a:lnTo>
                  <a:lnTo>
                    <a:pt x="16570" y="22866"/>
                  </a:lnTo>
                  <a:lnTo>
                    <a:pt x="16162" y="22975"/>
                  </a:lnTo>
                  <a:lnTo>
                    <a:pt x="15780" y="23111"/>
                  </a:lnTo>
                  <a:lnTo>
                    <a:pt x="15426" y="23302"/>
                  </a:lnTo>
                  <a:lnTo>
                    <a:pt x="15071" y="23492"/>
                  </a:lnTo>
                  <a:lnTo>
                    <a:pt x="15180" y="23629"/>
                  </a:lnTo>
                  <a:lnTo>
                    <a:pt x="15807" y="24501"/>
                  </a:lnTo>
                  <a:lnTo>
                    <a:pt x="16461" y="25427"/>
                  </a:lnTo>
                  <a:lnTo>
                    <a:pt x="17088" y="26354"/>
                  </a:lnTo>
                  <a:lnTo>
                    <a:pt x="17688" y="27308"/>
                  </a:lnTo>
                  <a:lnTo>
                    <a:pt x="18260" y="28316"/>
                  </a:lnTo>
                  <a:lnTo>
                    <a:pt x="18505" y="28807"/>
                  </a:lnTo>
                  <a:lnTo>
                    <a:pt x="18751" y="29325"/>
                  </a:lnTo>
                  <a:lnTo>
                    <a:pt x="18996" y="29842"/>
                  </a:lnTo>
                  <a:lnTo>
                    <a:pt x="19187" y="30360"/>
                  </a:lnTo>
                  <a:lnTo>
                    <a:pt x="19377" y="30878"/>
                  </a:lnTo>
                  <a:lnTo>
                    <a:pt x="19541" y="31423"/>
                  </a:lnTo>
                  <a:lnTo>
                    <a:pt x="19650" y="31369"/>
                  </a:lnTo>
                  <a:lnTo>
                    <a:pt x="19786" y="31287"/>
                  </a:lnTo>
                  <a:lnTo>
                    <a:pt x="19923" y="31178"/>
                  </a:lnTo>
                  <a:lnTo>
                    <a:pt x="20032" y="31041"/>
                  </a:lnTo>
                  <a:lnTo>
                    <a:pt x="20277" y="30687"/>
                  </a:lnTo>
                  <a:lnTo>
                    <a:pt x="20522" y="30333"/>
                  </a:lnTo>
                  <a:lnTo>
                    <a:pt x="20713" y="29951"/>
                  </a:lnTo>
                  <a:lnTo>
                    <a:pt x="20904" y="29597"/>
                  </a:lnTo>
                  <a:lnTo>
                    <a:pt x="21067" y="29134"/>
                  </a:lnTo>
                  <a:lnTo>
                    <a:pt x="21149" y="28861"/>
                  </a:lnTo>
                  <a:lnTo>
                    <a:pt x="21203" y="28616"/>
                  </a:lnTo>
                  <a:lnTo>
                    <a:pt x="21285" y="28071"/>
                  </a:lnTo>
                  <a:lnTo>
                    <a:pt x="21285" y="27526"/>
                  </a:lnTo>
                  <a:lnTo>
                    <a:pt x="21203" y="27008"/>
                  </a:lnTo>
                  <a:lnTo>
                    <a:pt x="21094" y="26490"/>
                  </a:lnTo>
                  <a:lnTo>
                    <a:pt x="20931" y="26000"/>
                  </a:lnTo>
                  <a:lnTo>
                    <a:pt x="20713" y="25564"/>
                  </a:lnTo>
                  <a:lnTo>
                    <a:pt x="20468" y="25128"/>
                  </a:lnTo>
                  <a:lnTo>
                    <a:pt x="20168" y="24746"/>
                  </a:lnTo>
                  <a:lnTo>
                    <a:pt x="19841" y="24364"/>
                  </a:lnTo>
                  <a:lnTo>
                    <a:pt x="19459" y="24037"/>
                  </a:lnTo>
                  <a:lnTo>
                    <a:pt x="19078" y="23710"/>
                  </a:lnTo>
                  <a:lnTo>
                    <a:pt x="18914" y="23819"/>
                  </a:lnTo>
                  <a:lnTo>
                    <a:pt x="18860" y="23874"/>
                  </a:lnTo>
                  <a:lnTo>
                    <a:pt x="18778" y="23874"/>
                  </a:lnTo>
                  <a:lnTo>
                    <a:pt x="18696" y="23901"/>
                  </a:lnTo>
                  <a:lnTo>
                    <a:pt x="18614" y="23874"/>
                  </a:lnTo>
                  <a:lnTo>
                    <a:pt x="18478" y="23819"/>
                  </a:lnTo>
                  <a:lnTo>
                    <a:pt x="18369" y="23710"/>
                  </a:lnTo>
                  <a:lnTo>
                    <a:pt x="18287" y="23574"/>
                  </a:lnTo>
                  <a:lnTo>
                    <a:pt x="18260" y="23438"/>
                  </a:lnTo>
                  <a:lnTo>
                    <a:pt x="18287" y="23356"/>
                  </a:lnTo>
                  <a:lnTo>
                    <a:pt x="18287" y="23274"/>
                  </a:lnTo>
                  <a:lnTo>
                    <a:pt x="18342" y="23220"/>
                  </a:lnTo>
                  <a:lnTo>
                    <a:pt x="18396" y="23138"/>
                  </a:lnTo>
                  <a:lnTo>
                    <a:pt x="18424" y="23111"/>
                  </a:lnTo>
                  <a:lnTo>
                    <a:pt x="18451" y="23029"/>
                  </a:lnTo>
                  <a:lnTo>
                    <a:pt x="18478" y="22947"/>
                  </a:lnTo>
                  <a:lnTo>
                    <a:pt x="18560" y="22893"/>
                  </a:lnTo>
                  <a:lnTo>
                    <a:pt x="18669" y="22893"/>
                  </a:lnTo>
                  <a:lnTo>
                    <a:pt x="18914" y="22620"/>
                  </a:lnTo>
                  <a:lnTo>
                    <a:pt x="19132" y="22375"/>
                  </a:lnTo>
                  <a:lnTo>
                    <a:pt x="19323" y="22102"/>
                  </a:lnTo>
                  <a:lnTo>
                    <a:pt x="19514" y="21830"/>
                  </a:lnTo>
                  <a:lnTo>
                    <a:pt x="19677" y="21557"/>
                  </a:lnTo>
                  <a:lnTo>
                    <a:pt x="19786" y="21258"/>
                  </a:lnTo>
                  <a:lnTo>
                    <a:pt x="19923" y="20985"/>
                  </a:lnTo>
                  <a:lnTo>
                    <a:pt x="20004" y="20685"/>
                  </a:lnTo>
                  <a:lnTo>
                    <a:pt x="20059" y="20413"/>
                  </a:lnTo>
                  <a:lnTo>
                    <a:pt x="20113" y="20113"/>
                  </a:lnTo>
                  <a:lnTo>
                    <a:pt x="20141" y="19840"/>
                  </a:lnTo>
                  <a:lnTo>
                    <a:pt x="20141" y="19541"/>
                  </a:lnTo>
                  <a:lnTo>
                    <a:pt x="20141" y="19268"/>
                  </a:lnTo>
                  <a:lnTo>
                    <a:pt x="20113" y="18968"/>
                  </a:lnTo>
                  <a:lnTo>
                    <a:pt x="20059" y="18696"/>
                  </a:lnTo>
                  <a:lnTo>
                    <a:pt x="20004" y="18423"/>
                  </a:lnTo>
                  <a:lnTo>
                    <a:pt x="19895" y="18151"/>
                  </a:lnTo>
                  <a:lnTo>
                    <a:pt x="19786" y="17878"/>
                  </a:lnTo>
                  <a:lnTo>
                    <a:pt x="19677" y="17633"/>
                  </a:lnTo>
                  <a:lnTo>
                    <a:pt x="19541" y="17388"/>
                  </a:lnTo>
                  <a:lnTo>
                    <a:pt x="19377" y="17142"/>
                  </a:lnTo>
                  <a:lnTo>
                    <a:pt x="19187" y="16897"/>
                  </a:lnTo>
                  <a:lnTo>
                    <a:pt x="18996" y="16679"/>
                  </a:lnTo>
                  <a:lnTo>
                    <a:pt x="18805" y="16461"/>
                  </a:lnTo>
                  <a:lnTo>
                    <a:pt x="18560" y="16243"/>
                  </a:lnTo>
                  <a:lnTo>
                    <a:pt x="18315" y="16052"/>
                  </a:lnTo>
                  <a:lnTo>
                    <a:pt x="18069" y="15861"/>
                  </a:lnTo>
                  <a:lnTo>
                    <a:pt x="17797" y="15698"/>
                  </a:lnTo>
                  <a:lnTo>
                    <a:pt x="17497" y="15534"/>
                  </a:lnTo>
                  <a:lnTo>
                    <a:pt x="17197" y="15398"/>
                  </a:lnTo>
                  <a:lnTo>
                    <a:pt x="16897" y="15262"/>
                  </a:lnTo>
                  <a:lnTo>
                    <a:pt x="16570" y="15153"/>
                  </a:lnTo>
                  <a:lnTo>
                    <a:pt x="16516" y="15180"/>
                  </a:lnTo>
                  <a:lnTo>
                    <a:pt x="16434" y="15262"/>
                  </a:lnTo>
                  <a:lnTo>
                    <a:pt x="16352" y="15289"/>
                  </a:lnTo>
                  <a:lnTo>
                    <a:pt x="16271" y="15316"/>
                  </a:lnTo>
                  <a:lnTo>
                    <a:pt x="16107" y="15316"/>
                  </a:lnTo>
                  <a:lnTo>
                    <a:pt x="16025" y="15289"/>
                  </a:lnTo>
                  <a:lnTo>
                    <a:pt x="15889" y="15180"/>
                  </a:lnTo>
                  <a:lnTo>
                    <a:pt x="15780" y="15044"/>
                  </a:lnTo>
                  <a:lnTo>
                    <a:pt x="15753" y="14880"/>
                  </a:lnTo>
                  <a:lnTo>
                    <a:pt x="15753" y="14799"/>
                  </a:lnTo>
                  <a:lnTo>
                    <a:pt x="15753" y="14717"/>
                  </a:lnTo>
                  <a:lnTo>
                    <a:pt x="15807" y="14635"/>
                  </a:lnTo>
                  <a:lnTo>
                    <a:pt x="15862" y="14553"/>
                  </a:lnTo>
                  <a:lnTo>
                    <a:pt x="16216" y="14090"/>
                  </a:lnTo>
                  <a:lnTo>
                    <a:pt x="16516" y="13627"/>
                  </a:lnTo>
                  <a:lnTo>
                    <a:pt x="16788" y="13136"/>
                  </a:lnTo>
                  <a:lnTo>
                    <a:pt x="17034" y="12618"/>
                  </a:lnTo>
                  <a:lnTo>
                    <a:pt x="17224" y="12100"/>
                  </a:lnTo>
                  <a:lnTo>
                    <a:pt x="17361" y="11583"/>
                  </a:lnTo>
                  <a:lnTo>
                    <a:pt x="17470" y="11038"/>
                  </a:lnTo>
                  <a:lnTo>
                    <a:pt x="17524" y="10493"/>
                  </a:lnTo>
                  <a:lnTo>
                    <a:pt x="17524" y="9947"/>
                  </a:lnTo>
                  <a:lnTo>
                    <a:pt x="17470" y="9402"/>
                  </a:lnTo>
                  <a:lnTo>
                    <a:pt x="17361" y="8857"/>
                  </a:lnTo>
                  <a:lnTo>
                    <a:pt x="17224" y="8340"/>
                  </a:lnTo>
                  <a:lnTo>
                    <a:pt x="17006" y="7822"/>
                  </a:lnTo>
                  <a:lnTo>
                    <a:pt x="16734" y="7331"/>
                  </a:lnTo>
                  <a:lnTo>
                    <a:pt x="16407" y="6868"/>
                  </a:lnTo>
                  <a:lnTo>
                    <a:pt x="16025" y="6432"/>
                  </a:lnTo>
                  <a:lnTo>
                    <a:pt x="15671" y="6105"/>
                  </a:lnTo>
                  <a:lnTo>
                    <a:pt x="15317" y="5805"/>
                  </a:lnTo>
                  <a:lnTo>
                    <a:pt x="14935" y="5532"/>
                  </a:lnTo>
                  <a:lnTo>
                    <a:pt x="14554" y="5314"/>
                  </a:lnTo>
                  <a:lnTo>
                    <a:pt x="14145" y="5124"/>
                  </a:lnTo>
                  <a:lnTo>
                    <a:pt x="13709" y="4987"/>
                  </a:lnTo>
                  <a:lnTo>
                    <a:pt x="13273" y="4851"/>
                  </a:lnTo>
                  <a:lnTo>
                    <a:pt x="12837" y="4742"/>
                  </a:lnTo>
                  <a:lnTo>
                    <a:pt x="12401" y="4688"/>
                  </a:lnTo>
                  <a:lnTo>
                    <a:pt x="11937" y="4660"/>
                  </a:lnTo>
                  <a:lnTo>
                    <a:pt x="11501" y="4660"/>
                  </a:lnTo>
                  <a:lnTo>
                    <a:pt x="11038" y="4688"/>
                  </a:lnTo>
                  <a:lnTo>
                    <a:pt x="10575" y="4742"/>
                  </a:lnTo>
                  <a:lnTo>
                    <a:pt x="10139" y="4797"/>
                  </a:lnTo>
                  <a:lnTo>
                    <a:pt x="9703" y="4906"/>
                  </a:lnTo>
                  <a:lnTo>
                    <a:pt x="9239" y="5042"/>
                  </a:lnTo>
                  <a:lnTo>
                    <a:pt x="9103" y="5124"/>
                  </a:lnTo>
                  <a:lnTo>
                    <a:pt x="8967" y="5151"/>
                  </a:lnTo>
                  <a:lnTo>
                    <a:pt x="8830" y="5124"/>
                  </a:lnTo>
                  <a:lnTo>
                    <a:pt x="8721" y="5069"/>
                  </a:lnTo>
                  <a:lnTo>
                    <a:pt x="8612" y="4960"/>
                  </a:lnTo>
                  <a:lnTo>
                    <a:pt x="8558" y="4851"/>
                  </a:lnTo>
                  <a:lnTo>
                    <a:pt x="8531" y="4715"/>
                  </a:lnTo>
                  <a:lnTo>
                    <a:pt x="8585" y="4551"/>
                  </a:lnTo>
                  <a:lnTo>
                    <a:pt x="8749" y="4197"/>
                  </a:lnTo>
                  <a:lnTo>
                    <a:pt x="8830" y="3870"/>
                  </a:lnTo>
                  <a:lnTo>
                    <a:pt x="8885" y="3543"/>
                  </a:lnTo>
                  <a:lnTo>
                    <a:pt x="8858" y="3216"/>
                  </a:lnTo>
                  <a:lnTo>
                    <a:pt x="8803" y="2916"/>
                  </a:lnTo>
                  <a:lnTo>
                    <a:pt x="8721" y="2616"/>
                  </a:lnTo>
                  <a:lnTo>
                    <a:pt x="8585" y="2317"/>
                  </a:lnTo>
                  <a:lnTo>
                    <a:pt x="8394" y="2044"/>
                  </a:lnTo>
                  <a:lnTo>
                    <a:pt x="8204" y="1799"/>
                  </a:lnTo>
                  <a:lnTo>
                    <a:pt x="7986" y="1526"/>
                  </a:lnTo>
                  <a:lnTo>
                    <a:pt x="7713" y="1308"/>
                  </a:lnTo>
                  <a:lnTo>
                    <a:pt x="7468" y="1090"/>
                  </a:lnTo>
                  <a:lnTo>
                    <a:pt x="7168" y="899"/>
                  </a:lnTo>
                  <a:lnTo>
                    <a:pt x="6895" y="709"/>
                  </a:lnTo>
                  <a:lnTo>
                    <a:pt x="6596" y="572"/>
                  </a:lnTo>
                  <a:lnTo>
                    <a:pt x="6296" y="436"/>
                  </a:lnTo>
                  <a:lnTo>
                    <a:pt x="5996" y="300"/>
                  </a:lnTo>
                  <a:lnTo>
                    <a:pt x="5696" y="218"/>
                  </a:lnTo>
                  <a:lnTo>
                    <a:pt x="5397" y="136"/>
                  </a:lnTo>
                  <a:lnTo>
                    <a:pt x="5124" y="82"/>
                  </a:lnTo>
                  <a:lnTo>
                    <a:pt x="4824" y="27"/>
                  </a:lnTo>
                  <a:lnTo>
                    <a:pt x="4524" y="27"/>
                  </a:lnTo>
                  <a:lnTo>
                    <a:pt x="42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12860501" y="5494228"/>
              <a:ext cx="532150" cy="785600"/>
            </a:xfrm>
            <a:custGeom>
              <a:rect b="b" l="l" r="r" t="t"/>
              <a:pathLst>
                <a:path extrusionOk="0" fill="none" h="31424" w="21286">
                  <a:moveTo>
                    <a:pt x="21067" y="29134"/>
                  </a:moveTo>
                  <a:lnTo>
                    <a:pt x="21067" y="29134"/>
                  </a:lnTo>
                  <a:lnTo>
                    <a:pt x="20904" y="29597"/>
                  </a:lnTo>
                  <a:lnTo>
                    <a:pt x="20713" y="29951"/>
                  </a:lnTo>
                  <a:lnTo>
                    <a:pt x="20522" y="30333"/>
                  </a:lnTo>
                  <a:lnTo>
                    <a:pt x="20277" y="30687"/>
                  </a:lnTo>
                  <a:lnTo>
                    <a:pt x="20032" y="31041"/>
                  </a:lnTo>
                  <a:lnTo>
                    <a:pt x="19923" y="31178"/>
                  </a:lnTo>
                  <a:lnTo>
                    <a:pt x="19786" y="31287"/>
                  </a:lnTo>
                  <a:lnTo>
                    <a:pt x="19650" y="31369"/>
                  </a:lnTo>
                  <a:lnTo>
                    <a:pt x="19541" y="31423"/>
                  </a:lnTo>
                  <a:lnTo>
                    <a:pt x="19541" y="31423"/>
                  </a:lnTo>
                  <a:lnTo>
                    <a:pt x="19377" y="30878"/>
                  </a:lnTo>
                  <a:lnTo>
                    <a:pt x="19187" y="30360"/>
                  </a:lnTo>
                  <a:lnTo>
                    <a:pt x="18996" y="29842"/>
                  </a:lnTo>
                  <a:lnTo>
                    <a:pt x="18751" y="29325"/>
                  </a:lnTo>
                  <a:lnTo>
                    <a:pt x="18505" y="28807"/>
                  </a:lnTo>
                  <a:lnTo>
                    <a:pt x="18260" y="28316"/>
                  </a:lnTo>
                  <a:lnTo>
                    <a:pt x="17688" y="27308"/>
                  </a:lnTo>
                  <a:lnTo>
                    <a:pt x="17088" y="26354"/>
                  </a:lnTo>
                  <a:lnTo>
                    <a:pt x="16461" y="25427"/>
                  </a:lnTo>
                  <a:lnTo>
                    <a:pt x="15807" y="24501"/>
                  </a:lnTo>
                  <a:lnTo>
                    <a:pt x="15180" y="23629"/>
                  </a:lnTo>
                  <a:lnTo>
                    <a:pt x="15180" y="23629"/>
                  </a:lnTo>
                  <a:lnTo>
                    <a:pt x="15071" y="23492"/>
                  </a:lnTo>
                  <a:lnTo>
                    <a:pt x="15071" y="23492"/>
                  </a:lnTo>
                  <a:lnTo>
                    <a:pt x="15426" y="23302"/>
                  </a:lnTo>
                  <a:lnTo>
                    <a:pt x="15780" y="23111"/>
                  </a:lnTo>
                  <a:lnTo>
                    <a:pt x="16162" y="22975"/>
                  </a:lnTo>
                  <a:lnTo>
                    <a:pt x="16570" y="22866"/>
                  </a:lnTo>
                  <a:lnTo>
                    <a:pt x="16570" y="22866"/>
                  </a:lnTo>
                  <a:lnTo>
                    <a:pt x="16652" y="22838"/>
                  </a:lnTo>
                  <a:lnTo>
                    <a:pt x="16734" y="22784"/>
                  </a:lnTo>
                  <a:lnTo>
                    <a:pt x="16788" y="22729"/>
                  </a:lnTo>
                  <a:lnTo>
                    <a:pt x="16816" y="22647"/>
                  </a:lnTo>
                  <a:lnTo>
                    <a:pt x="16843" y="22566"/>
                  </a:lnTo>
                  <a:lnTo>
                    <a:pt x="16843" y="22457"/>
                  </a:lnTo>
                  <a:lnTo>
                    <a:pt x="16843" y="22375"/>
                  </a:lnTo>
                  <a:lnTo>
                    <a:pt x="16788" y="22293"/>
                  </a:lnTo>
                  <a:lnTo>
                    <a:pt x="16788" y="22293"/>
                  </a:lnTo>
                  <a:lnTo>
                    <a:pt x="15753" y="20413"/>
                  </a:lnTo>
                  <a:lnTo>
                    <a:pt x="14690" y="18532"/>
                  </a:lnTo>
                  <a:lnTo>
                    <a:pt x="14690" y="18532"/>
                  </a:lnTo>
                  <a:lnTo>
                    <a:pt x="14635" y="18450"/>
                  </a:lnTo>
                  <a:lnTo>
                    <a:pt x="14581" y="18423"/>
                  </a:lnTo>
                  <a:lnTo>
                    <a:pt x="14499" y="18369"/>
                  </a:lnTo>
                  <a:lnTo>
                    <a:pt x="14417" y="18369"/>
                  </a:lnTo>
                  <a:lnTo>
                    <a:pt x="14336" y="18369"/>
                  </a:lnTo>
                  <a:lnTo>
                    <a:pt x="14254" y="18369"/>
                  </a:lnTo>
                  <a:lnTo>
                    <a:pt x="14172" y="18423"/>
                  </a:lnTo>
                  <a:lnTo>
                    <a:pt x="14118" y="18478"/>
                  </a:lnTo>
                  <a:lnTo>
                    <a:pt x="14118" y="18478"/>
                  </a:lnTo>
                  <a:lnTo>
                    <a:pt x="13273" y="19323"/>
                  </a:lnTo>
                  <a:lnTo>
                    <a:pt x="12455" y="20195"/>
                  </a:lnTo>
                  <a:lnTo>
                    <a:pt x="12455" y="20195"/>
                  </a:lnTo>
                  <a:lnTo>
                    <a:pt x="11365" y="18968"/>
                  </a:lnTo>
                  <a:lnTo>
                    <a:pt x="10248" y="17742"/>
                  </a:lnTo>
                  <a:lnTo>
                    <a:pt x="9103" y="16570"/>
                  </a:lnTo>
                  <a:lnTo>
                    <a:pt x="7931" y="15425"/>
                  </a:lnTo>
                  <a:lnTo>
                    <a:pt x="7931" y="15425"/>
                  </a:lnTo>
                  <a:lnTo>
                    <a:pt x="8040" y="15398"/>
                  </a:lnTo>
                  <a:lnTo>
                    <a:pt x="8149" y="15316"/>
                  </a:lnTo>
                  <a:lnTo>
                    <a:pt x="8149" y="15316"/>
                  </a:lnTo>
                  <a:lnTo>
                    <a:pt x="8721" y="14771"/>
                  </a:lnTo>
                  <a:lnTo>
                    <a:pt x="9267" y="14253"/>
                  </a:lnTo>
                  <a:lnTo>
                    <a:pt x="9812" y="13708"/>
                  </a:lnTo>
                  <a:lnTo>
                    <a:pt x="10411" y="13218"/>
                  </a:lnTo>
                  <a:lnTo>
                    <a:pt x="10411" y="13218"/>
                  </a:lnTo>
                  <a:lnTo>
                    <a:pt x="10493" y="13136"/>
                  </a:lnTo>
                  <a:lnTo>
                    <a:pt x="10547" y="13054"/>
                  </a:lnTo>
                  <a:lnTo>
                    <a:pt x="10575" y="12945"/>
                  </a:lnTo>
                  <a:lnTo>
                    <a:pt x="10602" y="12864"/>
                  </a:lnTo>
                  <a:lnTo>
                    <a:pt x="10575" y="12755"/>
                  </a:lnTo>
                  <a:lnTo>
                    <a:pt x="10547" y="12673"/>
                  </a:lnTo>
                  <a:lnTo>
                    <a:pt x="10493" y="12591"/>
                  </a:lnTo>
                  <a:lnTo>
                    <a:pt x="10384" y="12509"/>
                  </a:lnTo>
                  <a:lnTo>
                    <a:pt x="10384" y="12509"/>
                  </a:lnTo>
                  <a:lnTo>
                    <a:pt x="7686" y="10656"/>
                  </a:lnTo>
                  <a:lnTo>
                    <a:pt x="7686" y="10656"/>
                  </a:lnTo>
                  <a:lnTo>
                    <a:pt x="7604" y="10629"/>
                  </a:lnTo>
                  <a:lnTo>
                    <a:pt x="7522" y="10602"/>
                  </a:lnTo>
                  <a:lnTo>
                    <a:pt x="7386" y="10629"/>
                  </a:lnTo>
                  <a:lnTo>
                    <a:pt x="7223" y="10711"/>
                  </a:lnTo>
                  <a:lnTo>
                    <a:pt x="7168" y="10765"/>
                  </a:lnTo>
                  <a:lnTo>
                    <a:pt x="7141" y="10820"/>
                  </a:lnTo>
                  <a:lnTo>
                    <a:pt x="7141" y="10820"/>
                  </a:lnTo>
                  <a:lnTo>
                    <a:pt x="6814" y="11528"/>
                  </a:lnTo>
                  <a:lnTo>
                    <a:pt x="6541" y="12264"/>
                  </a:lnTo>
                  <a:lnTo>
                    <a:pt x="6405" y="12646"/>
                  </a:lnTo>
                  <a:lnTo>
                    <a:pt x="6296" y="13000"/>
                  </a:lnTo>
                  <a:lnTo>
                    <a:pt x="6241" y="13409"/>
                  </a:lnTo>
                  <a:lnTo>
                    <a:pt x="6187" y="13790"/>
                  </a:lnTo>
                  <a:lnTo>
                    <a:pt x="6187" y="13790"/>
                  </a:lnTo>
                  <a:lnTo>
                    <a:pt x="4824" y="12591"/>
                  </a:lnTo>
                  <a:lnTo>
                    <a:pt x="3462" y="11419"/>
                  </a:lnTo>
                  <a:lnTo>
                    <a:pt x="2072" y="10275"/>
                  </a:lnTo>
                  <a:lnTo>
                    <a:pt x="655" y="9130"/>
                  </a:lnTo>
                  <a:lnTo>
                    <a:pt x="655" y="9130"/>
                  </a:lnTo>
                  <a:lnTo>
                    <a:pt x="954" y="8857"/>
                  </a:lnTo>
                  <a:lnTo>
                    <a:pt x="1172" y="8530"/>
                  </a:lnTo>
                  <a:lnTo>
                    <a:pt x="1363" y="8203"/>
                  </a:lnTo>
                  <a:lnTo>
                    <a:pt x="1527" y="7849"/>
                  </a:lnTo>
                  <a:lnTo>
                    <a:pt x="1608" y="7467"/>
                  </a:lnTo>
                  <a:lnTo>
                    <a:pt x="1690" y="7086"/>
                  </a:lnTo>
                  <a:lnTo>
                    <a:pt x="1717" y="6704"/>
                  </a:lnTo>
                  <a:lnTo>
                    <a:pt x="1690" y="6323"/>
                  </a:lnTo>
                  <a:lnTo>
                    <a:pt x="1608" y="5941"/>
                  </a:lnTo>
                  <a:lnTo>
                    <a:pt x="1527" y="5560"/>
                  </a:lnTo>
                  <a:lnTo>
                    <a:pt x="1363" y="5205"/>
                  </a:lnTo>
                  <a:lnTo>
                    <a:pt x="1172" y="4878"/>
                  </a:lnTo>
                  <a:lnTo>
                    <a:pt x="954" y="4579"/>
                  </a:lnTo>
                  <a:lnTo>
                    <a:pt x="682" y="4306"/>
                  </a:lnTo>
                  <a:lnTo>
                    <a:pt x="355" y="4061"/>
                  </a:lnTo>
                  <a:lnTo>
                    <a:pt x="0" y="3843"/>
                  </a:lnTo>
                  <a:lnTo>
                    <a:pt x="0" y="3843"/>
                  </a:lnTo>
                  <a:lnTo>
                    <a:pt x="327" y="3570"/>
                  </a:lnTo>
                  <a:lnTo>
                    <a:pt x="627" y="3243"/>
                  </a:lnTo>
                  <a:lnTo>
                    <a:pt x="900" y="2916"/>
                  </a:lnTo>
                  <a:lnTo>
                    <a:pt x="1118" y="2535"/>
                  </a:lnTo>
                  <a:lnTo>
                    <a:pt x="1281" y="2153"/>
                  </a:lnTo>
                  <a:lnTo>
                    <a:pt x="1418" y="1744"/>
                  </a:lnTo>
                  <a:lnTo>
                    <a:pt x="1527" y="1335"/>
                  </a:lnTo>
                  <a:lnTo>
                    <a:pt x="1581" y="927"/>
                  </a:lnTo>
                  <a:lnTo>
                    <a:pt x="1581" y="927"/>
                  </a:lnTo>
                  <a:lnTo>
                    <a:pt x="1663" y="927"/>
                  </a:lnTo>
                  <a:lnTo>
                    <a:pt x="1717" y="899"/>
                  </a:lnTo>
                  <a:lnTo>
                    <a:pt x="1717" y="899"/>
                  </a:lnTo>
                  <a:lnTo>
                    <a:pt x="1963" y="709"/>
                  </a:lnTo>
                  <a:lnTo>
                    <a:pt x="2235" y="545"/>
                  </a:lnTo>
                  <a:lnTo>
                    <a:pt x="2508" y="409"/>
                  </a:lnTo>
                  <a:lnTo>
                    <a:pt x="2780" y="300"/>
                  </a:lnTo>
                  <a:lnTo>
                    <a:pt x="3080" y="191"/>
                  </a:lnTo>
                  <a:lnTo>
                    <a:pt x="3353" y="136"/>
                  </a:lnTo>
                  <a:lnTo>
                    <a:pt x="3652" y="55"/>
                  </a:lnTo>
                  <a:lnTo>
                    <a:pt x="3925" y="27"/>
                  </a:lnTo>
                  <a:lnTo>
                    <a:pt x="4225" y="0"/>
                  </a:lnTo>
                  <a:lnTo>
                    <a:pt x="4524" y="27"/>
                  </a:lnTo>
                  <a:lnTo>
                    <a:pt x="4824" y="27"/>
                  </a:lnTo>
                  <a:lnTo>
                    <a:pt x="5124" y="82"/>
                  </a:lnTo>
                  <a:lnTo>
                    <a:pt x="5397" y="136"/>
                  </a:lnTo>
                  <a:lnTo>
                    <a:pt x="5696" y="218"/>
                  </a:lnTo>
                  <a:lnTo>
                    <a:pt x="5996" y="300"/>
                  </a:lnTo>
                  <a:lnTo>
                    <a:pt x="6296" y="436"/>
                  </a:lnTo>
                  <a:lnTo>
                    <a:pt x="6296" y="436"/>
                  </a:lnTo>
                  <a:lnTo>
                    <a:pt x="6596" y="572"/>
                  </a:lnTo>
                  <a:lnTo>
                    <a:pt x="6895" y="709"/>
                  </a:lnTo>
                  <a:lnTo>
                    <a:pt x="7168" y="899"/>
                  </a:lnTo>
                  <a:lnTo>
                    <a:pt x="7468" y="1090"/>
                  </a:lnTo>
                  <a:lnTo>
                    <a:pt x="7713" y="1308"/>
                  </a:lnTo>
                  <a:lnTo>
                    <a:pt x="7986" y="1526"/>
                  </a:lnTo>
                  <a:lnTo>
                    <a:pt x="8204" y="1799"/>
                  </a:lnTo>
                  <a:lnTo>
                    <a:pt x="8394" y="2044"/>
                  </a:lnTo>
                  <a:lnTo>
                    <a:pt x="8585" y="2317"/>
                  </a:lnTo>
                  <a:lnTo>
                    <a:pt x="8721" y="2616"/>
                  </a:lnTo>
                  <a:lnTo>
                    <a:pt x="8803" y="2916"/>
                  </a:lnTo>
                  <a:lnTo>
                    <a:pt x="8858" y="3216"/>
                  </a:lnTo>
                  <a:lnTo>
                    <a:pt x="8885" y="3543"/>
                  </a:lnTo>
                  <a:lnTo>
                    <a:pt x="8830" y="3870"/>
                  </a:lnTo>
                  <a:lnTo>
                    <a:pt x="8749" y="4197"/>
                  </a:lnTo>
                  <a:lnTo>
                    <a:pt x="8585" y="4551"/>
                  </a:lnTo>
                  <a:lnTo>
                    <a:pt x="8585" y="4551"/>
                  </a:lnTo>
                  <a:lnTo>
                    <a:pt x="8531" y="4715"/>
                  </a:lnTo>
                  <a:lnTo>
                    <a:pt x="8558" y="4851"/>
                  </a:lnTo>
                  <a:lnTo>
                    <a:pt x="8612" y="4960"/>
                  </a:lnTo>
                  <a:lnTo>
                    <a:pt x="8721" y="5069"/>
                  </a:lnTo>
                  <a:lnTo>
                    <a:pt x="8830" y="5124"/>
                  </a:lnTo>
                  <a:lnTo>
                    <a:pt x="8967" y="5151"/>
                  </a:lnTo>
                  <a:lnTo>
                    <a:pt x="9103" y="5124"/>
                  </a:lnTo>
                  <a:lnTo>
                    <a:pt x="9239" y="5042"/>
                  </a:lnTo>
                  <a:lnTo>
                    <a:pt x="9239" y="5042"/>
                  </a:lnTo>
                  <a:lnTo>
                    <a:pt x="9703" y="4906"/>
                  </a:lnTo>
                  <a:lnTo>
                    <a:pt x="10139" y="4797"/>
                  </a:lnTo>
                  <a:lnTo>
                    <a:pt x="10575" y="4742"/>
                  </a:lnTo>
                  <a:lnTo>
                    <a:pt x="11038" y="4688"/>
                  </a:lnTo>
                  <a:lnTo>
                    <a:pt x="11501" y="4660"/>
                  </a:lnTo>
                  <a:lnTo>
                    <a:pt x="11937" y="4660"/>
                  </a:lnTo>
                  <a:lnTo>
                    <a:pt x="12401" y="4688"/>
                  </a:lnTo>
                  <a:lnTo>
                    <a:pt x="12837" y="4742"/>
                  </a:lnTo>
                  <a:lnTo>
                    <a:pt x="13273" y="4851"/>
                  </a:lnTo>
                  <a:lnTo>
                    <a:pt x="13709" y="4987"/>
                  </a:lnTo>
                  <a:lnTo>
                    <a:pt x="14145" y="5124"/>
                  </a:lnTo>
                  <a:lnTo>
                    <a:pt x="14554" y="5314"/>
                  </a:lnTo>
                  <a:lnTo>
                    <a:pt x="14935" y="5532"/>
                  </a:lnTo>
                  <a:lnTo>
                    <a:pt x="15317" y="5805"/>
                  </a:lnTo>
                  <a:lnTo>
                    <a:pt x="15671" y="6105"/>
                  </a:lnTo>
                  <a:lnTo>
                    <a:pt x="16025" y="6432"/>
                  </a:lnTo>
                  <a:lnTo>
                    <a:pt x="16025" y="6432"/>
                  </a:lnTo>
                  <a:lnTo>
                    <a:pt x="16407" y="6868"/>
                  </a:lnTo>
                  <a:lnTo>
                    <a:pt x="16734" y="7331"/>
                  </a:lnTo>
                  <a:lnTo>
                    <a:pt x="17006" y="7822"/>
                  </a:lnTo>
                  <a:lnTo>
                    <a:pt x="17224" y="8340"/>
                  </a:lnTo>
                  <a:lnTo>
                    <a:pt x="17361" y="8857"/>
                  </a:lnTo>
                  <a:lnTo>
                    <a:pt x="17470" y="9402"/>
                  </a:lnTo>
                  <a:lnTo>
                    <a:pt x="17524" y="9947"/>
                  </a:lnTo>
                  <a:lnTo>
                    <a:pt x="17524" y="10493"/>
                  </a:lnTo>
                  <a:lnTo>
                    <a:pt x="17470" y="11038"/>
                  </a:lnTo>
                  <a:lnTo>
                    <a:pt x="17361" y="11583"/>
                  </a:lnTo>
                  <a:lnTo>
                    <a:pt x="17224" y="12100"/>
                  </a:lnTo>
                  <a:lnTo>
                    <a:pt x="17034" y="12618"/>
                  </a:lnTo>
                  <a:lnTo>
                    <a:pt x="16788" y="13136"/>
                  </a:lnTo>
                  <a:lnTo>
                    <a:pt x="16516" y="13627"/>
                  </a:lnTo>
                  <a:lnTo>
                    <a:pt x="16216" y="14090"/>
                  </a:lnTo>
                  <a:lnTo>
                    <a:pt x="15862" y="14553"/>
                  </a:lnTo>
                  <a:lnTo>
                    <a:pt x="15862" y="14553"/>
                  </a:lnTo>
                  <a:lnTo>
                    <a:pt x="15807" y="14635"/>
                  </a:lnTo>
                  <a:lnTo>
                    <a:pt x="15753" y="14717"/>
                  </a:lnTo>
                  <a:lnTo>
                    <a:pt x="15753" y="14799"/>
                  </a:lnTo>
                  <a:lnTo>
                    <a:pt x="15753" y="14880"/>
                  </a:lnTo>
                  <a:lnTo>
                    <a:pt x="15780" y="15044"/>
                  </a:lnTo>
                  <a:lnTo>
                    <a:pt x="15889" y="15180"/>
                  </a:lnTo>
                  <a:lnTo>
                    <a:pt x="16025" y="15289"/>
                  </a:lnTo>
                  <a:lnTo>
                    <a:pt x="16107" y="15316"/>
                  </a:lnTo>
                  <a:lnTo>
                    <a:pt x="16189" y="15316"/>
                  </a:lnTo>
                  <a:lnTo>
                    <a:pt x="16271" y="15316"/>
                  </a:lnTo>
                  <a:lnTo>
                    <a:pt x="16352" y="15289"/>
                  </a:lnTo>
                  <a:lnTo>
                    <a:pt x="16434" y="15262"/>
                  </a:lnTo>
                  <a:lnTo>
                    <a:pt x="16516" y="15180"/>
                  </a:lnTo>
                  <a:lnTo>
                    <a:pt x="16516" y="15180"/>
                  </a:lnTo>
                  <a:lnTo>
                    <a:pt x="16570" y="15153"/>
                  </a:lnTo>
                  <a:lnTo>
                    <a:pt x="16570" y="15153"/>
                  </a:lnTo>
                  <a:lnTo>
                    <a:pt x="16897" y="15262"/>
                  </a:lnTo>
                  <a:lnTo>
                    <a:pt x="17197" y="15398"/>
                  </a:lnTo>
                  <a:lnTo>
                    <a:pt x="17497" y="15534"/>
                  </a:lnTo>
                  <a:lnTo>
                    <a:pt x="17797" y="15698"/>
                  </a:lnTo>
                  <a:lnTo>
                    <a:pt x="18069" y="15861"/>
                  </a:lnTo>
                  <a:lnTo>
                    <a:pt x="18315" y="16052"/>
                  </a:lnTo>
                  <a:lnTo>
                    <a:pt x="18560" y="16243"/>
                  </a:lnTo>
                  <a:lnTo>
                    <a:pt x="18805" y="16461"/>
                  </a:lnTo>
                  <a:lnTo>
                    <a:pt x="18996" y="16679"/>
                  </a:lnTo>
                  <a:lnTo>
                    <a:pt x="19187" y="16897"/>
                  </a:lnTo>
                  <a:lnTo>
                    <a:pt x="19377" y="17142"/>
                  </a:lnTo>
                  <a:lnTo>
                    <a:pt x="19541" y="17388"/>
                  </a:lnTo>
                  <a:lnTo>
                    <a:pt x="19677" y="17633"/>
                  </a:lnTo>
                  <a:lnTo>
                    <a:pt x="19786" y="17878"/>
                  </a:lnTo>
                  <a:lnTo>
                    <a:pt x="19895" y="18151"/>
                  </a:lnTo>
                  <a:lnTo>
                    <a:pt x="20004" y="18423"/>
                  </a:lnTo>
                  <a:lnTo>
                    <a:pt x="20059" y="18696"/>
                  </a:lnTo>
                  <a:lnTo>
                    <a:pt x="20113" y="18968"/>
                  </a:lnTo>
                  <a:lnTo>
                    <a:pt x="20141" y="19268"/>
                  </a:lnTo>
                  <a:lnTo>
                    <a:pt x="20141" y="19541"/>
                  </a:lnTo>
                  <a:lnTo>
                    <a:pt x="20141" y="19840"/>
                  </a:lnTo>
                  <a:lnTo>
                    <a:pt x="20113" y="20113"/>
                  </a:lnTo>
                  <a:lnTo>
                    <a:pt x="20059" y="20413"/>
                  </a:lnTo>
                  <a:lnTo>
                    <a:pt x="20004" y="20685"/>
                  </a:lnTo>
                  <a:lnTo>
                    <a:pt x="19923" y="20985"/>
                  </a:lnTo>
                  <a:lnTo>
                    <a:pt x="19786" y="21258"/>
                  </a:lnTo>
                  <a:lnTo>
                    <a:pt x="19677" y="21557"/>
                  </a:lnTo>
                  <a:lnTo>
                    <a:pt x="19514" y="21830"/>
                  </a:lnTo>
                  <a:lnTo>
                    <a:pt x="19323" y="22102"/>
                  </a:lnTo>
                  <a:lnTo>
                    <a:pt x="19132" y="22375"/>
                  </a:lnTo>
                  <a:lnTo>
                    <a:pt x="18914" y="22620"/>
                  </a:lnTo>
                  <a:lnTo>
                    <a:pt x="18669" y="22893"/>
                  </a:lnTo>
                  <a:lnTo>
                    <a:pt x="18669" y="22893"/>
                  </a:lnTo>
                  <a:lnTo>
                    <a:pt x="18560" y="22893"/>
                  </a:lnTo>
                  <a:lnTo>
                    <a:pt x="18478" y="22947"/>
                  </a:lnTo>
                  <a:lnTo>
                    <a:pt x="18451" y="23029"/>
                  </a:lnTo>
                  <a:lnTo>
                    <a:pt x="18424" y="23111"/>
                  </a:lnTo>
                  <a:lnTo>
                    <a:pt x="18424" y="23111"/>
                  </a:lnTo>
                  <a:lnTo>
                    <a:pt x="18396" y="23138"/>
                  </a:lnTo>
                  <a:lnTo>
                    <a:pt x="18396" y="23138"/>
                  </a:lnTo>
                  <a:lnTo>
                    <a:pt x="18342" y="23220"/>
                  </a:lnTo>
                  <a:lnTo>
                    <a:pt x="18287" y="23274"/>
                  </a:lnTo>
                  <a:lnTo>
                    <a:pt x="18287" y="23356"/>
                  </a:lnTo>
                  <a:lnTo>
                    <a:pt x="18260" y="23438"/>
                  </a:lnTo>
                  <a:lnTo>
                    <a:pt x="18287" y="23574"/>
                  </a:lnTo>
                  <a:lnTo>
                    <a:pt x="18369" y="23710"/>
                  </a:lnTo>
                  <a:lnTo>
                    <a:pt x="18478" y="23819"/>
                  </a:lnTo>
                  <a:lnTo>
                    <a:pt x="18614" y="23874"/>
                  </a:lnTo>
                  <a:lnTo>
                    <a:pt x="18696" y="23901"/>
                  </a:lnTo>
                  <a:lnTo>
                    <a:pt x="18778" y="23874"/>
                  </a:lnTo>
                  <a:lnTo>
                    <a:pt x="18860" y="23874"/>
                  </a:lnTo>
                  <a:lnTo>
                    <a:pt x="18914" y="23819"/>
                  </a:lnTo>
                  <a:lnTo>
                    <a:pt x="18914" y="23819"/>
                  </a:lnTo>
                  <a:lnTo>
                    <a:pt x="19078" y="23710"/>
                  </a:lnTo>
                  <a:lnTo>
                    <a:pt x="19078" y="23710"/>
                  </a:lnTo>
                  <a:lnTo>
                    <a:pt x="19459" y="24037"/>
                  </a:lnTo>
                  <a:lnTo>
                    <a:pt x="19841" y="24364"/>
                  </a:lnTo>
                  <a:lnTo>
                    <a:pt x="20168" y="24746"/>
                  </a:lnTo>
                  <a:lnTo>
                    <a:pt x="20468" y="25128"/>
                  </a:lnTo>
                  <a:lnTo>
                    <a:pt x="20713" y="25564"/>
                  </a:lnTo>
                  <a:lnTo>
                    <a:pt x="20931" y="26000"/>
                  </a:lnTo>
                  <a:lnTo>
                    <a:pt x="21094" y="26490"/>
                  </a:lnTo>
                  <a:lnTo>
                    <a:pt x="21203" y="27008"/>
                  </a:lnTo>
                  <a:lnTo>
                    <a:pt x="21203" y="27008"/>
                  </a:lnTo>
                  <a:lnTo>
                    <a:pt x="21285" y="27526"/>
                  </a:lnTo>
                  <a:lnTo>
                    <a:pt x="21285" y="28071"/>
                  </a:lnTo>
                  <a:lnTo>
                    <a:pt x="21203" y="28616"/>
                  </a:lnTo>
                  <a:lnTo>
                    <a:pt x="21149" y="28861"/>
                  </a:lnTo>
                  <a:lnTo>
                    <a:pt x="21067" y="291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13143926" y="5688403"/>
              <a:ext cx="124025" cy="124025"/>
            </a:xfrm>
            <a:custGeom>
              <a:rect b="b" l="l" r="r" t="t"/>
              <a:pathLst>
                <a:path extrusionOk="0" fill="none" h="4961" w="4961">
                  <a:moveTo>
                    <a:pt x="4716" y="3570"/>
                  </a:moveTo>
                  <a:lnTo>
                    <a:pt x="4716" y="3570"/>
                  </a:lnTo>
                  <a:lnTo>
                    <a:pt x="4825" y="3516"/>
                  </a:lnTo>
                  <a:lnTo>
                    <a:pt x="4906" y="3461"/>
                  </a:lnTo>
                  <a:lnTo>
                    <a:pt x="4961" y="3352"/>
                  </a:lnTo>
                  <a:lnTo>
                    <a:pt x="4961" y="3271"/>
                  </a:lnTo>
                  <a:lnTo>
                    <a:pt x="4961" y="3162"/>
                  </a:lnTo>
                  <a:lnTo>
                    <a:pt x="4934" y="3053"/>
                  </a:lnTo>
                  <a:lnTo>
                    <a:pt x="4879" y="2971"/>
                  </a:lnTo>
                  <a:lnTo>
                    <a:pt x="4797" y="2889"/>
                  </a:lnTo>
                  <a:lnTo>
                    <a:pt x="4797" y="2889"/>
                  </a:lnTo>
                  <a:lnTo>
                    <a:pt x="4389" y="2589"/>
                  </a:lnTo>
                  <a:lnTo>
                    <a:pt x="4034" y="2317"/>
                  </a:lnTo>
                  <a:lnTo>
                    <a:pt x="3680" y="1990"/>
                  </a:lnTo>
                  <a:lnTo>
                    <a:pt x="3380" y="1663"/>
                  </a:lnTo>
                  <a:lnTo>
                    <a:pt x="3080" y="1308"/>
                  </a:lnTo>
                  <a:lnTo>
                    <a:pt x="2781" y="95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154" y="82"/>
                  </a:lnTo>
                  <a:lnTo>
                    <a:pt x="2045" y="27"/>
                  </a:lnTo>
                  <a:lnTo>
                    <a:pt x="1936" y="0"/>
                  </a:lnTo>
                  <a:lnTo>
                    <a:pt x="1827" y="27"/>
                  </a:lnTo>
                  <a:lnTo>
                    <a:pt x="1745" y="82"/>
                  </a:lnTo>
                  <a:lnTo>
                    <a:pt x="1663" y="164"/>
                  </a:lnTo>
                  <a:lnTo>
                    <a:pt x="1609" y="246"/>
                  </a:lnTo>
                  <a:lnTo>
                    <a:pt x="1581" y="355"/>
                  </a:lnTo>
                  <a:lnTo>
                    <a:pt x="1581" y="355"/>
                  </a:lnTo>
                  <a:lnTo>
                    <a:pt x="1500" y="327"/>
                  </a:lnTo>
                  <a:lnTo>
                    <a:pt x="1500" y="327"/>
                  </a:lnTo>
                  <a:lnTo>
                    <a:pt x="1363" y="300"/>
                  </a:lnTo>
                  <a:lnTo>
                    <a:pt x="1200" y="273"/>
                  </a:lnTo>
                  <a:lnTo>
                    <a:pt x="1064" y="300"/>
                  </a:lnTo>
                  <a:lnTo>
                    <a:pt x="927" y="327"/>
                  </a:lnTo>
                  <a:lnTo>
                    <a:pt x="791" y="382"/>
                  </a:lnTo>
                  <a:lnTo>
                    <a:pt x="682" y="436"/>
                  </a:lnTo>
                  <a:lnTo>
                    <a:pt x="437" y="600"/>
                  </a:lnTo>
                  <a:lnTo>
                    <a:pt x="273" y="818"/>
                  </a:lnTo>
                  <a:lnTo>
                    <a:pt x="110" y="1090"/>
                  </a:lnTo>
                  <a:lnTo>
                    <a:pt x="28" y="1363"/>
                  </a:lnTo>
                  <a:lnTo>
                    <a:pt x="1" y="1663"/>
                  </a:lnTo>
                  <a:lnTo>
                    <a:pt x="1" y="1663"/>
                  </a:lnTo>
                  <a:lnTo>
                    <a:pt x="1" y="1908"/>
                  </a:lnTo>
                  <a:lnTo>
                    <a:pt x="55" y="2153"/>
                  </a:lnTo>
                  <a:lnTo>
                    <a:pt x="164" y="2371"/>
                  </a:lnTo>
                  <a:lnTo>
                    <a:pt x="273" y="2562"/>
                  </a:lnTo>
                  <a:lnTo>
                    <a:pt x="410" y="2753"/>
                  </a:lnTo>
                  <a:lnTo>
                    <a:pt x="573" y="2944"/>
                  </a:lnTo>
                  <a:lnTo>
                    <a:pt x="900" y="3298"/>
                  </a:lnTo>
                  <a:lnTo>
                    <a:pt x="1282" y="3652"/>
                  </a:lnTo>
                  <a:lnTo>
                    <a:pt x="1663" y="4006"/>
                  </a:lnTo>
                  <a:lnTo>
                    <a:pt x="1827" y="4170"/>
                  </a:lnTo>
                  <a:lnTo>
                    <a:pt x="1963" y="4361"/>
                  </a:lnTo>
                  <a:lnTo>
                    <a:pt x="2099" y="4552"/>
                  </a:lnTo>
                  <a:lnTo>
                    <a:pt x="2208" y="4770"/>
                  </a:lnTo>
                  <a:lnTo>
                    <a:pt x="2208" y="4770"/>
                  </a:lnTo>
                  <a:lnTo>
                    <a:pt x="2263" y="4851"/>
                  </a:lnTo>
                  <a:lnTo>
                    <a:pt x="2317" y="4906"/>
                  </a:lnTo>
                  <a:lnTo>
                    <a:pt x="2399" y="4933"/>
                  </a:lnTo>
                  <a:lnTo>
                    <a:pt x="2481" y="4960"/>
                  </a:lnTo>
                  <a:lnTo>
                    <a:pt x="2590" y="4960"/>
                  </a:lnTo>
                  <a:lnTo>
                    <a:pt x="2672" y="4933"/>
                  </a:lnTo>
                  <a:lnTo>
                    <a:pt x="2753" y="4906"/>
                  </a:lnTo>
                  <a:lnTo>
                    <a:pt x="2808" y="4851"/>
                  </a:lnTo>
                  <a:lnTo>
                    <a:pt x="2808" y="4851"/>
                  </a:lnTo>
                  <a:lnTo>
                    <a:pt x="2999" y="4633"/>
                  </a:lnTo>
                  <a:lnTo>
                    <a:pt x="3217" y="4415"/>
                  </a:lnTo>
                  <a:lnTo>
                    <a:pt x="3435" y="4224"/>
                  </a:lnTo>
                  <a:lnTo>
                    <a:pt x="3653" y="4061"/>
                  </a:lnTo>
                  <a:lnTo>
                    <a:pt x="3898" y="3925"/>
                  </a:lnTo>
                  <a:lnTo>
                    <a:pt x="4143" y="3788"/>
                  </a:lnTo>
                  <a:lnTo>
                    <a:pt x="4416" y="3679"/>
                  </a:lnTo>
                  <a:lnTo>
                    <a:pt x="4716" y="35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12964751" y="5573253"/>
              <a:ext cx="101525" cy="134250"/>
            </a:xfrm>
            <a:custGeom>
              <a:rect b="b" l="l" r="r" t="t"/>
              <a:pathLst>
                <a:path extrusionOk="0" fill="none" h="5370" w="4061">
                  <a:moveTo>
                    <a:pt x="3570" y="5369"/>
                  </a:moveTo>
                  <a:lnTo>
                    <a:pt x="3570" y="5369"/>
                  </a:lnTo>
                  <a:lnTo>
                    <a:pt x="3679" y="5369"/>
                  </a:lnTo>
                  <a:lnTo>
                    <a:pt x="3788" y="5342"/>
                  </a:lnTo>
                  <a:lnTo>
                    <a:pt x="3870" y="5315"/>
                  </a:lnTo>
                  <a:lnTo>
                    <a:pt x="3952" y="5260"/>
                  </a:lnTo>
                  <a:lnTo>
                    <a:pt x="4006" y="5179"/>
                  </a:lnTo>
                  <a:lnTo>
                    <a:pt x="4061" y="5097"/>
                  </a:lnTo>
                  <a:lnTo>
                    <a:pt x="4061" y="4988"/>
                  </a:lnTo>
                  <a:lnTo>
                    <a:pt x="4034" y="4879"/>
                  </a:lnTo>
                  <a:lnTo>
                    <a:pt x="4034" y="4879"/>
                  </a:lnTo>
                  <a:lnTo>
                    <a:pt x="3679" y="3761"/>
                  </a:lnTo>
                  <a:lnTo>
                    <a:pt x="3352" y="2617"/>
                  </a:lnTo>
                  <a:lnTo>
                    <a:pt x="3053" y="1472"/>
                  </a:lnTo>
                  <a:lnTo>
                    <a:pt x="2807" y="300"/>
                  </a:lnTo>
                  <a:lnTo>
                    <a:pt x="2807" y="300"/>
                  </a:lnTo>
                  <a:lnTo>
                    <a:pt x="2780" y="191"/>
                  </a:lnTo>
                  <a:lnTo>
                    <a:pt x="2671" y="109"/>
                  </a:lnTo>
                  <a:lnTo>
                    <a:pt x="2562" y="55"/>
                  </a:lnTo>
                  <a:lnTo>
                    <a:pt x="2453" y="28"/>
                  </a:lnTo>
                  <a:lnTo>
                    <a:pt x="2453" y="28"/>
                  </a:lnTo>
                  <a:lnTo>
                    <a:pt x="1962" y="0"/>
                  </a:lnTo>
                  <a:lnTo>
                    <a:pt x="1962" y="0"/>
                  </a:lnTo>
                  <a:lnTo>
                    <a:pt x="1526" y="0"/>
                  </a:lnTo>
                  <a:lnTo>
                    <a:pt x="1118" y="0"/>
                  </a:lnTo>
                  <a:lnTo>
                    <a:pt x="927" y="28"/>
                  </a:lnTo>
                  <a:lnTo>
                    <a:pt x="736" y="82"/>
                  </a:lnTo>
                  <a:lnTo>
                    <a:pt x="572" y="164"/>
                  </a:lnTo>
                  <a:lnTo>
                    <a:pt x="436" y="246"/>
                  </a:lnTo>
                  <a:lnTo>
                    <a:pt x="436" y="246"/>
                  </a:lnTo>
                  <a:lnTo>
                    <a:pt x="382" y="218"/>
                  </a:lnTo>
                  <a:lnTo>
                    <a:pt x="300" y="191"/>
                  </a:lnTo>
                  <a:lnTo>
                    <a:pt x="245" y="191"/>
                  </a:lnTo>
                  <a:lnTo>
                    <a:pt x="164" y="191"/>
                  </a:lnTo>
                  <a:lnTo>
                    <a:pt x="82" y="218"/>
                  </a:lnTo>
                  <a:lnTo>
                    <a:pt x="27" y="273"/>
                  </a:lnTo>
                  <a:lnTo>
                    <a:pt x="0" y="355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109" y="1772"/>
                  </a:lnTo>
                  <a:lnTo>
                    <a:pt x="218" y="3107"/>
                  </a:lnTo>
                  <a:lnTo>
                    <a:pt x="218" y="3107"/>
                  </a:lnTo>
                  <a:lnTo>
                    <a:pt x="273" y="3870"/>
                  </a:lnTo>
                  <a:lnTo>
                    <a:pt x="354" y="4252"/>
                  </a:lnTo>
                  <a:lnTo>
                    <a:pt x="409" y="4415"/>
                  </a:lnTo>
                  <a:lnTo>
                    <a:pt x="491" y="4579"/>
                  </a:lnTo>
                  <a:lnTo>
                    <a:pt x="491" y="4579"/>
                  </a:lnTo>
                  <a:lnTo>
                    <a:pt x="600" y="4742"/>
                  </a:lnTo>
                  <a:lnTo>
                    <a:pt x="709" y="4852"/>
                  </a:lnTo>
                  <a:lnTo>
                    <a:pt x="872" y="4961"/>
                  </a:lnTo>
                  <a:lnTo>
                    <a:pt x="1063" y="5042"/>
                  </a:lnTo>
                  <a:lnTo>
                    <a:pt x="1254" y="5124"/>
                  </a:lnTo>
                  <a:lnTo>
                    <a:pt x="1445" y="5179"/>
                  </a:lnTo>
                  <a:lnTo>
                    <a:pt x="1908" y="5260"/>
                  </a:lnTo>
                  <a:lnTo>
                    <a:pt x="2371" y="5288"/>
                  </a:lnTo>
                  <a:lnTo>
                    <a:pt x="2807" y="5315"/>
                  </a:lnTo>
                  <a:lnTo>
                    <a:pt x="3216" y="5342"/>
                  </a:lnTo>
                  <a:lnTo>
                    <a:pt x="3570" y="53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13180726" y="5976603"/>
              <a:ext cx="77025" cy="89275"/>
            </a:xfrm>
            <a:custGeom>
              <a:rect b="b" l="l" r="r" t="t"/>
              <a:pathLst>
                <a:path extrusionOk="0" h="3571" w="3081">
                  <a:moveTo>
                    <a:pt x="1472" y="0"/>
                  </a:moveTo>
                  <a:lnTo>
                    <a:pt x="736" y="682"/>
                  </a:lnTo>
                  <a:lnTo>
                    <a:pt x="0" y="1336"/>
                  </a:lnTo>
                  <a:lnTo>
                    <a:pt x="927" y="2453"/>
                  </a:lnTo>
                  <a:lnTo>
                    <a:pt x="1799" y="3571"/>
                  </a:lnTo>
                  <a:lnTo>
                    <a:pt x="2099" y="3380"/>
                  </a:lnTo>
                  <a:lnTo>
                    <a:pt x="2426" y="3216"/>
                  </a:lnTo>
                  <a:lnTo>
                    <a:pt x="2726" y="3080"/>
                  </a:lnTo>
                  <a:lnTo>
                    <a:pt x="3080" y="2944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13055351" y="6074703"/>
              <a:ext cx="1400" cy="2075"/>
            </a:xfrm>
            <a:custGeom>
              <a:rect b="b" l="l" r="r" t="t"/>
              <a:pathLst>
                <a:path extrusionOk="0" h="83" w="56">
                  <a:moveTo>
                    <a:pt x="28" y="1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28" y="83"/>
                  </a:lnTo>
                  <a:lnTo>
                    <a:pt x="55" y="55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13143926" y="5688403"/>
              <a:ext cx="124025" cy="124025"/>
            </a:xfrm>
            <a:custGeom>
              <a:rect b="b" l="l" r="r" t="t"/>
              <a:pathLst>
                <a:path extrusionOk="0" h="4961" w="4961">
                  <a:moveTo>
                    <a:pt x="1663" y="600"/>
                  </a:moveTo>
                  <a:lnTo>
                    <a:pt x="1881" y="981"/>
                  </a:lnTo>
                  <a:lnTo>
                    <a:pt x="2099" y="1336"/>
                  </a:lnTo>
                  <a:lnTo>
                    <a:pt x="2345" y="1663"/>
                  </a:lnTo>
                  <a:lnTo>
                    <a:pt x="2617" y="1962"/>
                  </a:lnTo>
                  <a:lnTo>
                    <a:pt x="2890" y="2290"/>
                  </a:lnTo>
                  <a:lnTo>
                    <a:pt x="3189" y="2562"/>
                  </a:lnTo>
                  <a:lnTo>
                    <a:pt x="3516" y="2835"/>
                  </a:lnTo>
                  <a:lnTo>
                    <a:pt x="3816" y="3107"/>
                  </a:lnTo>
                  <a:lnTo>
                    <a:pt x="3489" y="3271"/>
                  </a:lnTo>
                  <a:lnTo>
                    <a:pt x="3189" y="3489"/>
                  </a:lnTo>
                  <a:lnTo>
                    <a:pt x="2890" y="3707"/>
                  </a:lnTo>
                  <a:lnTo>
                    <a:pt x="2617" y="3952"/>
                  </a:lnTo>
                  <a:lnTo>
                    <a:pt x="2399" y="3652"/>
                  </a:lnTo>
                  <a:lnTo>
                    <a:pt x="2154" y="3407"/>
                  </a:lnTo>
                  <a:lnTo>
                    <a:pt x="1609" y="2916"/>
                  </a:lnTo>
                  <a:lnTo>
                    <a:pt x="1200" y="2535"/>
                  </a:lnTo>
                  <a:lnTo>
                    <a:pt x="1036" y="2344"/>
                  </a:lnTo>
                  <a:lnTo>
                    <a:pt x="873" y="2099"/>
                  </a:lnTo>
                  <a:lnTo>
                    <a:pt x="791" y="1908"/>
                  </a:lnTo>
                  <a:lnTo>
                    <a:pt x="737" y="1690"/>
                  </a:lnTo>
                  <a:lnTo>
                    <a:pt x="709" y="1472"/>
                  </a:lnTo>
                  <a:lnTo>
                    <a:pt x="709" y="1227"/>
                  </a:lnTo>
                  <a:lnTo>
                    <a:pt x="737" y="1118"/>
                  </a:lnTo>
                  <a:lnTo>
                    <a:pt x="791" y="1036"/>
                  </a:lnTo>
                  <a:lnTo>
                    <a:pt x="846" y="954"/>
                  </a:lnTo>
                  <a:lnTo>
                    <a:pt x="927" y="872"/>
                  </a:lnTo>
                  <a:lnTo>
                    <a:pt x="1009" y="818"/>
                  </a:lnTo>
                  <a:lnTo>
                    <a:pt x="1118" y="791"/>
                  </a:lnTo>
                  <a:lnTo>
                    <a:pt x="1254" y="763"/>
                  </a:lnTo>
                  <a:lnTo>
                    <a:pt x="1391" y="791"/>
                  </a:lnTo>
                  <a:lnTo>
                    <a:pt x="1500" y="763"/>
                  </a:lnTo>
                  <a:lnTo>
                    <a:pt x="1581" y="736"/>
                  </a:lnTo>
                  <a:lnTo>
                    <a:pt x="1636" y="682"/>
                  </a:lnTo>
                  <a:lnTo>
                    <a:pt x="1663" y="600"/>
                  </a:lnTo>
                  <a:close/>
                  <a:moveTo>
                    <a:pt x="1936" y="0"/>
                  </a:moveTo>
                  <a:lnTo>
                    <a:pt x="1827" y="27"/>
                  </a:lnTo>
                  <a:lnTo>
                    <a:pt x="1745" y="82"/>
                  </a:lnTo>
                  <a:lnTo>
                    <a:pt x="1663" y="164"/>
                  </a:lnTo>
                  <a:lnTo>
                    <a:pt x="1609" y="246"/>
                  </a:lnTo>
                  <a:lnTo>
                    <a:pt x="1581" y="355"/>
                  </a:lnTo>
                  <a:lnTo>
                    <a:pt x="1500" y="327"/>
                  </a:lnTo>
                  <a:lnTo>
                    <a:pt x="1363" y="300"/>
                  </a:lnTo>
                  <a:lnTo>
                    <a:pt x="1200" y="273"/>
                  </a:lnTo>
                  <a:lnTo>
                    <a:pt x="1064" y="300"/>
                  </a:lnTo>
                  <a:lnTo>
                    <a:pt x="927" y="327"/>
                  </a:lnTo>
                  <a:lnTo>
                    <a:pt x="791" y="382"/>
                  </a:lnTo>
                  <a:lnTo>
                    <a:pt x="682" y="436"/>
                  </a:lnTo>
                  <a:lnTo>
                    <a:pt x="437" y="600"/>
                  </a:lnTo>
                  <a:lnTo>
                    <a:pt x="273" y="818"/>
                  </a:lnTo>
                  <a:lnTo>
                    <a:pt x="110" y="1090"/>
                  </a:lnTo>
                  <a:lnTo>
                    <a:pt x="28" y="1363"/>
                  </a:lnTo>
                  <a:lnTo>
                    <a:pt x="1" y="1663"/>
                  </a:lnTo>
                  <a:lnTo>
                    <a:pt x="1" y="1908"/>
                  </a:lnTo>
                  <a:lnTo>
                    <a:pt x="55" y="2153"/>
                  </a:lnTo>
                  <a:lnTo>
                    <a:pt x="164" y="2371"/>
                  </a:lnTo>
                  <a:lnTo>
                    <a:pt x="273" y="2562"/>
                  </a:lnTo>
                  <a:lnTo>
                    <a:pt x="410" y="2753"/>
                  </a:lnTo>
                  <a:lnTo>
                    <a:pt x="573" y="2944"/>
                  </a:lnTo>
                  <a:lnTo>
                    <a:pt x="900" y="3298"/>
                  </a:lnTo>
                  <a:lnTo>
                    <a:pt x="1282" y="3652"/>
                  </a:lnTo>
                  <a:lnTo>
                    <a:pt x="1663" y="4006"/>
                  </a:lnTo>
                  <a:lnTo>
                    <a:pt x="1827" y="4170"/>
                  </a:lnTo>
                  <a:lnTo>
                    <a:pt x="1963" y="4361"/>
                  </a:lnTo>
                  <a:lnTo>
                    <a:pt x="2099" y="4552"/>
                  </a:lnTo>
                  <a:lnTo>
                    <a:pt x="2208" y="4770"/>
                  </a:lnTo>
                  <a:lnTo>
                    <a:pt x="2263" y="4851"/>
                  </a:lnTo>
                  <a:lnTo>
                    <a:pt x="2317" y="4906"/>
                  </a:lnTo>
                  <a:lnTo>
                    <a:pt x="2399" y="4933"/>
                  </a:lnTo>
                  <a:lnTo>
                    <a:pt x="2481" y="4960"/>
                  </a:lnTo>
                  <a:lnTo>
                    <a:pt x="2590" y="4960"/>
                  </a:lnTo>
                  <a:lnTo>
                    <a:pt x="2672" y="4933"/>
                  </a:lnTo>
                  <a:lnTo>
                    <a:pt x="2753" y="4906"/>
                  </a:lnTo>
                  <a:lnTo>
                    <a:pt x="2808" y="4851"/>
                  </a:lnTo>
                  <a:lnTo>
                    <a:pt x="2999" y="4633"/>
                  </a:lnTo>
                  <a:lnTo>
                    <a:pt x="3217" y="4415"/>
                  </a:lnTo>
                  <a:lnTo>
                    <a:pt x="3435" y="4224"/>
                  </a:lnTo>
                  <a:lnTo>
                    <a:pt x="3653" y="4061"/>
                  </a:lnTo>
                  <a:lnTo>
                    <a:pt x="3898" y="3925"/>
                  </a:lnTo>
                  <a:lnTo>
                    <a:pt x="4143" y="3788"/>
                  </a:lnTo>
                  <a:lnTo>
                    <a:pt x="4416" y="3679"/>
                  </a:lnTo>
                  <a:lnTo>
                    <a:pt x="4716" y="3570"/>
                  </a:lnTo>
                  <a:lnTo>
                    <a:pt x="4825" y="3516"/>
                  </a:lnTo>
                  <a:lnTo>
                    <a:pt x="4906" y="3461"/>
                  </a:lnTo>
                  <a:lnTo>
                    <a:pt x="4961" y="3352"/>
                  </a:lnTo>
                  <a:lnTo>
                    <a:pt x="4961" y="3271"/>
                  </a:lnTo>
                  <a:lnTo>
                    <a:pt x="4961" y="3162"/>
                  </a:lnTo>
                  <a:lnTo>
                    <a:pt x="4934" y="3053"/>
                  </a:lnTo>
                  <a:lnTo>
                    <a:pt x="4879" y="2971"/>
                  </a:lnTo>
                  <a:lnTo>
                    <a:pt x="4797" y="2889"/>
                  </a:lnTo>
                  <a:lnTo>
                    <a:pt x="4389" y="2589"/>
                  </a:lnTo>
                  <a:lnTo>
                    <a:pt x="4034" y="2317"/>
                  </a:lnTo>
                  <a:lnTo>
                    <a:pt x="3680" y="1990"/>
                  </a:lnTo>
                  <a:lnTo>
                    <a:pt x="3380" y="1663"/>
                  </a:lnTo>
                  <a:lnTo>
                    <a:pt x="3080" y="1308"/>
                  </a:lnTo>
                  <a:lnTo>
                    <a:pt x="2781" y="954"/>
                  </a:lnTo>
                  <a:lnTo>
                    <a:pt x="2236" y="164"/>
                  </a:lnTo>
                  <a:lnTo>
                    <a:pt x="2154" y="82"/>
                  </a:lnTo>
                  <a:lnTo>
                    <a:pt x="2045" y="27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2824401" y="5150828"/>
              <a:ext cx="508975" cy="538950"/>
            </a:xfrm>
            <a:custGeom>
              <a:rect b="b" l="l" r="r" t="t"/>
              <a:pathLst>
                <a:path extrusionOk="0" h="21558" w="20359">
                  <a:moveTo>
                    <a:pt x="4006" y="0"/>
                  </a:moveTo>
                  <a:lnTo>
                    <a:pt x="3516" y="28"/>
                  </a:lnTo>
                  <a:lnTo>
                    <a:pt x="2562" y="109"/>
                  </a:lnTo>
                  <a:lnTo>
                    <a:pt x="2671" y="355"/>
                  </a:lnTo>
                  <a:lnTo>
                    <a:pt x="2753" y="600"/>
                  </a:lnTo>
                  <a:lnTo>
                    <a:pt x="2807" y="845"/>
                  </a:lnTo>
                  <a:lnTo>
                    <a:pt x="2862" y="1118"/>
                  </a:lnTo>
                  <a:lnTo>
                    <a:pt x="2862" y="1309"/>
                  </a:lnTo>
                  <a:lnTo>
                    <a:pt x="2862" y="1554"/>
                  </a:lnTo>
                  <a:lnTo>
                    <a:pt x="2834" y="1772"/>
                  </a:lnTo>
                  <a:lnTo>
                    <a:pt x="2780" y="1990"/>
                  </a:lnTo>
                  <a:lnTo>
                    <a:pt x="2698" y="2235"/>
                  </a:lnTo>
                  <a:lnTo>
                    <a:pt x="2616" y="2453"/>
                  </a:lnTo>
                  <a:lnTo>
                    <a:pt x="2507" y="2671"/>
                  </a:lnTo>
                  <a:lnTo>
                    <a:pt x="2398" y="2917"/>
                  </a:lnTo>
                  <a:lnTo>
                    <a:pt x="2262" y="3107"/>
                  </a:lnTo>
                  <a:lnTo>
                    <a:pt x="2126" y="3325"/>
                  </a:lnTo>
                  <a:lnTo>
                    <a:pt x="1962" y="3489"/>
                  </a:lnTo>
                  <a:lnTo>
                    <a:pt x="1771" y="3680"/>
                  </a:lnTo>
                  <a:lnTo>
                    <a:pt x="1608" y="3816"/>
                  </a:lnTo>
                  <a:lnTo>
                    <a:pt x="1417" y="3952"/>
                  </a:lnTo>
                  <a:lnTo>
                    <a:pt x="1199" y="4061"/>
                  </a:lnTo>
                  <a:lnTo>
                    <a:pt x="981" y="4170"/>
                  </a:lnTo>
                  <a:lnTo>
                    <a:pt x="1145" y="4524"/>
                  </a:lnTo>
                  <a:lnTo>
                    <a:pt x="1254" y="4906"/>
                  </a:lnTo>
                  <a:lnTo>
                    <a:pt x="1335" y="5288"/>
                  </a:lnTo>
                  <a:lnTo>
                    <a:pt x="1417" y="5696"/>
                  </a:lnTo>
                  <a:lnTo>
                    <a:pt x="1444" y="6078"/>
                  </a:lnTo>
                  <a:lnTo>
                    <a:pt x="1444" y="6459"/>
                  </a:lnTo>
                  <a:lnTo>
                    <a:pt x="1444" y="6841"/>
                  </a:lnTo>
                  <a:lnTo>
                    <a:pt x="1390" y="7250"/>
                  </a:lnTo>
                  <a:lnTo>
                    <a:pt x="1308" y="7631"/>
                  </a:lnTo>
                  <a:lnTo>
                    <a:pt x="1199" y="7986"/>
                  </a:lnTo>
                  <a:lnTo>
                    <a:pt x="1063" y="8367"/>
                  </a:lnTo>
                  <a:lnTo>
                    <a:pt x="899" y="8721"/>
                  </a:lnTo>
                  <a:lnTo>
                    <a:pt x="736" y="9049"/>
                  </a:lnTo>
                  <a:lnTo>
                    <a:pt x="518" y="9403"/>
                  </a:lnTo>
                  <a:lnTo>
                    <a:pt x="273" y="9703"/>
                  </a:lnTo>
                  <a:lnTo>
                    <a:pt x="0" y="10030"/>
                  </a:lnTo>
                  <a:lnTo>
                    <a:pt x="354" y="10111"/>
                  </a:lnTo>
                  <a:lnTo>
                    <a:pt x="681" y="10220"/>
                  </a:lnTo>
                  <a:lnTo>
                    <a:pt x="981" y="10357"/>
                  </a:lnTo>
                  <a:lnTo>
                    <a:pt x="1281" y="10520"/>
                  </a:lnTo>
                  <a:lnTo>
                    <a:pt x="1553" y="10711"/>
                  </a:lnTo>
                  <a:lnTo>
                    <a:pt x="1799" y="10929"/>
                  </a:lnTo>
                  <a:lnTo>
                    <a:pt x="2017" y="11174"/>
                  </a:lnTo>
                  <a:lnTo>
                    <a:pt x="2208" y="11447"/>
                  </a:lnTo>
                  <a:lnTo>
                    <a:pt x="2398" y="11719"/>
                  </a:lnTo>
                  <a:lnTo>
                    <a:pt x="2562" y="11992"/>
                  </a:lnTo>
                  <a:lnTo>
                    <a:pt x="2698" y="12319"/>
                  </a:lnTo>
                  <a:lnTo>
                    <a:pt x="2807" y="12619"/>
                  </a:lnTo>
                  <a:lnTo>
                    <a:pt x="2916" y="12946"/>
                  </a:lnTo>
                  <a:lnTo>
                    <a:pt x="2971" y="13273"/>
                  </a:lnTo>
                  <a:lnTo>
                    <a:pt x="3025" y="13627"/>
                  </a:lnTo>
                  <a:lnTo>
                    <a:pt x="3052" y="13954"/>
                  </a:lnTo>
                  <a:lnTo>
                    <a:pt x="3379" y="13682"/>
                  </a:lnTo>
                  <a:lnTo>
                    <a:pt x="3706" y="13464"/>
                  </a:lnTo>
                  <a:lnTo>
                    <a:pt x="4088" y="13273"/>
                  </a:lnTo>
                  <a:lnTo>
                    <a:pt x="4442" y="13136"/>
                  </a:lnTo>
                  <a:lnTo>
                    <a:pt x="4824" y="13027"/>
                  </a:lnTo>
                  <a:lnTo>
                    <a:pt x="5233" y="12946"/>
                  </a:lnTo>
                  <a:lnTo>
                    <a:pt x="5614" y="12891"/>
                  </a:lnTo>
                  <a:lnTo>
                    <a:pt x="6023" y="12891"/>
                  </a:lnTo>
                  <a:lnTo>
                    <a:pt x="6432" y="12918"/>
                  </a:lnTo>
                  <a:lnTo>
                    <a:pt x="6841" y="12973"/>
                  </a:lnTo>
                  <a:lnTo>
                    <a:pt x="7249" y="13055"/>
                  </a:lnTo>
                  <a:lnTo>
                    <a:pt x="7658" y="13164"/>
                  </a:lnTo>
                  <a:lnTo>
                    <a:pt x="8040" y="13300"/>
                  </a:lnTo>
                  <a:lnTo>
                    <a:pt x="8421" y="13436"/>
                  </a:lnTo>
                  <a:lnTo>
                    <a:pt x="8776" y="13627"/>
                  </a:lnTo>
                  <a:lnTo>
                    <a:pt x="9130" y="13845"/>
                  </a:lnTo>
                  <a:lnTo>
                    <a:pt x="9375" y="13981"/>
                  </a:lnTo>
                  <a:lnTo>
                    <a:pt x="9593" y="14172"/>
                  </a:lnTo>
                  <a:lnTo>
                    <a:pt x="9838" y="14363"/>
                  </a:lnTo>
                  <a:lnTo>
                    <a:pt x="10056" y="14581"/>
                  </a:lnTo>
                  <a:lnTo>
                    <a:pt x="10274" y="14826"/>
                  </a:lnTo>
                  <a:lnTo>
                    <a:pt x="10492" y="15071"/>
                  </a:lnTo>
                  <a:lnTo>
                    <a:pt x="10683" y="15344"/>
                  </a:lnTo>
                  <a:lnTo>
                    <a:pt x="10847" y="15589"/>
                  </a:lnTo>
                  <a:lnTo>
                    <a:pt x="11010" y="15889"/>
                  </a:lnTo>
                  <a:lnTo>
                    <a:pt x="11119" y="16162"/>
                  </a:lnTo>
                  <a:lnTo>
                    <a:pt x="11228" y="16461"/>
                  </a:lnTo>
                  <a:lnTo>
                    <a:pt x="11310" y="16761"/>
                  </a:lnTo>
                  <a:lnTo>
                    <a:pt x="11365" y="17034"/>
                  </a:lnTo>
                  <a:lnTo>
                    <a:pt x="11365" y="17333"/>
                  </a:lnTo>
                  <a:lnTo>
                    <a:pt x="11337" y="17633"/>
                  </a:lnTo>
                  <a:lnTo>
                    <a:pt x="11256" y="17906"/>
                  </a:lnTo>
                  <a:lnTo>
                    <a:pt x="11583" y="17797"/>
                  </a:lnTo>
                  <a:lnTo>
                    <a:pt x="11910" y="17688"/>
                  </a:lnTo>
                  <a:lnTo>
                    <a:pt x="12237" y="17633"/>
                  </a:lnTo>
                  <a:lnTo>
                    <a:pt x="12564" y="17579"/>
                  </a:lnTo>
                  <a:lnTo>
                    <a:pt x="12891" y="17524"/>
                  </a:lnTo>
                  <a:lnTo>
                    <a:pt x="13191" y="17497"/>
                  </a:lnTo>
                  <a:lnTo>
                    <a:pt x="13518" y="17497"/>
                  </a:lnTo>
                  <a:lnTo>
                    <a:pt x="13817" y="17524"/>
                  </a:lnTo>
                  <a:lnTo>
                    <a:pt x="14417" y="17579"/>
                  </a:lnTo>
                  <a:lnTo>
                    <a:pt x="15017" y="17715"/>
                  </a:lnTo>
                  <a:lnTo>
                    <a:pt x="15589" y="17906"/>
                  </a:lnTo>
                  <a:lnTo>
                    <a:pt x="16134" y="18151"/>
                  </a:lnTo>
                  <a:lnTo>
                    <a:pt x="16652" y="18424"/>
                  </a:lnTo>
                  <a:lnTo>
                    <a:pt x="17142" y="18778"/>
                  </a:lnTo>
                  <a:lnTo>
                    <a:pt x="17578" y="19159"/>
                  </a:lnTo>
                  <a:lnTo>
                    <a:pt x="18014" y="19568"/>
                  </a:lnTo>
                  <a:lnTo>
                    <a:pt x="18396" y="20032"/>
                  </a:lnTo>
                  <a:lnTo>
                    <a:pt x="18750" y="20522"/>
                  </a:lnTo>
                  <a:lnTo>
                    <a:pt x="19077" y="21013"/>
                  </a:lnTo>
                  <a:lnTo>
                    <a:pt x="19323" y="21558"/>
                  </a:lnTo>
                  <a:lnTo>
                    <a:pt x="19650" y="21231"/>
                  </a:lnTo>
                  <a:lnTo>
                    <a:pt x="19922" y="20904"/>
                  </a:lnTo>
                  <a:lnTo>
                    <a:pt x="20113" y="20522"/>
                  </a:lnTo>
                  <a:lnTo>
                    <a:pt x="20195" y="20304"/>
                  </a:lnTo>
                  <a:lnTo>
                    <a:pt x="20249" y="20113"/>
                  </a:lnTo>
                  <a:lnTo>
                    <a:pt x="20304" y="19895"/>
                  </a:lnTo>
                  <a:lnTo>
                    <a:pt x="20331" y="19677"/>
                  </a:lnTo>
                  <a:lnTo>
                    <a:pt x="20358" y="19486"/>
                  </a:lnTo>
                  <a:lnTo>
                    <a:pt x="20331" y="19268"/>
                  </a:lnTo>
                  <a:lnTo>
                    <a:pt x="20331" y="19050"/>
                  </a:lnTo>
                  <a:lnTo>
                    <a:pt x="20276" y="18832"/>
                  </a:lnTo>
                  <a:lnTo>
                    <a:pt x="20195" y="18614"/>
                  </a:lnTo>
                  <a:lnTo>
                    <a:pt x="20113" y="18396"/>
                  </a:lnTo>
                  <a:lnTo>
                    <a:pt x="20004" y="18178"/>
                  </a:lnTo>
                  <a:lnTo>
                    <a:pt x="19868" y="17988"/>
                  </a:lnTo>
                  <a:lnTo>
                    <a:pt x="19704" y="17797"/>
                  </a:lnTo>
                  <a:lnTo>
                    <a:pt x="19568" y="17633"/>
                  </a:lnTo>
                  <a:lnTo>
                    <a:pt x="19377" y="17497"/>
                  </a:lnTo>
                  <a:lnTo>
                    <a:pt x="19214" y="17388"/>
                  </a:lnTo>
                  <a:lnTo>
                    <a:pt x="19023" y="17279"/>
                  </a:lnTo>
                  <a:lnTo>
                    <a:pt x="18805" y="17197"/>
                  </a:lnTo>
                  <a:lnTo>
                    <a:pt x="18396" y="17034"/>
                  </a:lnTo>
                  <a:lnTo>
                    <a:pt x="17960" y="16952"/>
                  </a:lnTo>
                  <a:lnTo>
                    <a:pt x="17497" y="16925"/>
                  </a:lnTo>
                  <a:lnTo>
                    <a:pt x="17033" y="16897"/>
                  </a:lnTo>
                  <a:lnTo>
                    <a:pt x="16979" y="16897"/>
                  </a:lnTo>
                  <a:lnTo>
                    <a:pt x="16924" y="16870"/>
                  </a:lnTo>
                  <a:lnTo>
                    <a:pt x="16870" y="16788"/>
                  </a:lnTo>
                  <a:lnTo>
                    <a:pt x="16842" y="16707"/>
                  </a:lnTo>
                  <a:lnTo>
                    <a:pt x="16842" y="16598"/>
                  </a:lnTo>
                  <a:lnTo>
                    <a:pt x="16652" y="16652"/>
                  </a:lnTo>
                  <a:lnTo>
                    <a:pt x="16406" y="16707"/>
                  </a:lnTo>
                  <a:lnTo>
                    <a:pt x="16270" y="16679"/>
                  </a:lnTo>
                  <a:lnTo>
                    <a:pt x="16161" y="16625"/>
                  </a:lnTo>
                  <a:lnTo>
                    <a:pt x="16079" y="16543"/>
                  </a:lnTo>
                  <a:lnTo>
                    <a:pt x="16052" y="16434"/>
                  </a:lnTo>
                  <a:lnTo>
                    <a:pt x="16025" y="16298"/>
                  </a:lnTo>
                  <a:lnTo>
                    <a:pt x="16052" y="16189"/>
                  </a:lnTo>
                  <a:lnTo>
                    <a:pt x="16107" y="16080"/>
                  </a:lnTo>
                  <a:lnTo>
                    <a:pt x="16216" y="15998"/>
                  </a:lnTo>
                  <a:lnTo>
                    <a:pt x="16461" y="15835"/>
                  </a:lnTo>
                  <a:lnTo>
                    <a:pt x="16679" y="15644"/>
                  </a:lnTo>
                  <a:lnTo>
                    <a:pt x="16870" y="15453"/>
                  </a:lnTo>
                  <a:lnTo>
                    <a:pt x="17061" y="15235"/>
                  </a:lnTo>
                  <a:lnTo>
                    <a:pt x="17197" y="15017"/>
                  </a:lnTo>
                  <a:lnTo>
                    <a:pt x="17279" y="14799"/>
                  </a:lnTo>
                  <a:lnTo>
                    <a:pt x="17360" y="14554"/>
                  </a:lnTo>
                  <a:lnTo>
                    <a:pt x="17388" y="14308"/>
                  </a:lnTo>
                  <a:lnTo>
                    <a:pt x="17415" y="14063"/>
                  </a:lnTo>
                  <a:lnTo>
                    <a:pt x="17360" y="13818"/>
                  </a:lnTo>
                  <a:lnTo>
                    <a:pt x="17306" y="13573"/>
                  </a:lnTo>
                  <a:lnTo>
                    <a:pt x="17197" y="13355"/>
                  </a:lnTo>
                  <a:lnTo>
                    <a:pt x="17061" y="13109"/>
                  </a:lnTo>
                  <a:lnTo>
                    <a:pt x="16870" y="12891"/>
                  </a:lnTo>
                  <a:lnTo>
                    <a:pt x="16652" y="12673"/>
                  </a:lnTo>
                  <a:lnTo>
                    <a:pt x="16406" y="12482"/>
                  </a:lnTo>
                  <a:lnTo>
                    <a:pt x="16188" y="12373"/>
                  </a:lnTo>
                  <a:lnTo>
                    <a:pt x="15970" y="12264"/>
                  </a:lnTo>
                  <a:lnTo>
                    <a:pt x="15752" y="12183"/>
                  </a:lnTo>
                  <a:lnTo>
                    <a:pt x="15534" y="12101"/>
                  </a:lnTo>
                  <a:lnTo>
                    <a:pt x="15098" y="12019"/>
                  </a:lnTo>
                  <a:lnTo>
                    <a:pt x="14635" y="11992"/>
                  </a:lnTo>
                  <a:lnTo>
                    <a:pt x="14172" y="12019"/>
                  </a:lnTo>
                  <a:lnTo>
                    <a:pt x="13736" y="12074"/>
                  </a:lnTo>
                  <a:lnTo>
                    <a:pt x="13272" y="12155"/>
                  </a:lnTo>
                  <a:lnTo>
                    <a:pt x="12809" y="12264"/>
                  </a:lnTo>
                  <a:lnTo>
                    <a:pt x="12564" y="12455"/>
                  </a:lnTo>
                  <a:lnTo>
                    <a:pt x="12509" y="12510"/>
                  </a:lnTo>
                  <a:lnTo>
                    <a:pt x="12427" y="12537"/>
                  </a:lnTo>
                  <a:lnTo>
                    <a:pt x="12291" y="12537"/>
                  </a:lnTo>
                  <a:lnTo>
                    <a:pt x="12182" y="12482"/>
                  </a:lnTo>
                  <a:lnTo>
                    <a:pt x="12100" y="12373"/>
                  </a:lnTo>
                  <a:lnTo>
                    <a:pt x="12019" y="12237"/>
                  </a:lnTo>
                  <a:lnTo>
                    <a:pt x="11991" y="12101"/>
                  </a:lnTo>
                  <a:lnTo>
                    <a:pt x="12019" y="11965"/>
                  </a:lnTo>
                  <a:lnTo>
                    <a:pt x="12100" y="11828"/>
                  </a:lnTo>
                  <a:lnTo>
                    <a:pt x="12591" y="11283"/>
                  </a:lnTo>
                  <a:lnTo>
                    <a:pt x="13136" y="10711"/>
                  </a:lnTo>
                  <a:lnTo>
                    <a:pt x="13681" y="10111"/>
                  </a:lnTo>
                  <a:lnTo>
                    <a:pt x="13926" y="9812"/>
                  </a:lnTo>
                  <a:lnTo>
                    <a:pt x="14172" y="9485"/>
                  </a:lnTo>
                  <a:lnTo>
                    <a:pt x="14362" y="9185"/>
                  </a:lnTo>
                  <a:lnTo>
                    <a:pt x="14553" y="8830"/>
                  </a:lnTo>
                  <a:lnTo>
                    <a:pt x="14717" y="8503"/>
                  </a:lnTo>
                  <a:lnTo>
                    <a:pt x="14826" y="8149"/>
                  </a:lnTo>
                  <a:lnTo>
                    <a:pt x="14908" y="7768"/>
                  </a:lnTo>
                  <a:lnTo>
                    <a:pt x="14962" y="7386"/>
                  </a:lnTo>
                  <a:lnTo>
                    <a:pt x="14935" y="6977"/>
                  </a:lnTo>
                  <a:lnTo>
                    <a:pt x="14853" y="6568"/>
                  </a:lnTo>
                  <a:lnTo>
                    <a:pt x="14798" y="6350"/>
                  </a:lnTo>
                  <a:lnTo>
                    <a:pt x="14717" y="6105"/>
                  </a:lnTo>
                  <a:lnTo>
                    <a:pt x="14608" y="5887"/>
                  </a:lnTo>
                  <a:lnTo>
                    <a:pt x="14499" y="5669"/>
                  </a:lnTo>
                  <a:lnTo>
                    <a:pt x="14199" y="5260"/>
                  </a:lnTo>
                  <a:lnTo>
                    <a:pt x="13872" y="4879"/>
                  </a:lnTo>
                  <a:lnTo>
                    <a:pt x="13490" y="4497"/>
                  </a:lnTo>
                  <a:lnTo>
                    <a:pt x="13082" y="4197"/>
                  </a:lnTo>
                  <a:lnTo>
                    <a:pt x="12618" y="3925"/>
                  </a:lnTo>
                  <a:lnTo>
                    <a:pt x="12128" y="3680"/>
                  </a:lnTo>
                  <a:lnTo>
                    <a:pt x="11637" y="3516"/>
                  </a:lnTo>
                  <a:lnTo>
                    <a:pt x="11147" y="3380"/>
                  </a:lnTo>
                  <a:lnTo>
                    <a:pt x="10629" y="3325"/>
                  </a:lnTo>
                  <a:lnTo>
                    <a:pt x="10383" y="3298"/>
                  </a:lnTo>
                  <a:lnTo>
                    <a:pt x="10111" y="3325"/>
                  </a:lnTo>
                  <a:lnTo>
                    <a:pt x="9866" y="3325"/>
                  </a:lnTo>
                  <a:lnTo>
                    <a:pt x="9620" y="3380"/>
                  </a:lnTo>
                  <a:lnTo>
                    <a:pt x="9402" y="3434"/>
                  </a:lnTo>
                  <a:lnTo>
                    <a:pt x="9157" y="3516"/>
                  </a:lnTo>
                  <a:lnTo>
                    <a:pt x="8939" y="3598"/>
                  </a:lnTo>
                  <a:lnTo>
                    <a:pt x="8721" y="3734"/>
                  </a:lnTo>
                  <a:lnTo>
                    <a:pt x="8503" y="3870"/>
                  </a:lnTo>
                  <a:lnTo>
                    <a:pt x="8312" y="4034"/>
                  </a:lnTo>
                  <a:lnTo>
                    <a:pt x="8230" y="4061"/>
                  </a:lnTo>
                  <a:lnTo>
                    <a:pt x="8149" y="4088"/>
                  </a:lnTo>
                  <a:lnTo>
                    <a:pt x="8094" y="4088"/>
                  </a:lnTo>
                  <a:lnTo>
                    <a:pt x="8012" y="4061"/>
                  </a:lnTo>
                  <a:lnTo>
                    <a:pt x="7794" y="4306"/>
                  </a:lnTo>
                  <a:lnTo>
                    <a:pt x="7685" y="4388"/>
                  </a:lnTo>
                  <a:lnTo>
                    <a:pt x="7467" y="4388"/>
                  </a:lnTo>
                  <a:lnTo>
                    <a:pt x="7358" y="4334"/>
                  </a:lnTo>
                  <a:lnTo>
                    <a:pt x="7277" y="4252"/>
                  </a:lnTo>
                  <a:lnTo>
                    <a:pt x="7222" y="4170"/>
                  </a:lnTo>
                  <a:lnTo>
                    <a:pt x="7222" y="4034"/>
                  </a:lnTo>
                  <a:lnTo>
                    <a:pt x="7277" y="3925"/>
                  </a:lnTo>
                  <a:lnTo>
                    <a:pt x="7386" y="3680"/>
                  </a:lnTo>
                  <a:lnTo>
                    <a:pt x="7495" y="3434"/>
                  </a:lnTo>
                  <a:lnTo>
                    <a:pt x="7576" y="3189"/>
                  </a:lnTo>
                  <a:lnTo>
                    <a:pt x="7631" y="2944"/>
                  </a:lnTo>
                  <a:lnTo>
                    <a:pt x="7658" y="2699"/>
                  </a:lnTo>
                  <a:lnTo>
                    <a:pt x="7658" y="2453"/>
                  </a:lnTo>
                  <a:lnTo>
                    <a:pt x="7631" y="2208"/>
                  </a:lnTo>
                  <a:lnTo>
                    <a:pt x="7576" y="1990"/>
                  </a:lnTo>
                  <a:lnTo>
                    <a:pt x="7495" y="1772"/>
                  </a:lnTo>
                  <a:lnTo>
                    <a:pt x="7386" y="1527"/>
                  </a:lnTo>
                  <a:lnTo>
                    <a:pt x="7277" y="1336"/>
                  </a:lnTo>
                  <a:lnTo>
                    <a:pt x="7113" y="1118"/>
                  </a:lnTo>
                  <a:lnTo>
                    <a:pt x="6950" y="927"/>
                  </a:lnTo>
                  <a:lnTo>
                    <a:pt x="6759" y="764"/>
                  </a:lnTo>
                  <a:lnTo>
                    <a:pt x="6541" y="600"/>
                  </a:lnTo>
                  <a:lnTo>
                    <a:pt x="6323" y="464"/>
                  </a:lnTo>
                  <a:lnTo>
                    <a:pt x="6105" y="355"/>
                  </a:lnTo>
                  <a:lnTo>
                    <a:pt x="5859" y="246"/>
                  </a:lnTo>
                  <a:lnTo>
                    <a:pt x="5423" y="109"/>
                  </a:lnTo>
                  <a:lnTo>
                    <a:pt x="4933" y="28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2824401" y="5150828"/>
              <a:ext cx="508975" cy="538950"/>
            </a:xfrm>
            <a:custGeom>
              <a:rect b="b" l="l" r="r" t="t"/>
              <a:pathLst>
                <a:path extrusionOk="0" fill="none" h="21558" w="20359">
                  <a:moveTo>
                    <a:pt x="20113" y="18396"/>
                  </a:moveTo>
                  <a:lnTo>
                    <a:pt x="20113" y="18396"/>
                  </a:lnTo>
                  <a:lnTo>
                    <a:pt x="20195" y="18614"/>
                  </a:lnTo>
                  <a:lnTo>
                    <a:pt x="20276" y="18832"/>
                  </a:lnTo>
                  <a:lnTo>
                    <a:pt x="20331" y="19050"/>
                  </a:lnTo>
                  <a:lnTo>
                    <a:pt x="20331" y="19268"/>
                  </a:lnTo>
                  <a:lnTo>
                    <a:pt x="20358" y="19486"/>
                  </a:lnTo>
                  <a:lnTo>
                    <a:pt x="20331" y="19677"/>
                  </a:lnTo>
                  <a:lnTo>
                    <a:pt x="20304" y="19895"/>
                  </a:lnTo>
                  <a:lnTo>
                    <a:pt x="20249" y="20113"/>
                  </a:lnTo>
                  <a:lnTo>
                    <a:pt x="20195" y="20304"/>
                  </a:lnTo>
                  <a:lnTo>
                    <a:pt x="20113" y="20522"/>
                  </a:lnTo>
                  <a:lnTo>
                    <a:pt x="19922" y="20904"/>
                  </a:lnTo>
                  <a:lnTo>
                    <a:pt x="19650" y="21231"/>
                  </a:lnTo>
                  <a:lnTo>
                    <a:pt x="19323" y="21558"/>
                  </a:lnTo>
                  <a:lnTo>
                    <a:pt x="19323" y="21558"/>
                  </a:lnTo>
                  <a:lnTo>
                    <a:pt x="19077" y="21013"/>
                  </a:lnTo>
                  <a:lnTo>
                    <a:pt x="18750" y="20522"/>
                  </a:lnTo>
                  <a:lnTo>
                    <a:pt x="18396" y="20032"/>
                  </a:lnTo>
                  <a:lnTo>
                    <a:pt x="18014" y="19568"/>
                  </a:lnTo>
                  <a:lnTo>
                    <a:pt x="17578" y="19159"/>
                  </a:lnTo>
                  <a:lnTo>
                    <a:pt x="17142" y="18778"/>
                  </a:lnTo>
                  <a:lnTo>
                    <a:pt x="16652" y="18424"/>
                  </a:lnTo>
                  <a:lnTo>
                    <a:pt x="16134" y="18151"/>
                  </a:lnTo>
                  <a:lnTo>
                    <a:pt x="15589" y="17906"/>
                  </a:lnTo>
                  <a:lnTo>
                    <a:pt x="15017" y="17715"/>
                  </a:lnTo>
                  <a:lnTo>
                    <a:pt x="14417" y="17579"/>
                  </a:lnTo>
                  <a:lnTo>
                    <a:pt x="13817" y="17524"/>
                  </a:lnTo>
                  <a:lnTo>
                    <a:pt x="13518" y="17497"/>
                  </a:lnTo>
                  <a:lnTo>
                    <a:pt x="13191" y="17497"/>
                  </a:lnTo>
                  <a:lnTo>
                    <a:pt x="12891" y="17524"/>
                  </a:lnTo>
                  <a:lnTo>
                    <a:pt x="12564" y="17579"/>
                  </a:lnTo>
                  <a:lnTo>
                    <a:pt x="12237" y="17633"/>
                  </a:lnTo>
                  <a:lnTo>
                    <a:pt x="11910" y="17688"/>
                  </a:lnTo>
                  <a:lnTo>
                    <a:pt x="11583" y="17797"/>
                  </a:lnTo>
                  <a:lnTo>
                    <a:pt x="11256" y="17906"/>
                  </a:lnTo>
                  <a:lnTo>
                    <a:pt x="11256" y="17906"/>
                  </a:lnTo>
                  <a:lnTo>
                    <a:pt x="11337" y="17633"/>
                  </a:lnTo>
                  <a:lnTo>
                    <a:pt x="11365" y="17333"/>
                  </a:lnTo>
                  <a:lnTo>
                    <a:pt x="11365" y="17034"/>
                  </a:lnTo>
                  <a:lnTo>
                    <a:pt x="11310" y="16761"/>
                  </a:lnTo>
                  <a:lnTo>
                    <a:pt x="11228" y="16461"/>
                  </a:lnTo>
                  <a:lnTo>
                    <a:pt x="11119" y="16162"/>
                  </a:lnTo>
                  <a:lnTo>
                    <a:pt x="11010" y="15889"/>
                  </a:lnTo>
                  <a:lnTo>
                    <a:pt x="10847" y="15589"/>
                  </a:lnTo>
                  <a:lnTo>
                    <a:pt x="10683" y="15344"/>
                  </a:lnTo>
                  <a:lnTo>
                    <a:pt x="10492" y="15071"/>
                  </a:lnTo>
                  <a:lnTo>
                    <a:pt x="10274" y="14826"/>
                  </a:lnTo>
                  <a:lnTo>
                    <a:pt x="10056" y="14581"/>
                  </a:lnTo>
                  <a:lnTo>
                    <a:pt x="9838" y="14363"/>
                  </a:lnTo>
                  <a:lnTo>
                    <a:pt x="9593" y="14172"/>
                  </a:lnTo>
                  <a:lnTo>
                    <a:pt x="9375" y="13981"/>
                  </a:lnTo>
                  <a:lnTo>
                    <a:pt x="9130" y="13845"/>
                  </a:lnTo>
                  <a:lnTo>
                    <a:pt x="9130" y="13845"/>
                  </a:lnTo>
                  <a:lnTo>
                    <a:pt x="8776" y="13627"/>
                  </a:lnTo>
                  <a:lnTo>
                    <a:pt x="8421" y="13436"/>
                  </a:lnTo>
                  <a:lnTo>
                    <a:pt x="8040" y="13300"/>
                  </a:lnTo>
                  <a:lnTo>
                    <a:pt x="7658" y="13164"/>
                  </a:lnTo>
                  <a:lnTo>
                    <a:pt x="7249" y="13055"/>
                  </a:lnTo>
                  <a:lnTo>
                    <a:pt x="6841" y="12973"/>
                  </a:lnTo>
                  <a:lnTo>
                    <a:pt x="6432" y="12918"/>
                  </a:lnTo>
                  <a:lnTo>
                    <a:pt x="6023" y="12891"/>
                  </a:lnTo>
                  <a:lnTo>
                    <a:pt x="5614" y="12891"/>
                  </a:lnTo>
                  <a:lnTo>
                    <a:pt x="5233" y="12946"/>
                  </a:lnTo>
                  <a:lnTo>
                    <a:pt x="4824" y="13027"/>
                  </a:lnTo>
                  <a:lnTo>
                    <a:pt x="4442" y="13136"/>
                  </a:lnTo>
                  <a:lnTo>
                    <a:pt x="4088" y="13273"/>
                  </a:lnTo>
                  <a:lnTo>
                    <a:pt x="3706" y="13464"/>
                  </a:lnTo>
                  <a:lnTo>
                    <a:pt x="3379" y="13682"/>
                  </a:lnTo>
                  <a:lnTo>
                    <a:pt x="3052" y="13954"/>
                  </a:lnTo>
                  <a:lnTo>
                    <a:pt x="3052" y="13954"/>
                  </a:lnTo>
                  <a:lnTo>
                    <a:pt x="3025" y="13627"/>
                  </a:lnTo>
                  <a:lnTo>
                    <a:pt x="2971" y="13273"/>
                  </a:lnTo>
                  <a:lnTo>
                    <a:pt x="2916" y="12946"/>
                  </a:lnTo>
                  <a:lnTo>
                    <a:pt x="2807" y="12619"/>
                  </a:lnTo>
                  <a:lnTo>
                    <a:pt x="2698" y="12319"/>
                  </a:lnTo>
                  <a:lnTo>
                    <a:pt x="2562" y="11992"/>
                  </a:lnTo>
                  <a:lnTo>
                    <a:pt x="2398" y="11719"/>
                  </a:lnTo>
                  <a:lnTo>
                    <a:pt x="2208" y="11447"/>
                  </a:lnTo>
                  <a:lnTo>
                    <a:pt x="2017" y="11174"/>
                  </a:lnTo>
                  <a:lnTo>
                    <a:pt x="1799" y="10929"/>
                  </a:lnTo>
                  <a:lnTo>
                    <a:pt x="1553" y="10711"/>
                  </a:lnTo>
                  <a:lnTo>
                    <a:pt x="1281" y="10520"/>
                  </a:lnTo>
                  <a:lnTo>
                    <a:pt x="981" y="10357"/>
                  </a:lnTo>
                  <a:lnTo>
                    <a:pt x="681" y="10220"/>
                  </a:lnTo>
                  <a:lnTo>
                    <a:pt x="354" y="10111"/>
                  </a:lnTo>
                  <a:lnTo>
                    <a:pt x="0" y="10030"/>
                  </a:lnTo>
                  <a:lnTo>
                    <a:pt x="0" y="10030"/>
                  </a:lnTo>
                  <a:lnTo>
                    <a:pt x="273" y="9703"/>
                  </a:lnTo>
                  <a:lnTo>
                    <a:pt x="518" y="9403"/>
                  </a:lnTo>
                  <a:lnTo>
                    <a:pt x="736" y="9049"/>
                  </a:lnTo>
                  <a:lnTo>
                    <a:pt x="899" y="8721"/>
                  </a:lnTo>
                  <a:lnTo>
                    <a:pt x="1063" y="8367"/>
                  </a:lnTo>
                  <a:lnTo>
                    <a:pt x="1199" y="7986"/>
                  </a:lnTo>
                  <a:lnTo>
                    <a:pt x="1308" y="7631"/>
                  </a:lnTo>
                  <a:lnTo>
                    <a:pt x="1390" y="7250"/>
                  </a:lnTo>
                  <a:lnTo>
                    <a:pt x="1444" y="6841"/>
                  </a:lnTo>
                  <a:lnTo>
                    <a:pt x="1444" y="6459"/>
                  </a:lnTo>
                  <a:lnTo>
                    <a:pt x="1444" y="6078"/>
                  </a:lnTo>
                  <a:lnTo>
                    <a:pt x="1417" y="5696"/>
                  </a:lnTo>
                  <a:lnTo>
                    <a:pt x="1335" y="5288"/>
                  </a:lnTo>
                  <a:lnTo>
                    <a:pt x="1254" y="4906"/>
                  </a:lnTo>
                  <a:lnTo>
                    <a:pt x="1145" y="4524"/>
                  </a:lnTo>
                  <a:lnTo>
                    <a:pt x="981" y="4170"/>
                  </a:lnTo>
                  <a:lnTo>
                    <a:pt x="981" y="4170"/>
                  </a:lnTo>
                  <a:lnTo>
                    <a:pt x="1199" y="4061"/>
                  </a:lnTo>
                  <a:lnTo>
                    <a:pt x="1417" y="3952"/>
                  </a:lnTo>
                  <a:lnTo>
                    <a:pt x="1608" y="3816"/>
                  </a:lnTo>
                  <a:lnTo>
                    <a:pt x="1771" y="3680"/>
                  </a:lnTo>
                  <a:lnTo>
                    <a:pt x="1962" y="3489"/>
                  </a:lnTo>
                  <a:lnTo>
                    <a:pt x="2126" y="3325"/>
                  </a:lnTo>
                  <a:lnTo>
                    <a:pt x="2262" y="3107"/>
                  </a:lnTo>
                  <a:lnTo>
                    <a:pt x="2398" y="2917"/>
                  </a:lnTo>
                  <a:lnTo>
                    <a:pt x="2507" y="2671"/>
                  </a:lnTo>
                  <a:lnTo>
                    <a:pt x="2616" y="2453"/>
                  </a:lnTo>
                  <a:lnTo>
                    <a:pt x="2698" y="2235"/>
                  </a:lnTo>
                  <a:lnTo>
                    <a:pt x="2780" y="1990"/>
                  </a:lnTo>
                  <a:lnTo>
                    <a:pt x="2834" y="1772"/>
                  </a:lnTo>
                  <a:lnTo>
                    <a:pt x="2862" y="1554"/>
                  </a:lnTo>
                  <a:lnTo>
                    <a:pt x="2862" y="1309"/>
                  </a:lnTo>
                  <a:lnTo>
                    <a:pt x="2862" y="1118"/>
                  </a:lnTo>
                  <a:lnTo>
                    <a:pt x="2862" y="1118"/>
                  </a:lnTo>
                  <a:lnTo>
                    <a:pt x="2807" y="845"/>
                  </a:lnTo>
                  <a:lnTo>
                    <a:pt x="2753" y="600"/>
                  </a:lnTo>
                  <a:lnTo>
                    <a:pt x="2671" y="355"/>
                  </a:lnTo>
                  <a:lnTo>
                    <a:pt x="2562" y="109"/>
                  </a:lnTo>
                  <a:lnTo>
                    <a:pt x="2562" y="109"/>
                  </a:lnTo>
                  <a:lnTo>
                    <a:pt x="3516" y="28"/>
                  </a:lnTo>
                  <a:lnTo>
                    <a:pt x="4006" y="0"/>
                  </a:lnTo>
                  <a:lnTo>
                    <a:pt x="4470" y="0"/>
                  </a:lnTo>
                  <a:lnTo>
                    <a:pt x="4933" y="28"/>
                  </a:lnTo>
                  <a:lnTo>
                    <a:pt x="5423" y="109"/>
                  </a:lnTo>
                  <a:lnTo>
                    <a:pt x="5859" y="246"/>
                  </a:lnTo>
                  <a:lnTo>
                    <a:pt x="6105" y="355"/>
                  </a:lnTo>
                  <a:lnTo>
                    <a:pt x="6323" y="464"/>
                  </a:lnTo>
                  <a:lnTo>
                    <a:pt x="6323" y="464"/>
                  </a:lnTo>
                  <a:lnTo>
                    <a:pt x="6541" y="600"/>
                  </a:lnTo>
                  <a:lnTo>
                    <a:pt x="6759" y="764"/>
                  </a:lnTo>
                  <a:lnTo>
                    <a:pt x="6950" y="927"/>
                  </a:lnTo>
                  <a:lnTo>
                    <a:pt x="7113" y="1118"/>
                  </a:lnTo>
                  <a:lnTo>
                    <a:pt x="7277" y="1336"/>
                  </a:lnTo>
                  <a:lnTo>
                    <a:pt x="7386" y="1527"/>
                  </a:lnTo>
                  <a:lnTo>
                    <a:pt x="7495" y="1772"/>
                  </a:lnTo>
                  <a:lnTo>
                    <a:pt x="7576" y="1990"/>
                  </a:lnTo>
                  <a:lnTo>
                    <a:pt x="7631" y="2208"/>
                  </a:lnTo>
                  <a:lnTo>
                    <a:pt x="7658" y="2453"/>
                  </a:lnTo>
                  <a:lnTo>
                    <a:pt x="7658" y="2699"/>
                  </a:lnTo>
                  <a:lnTo>
                    <a:pt x="7631" y="2944"/>
                  </a:lnTo>
                  <a:lnTo>
                    <a:pt x="7576" y="3189"/>
                  </a:lnTo>
                  <a:lnTo>
                    <a:pt x="7495" y="3434"/>
                  </a:lnTo>
                  <a:lnTo>
                    <a:pt x="7386" y="3680"/>
                  </a:lnTo>
                  <a:lnTo>
                    <a:pt x="7277" y="3925"/>
                  </a:lnTo>
                  <a:lnTo>
                    <a:pt x="7277" y="3925"/>
                  </a:lnTo>
                  <a:lnTo>
                    <a:pt x="7222" y="4034"/>
                  </a:lnTo>
                  <a:lnTo>
                    <a:pt x="7222" y="4170"/>
                  </a:lnTo>
                  <a:lnTo>
                    <a:pt x="7277" y="4252"/>
                  </a:lnTo>
                  <a:lnTo>
                    <a:pt x="7358" y="4334"/>
                  </a:lnTo>
                  <a:lnTo>
                    <a:pt x="7467" y="4388"/>
                  </a:lnTo>
                  <a:lnTo>
                    <a:pt x="7576" y="4388"/>
                  </a:lnTo>
                  <a:lnTo>
                    <a:pt x="7685" y="4388"/>
                  </a:lnTo>
                  <a:lnTo>
                    <a:pt x="7794" y="4306"/>
                  </a:lnTo>
                  <a:lnTo>
                    <a:pt x="7794" y="4306"/>
                  </a:lnTo>
                  <a:lnTo>
                    <a:pt x="8012" y="4061"/>
                  </a:lnTo>
                  <a:lnTo>
                    <a:pt x="8012" y="4061"/>
                  </a:lnTo>
                  <a:lnTo>
                    <a:pt x="8094" y="4088"/>
                  </a:lnTo>
                  <a:lnTo>
                    <a:pt x="8149" y="4088"/>
                  </a:lnTo>
                  <a:lnTo>
                    <a:pt x="8230" y="4061"/>
                  </a:lnTo>
                  <a:lnTo>
                    <a:pt x="8312" y="4034"/>
                  </a:lnTo>
                  <a:lnTo>
                    <a:pt x="8312" y="4034"/>
                  </a:lnTo>
                  <a:lnTo>
                    <a:pt x="8503" y="3870"/>
                  </a:lnTo>
                  <a:lnTo>
                    <a:pt x="8721" y="3734"/>
                  </a:lnTo>
                  <a:lnTo>
                    <a:pt x="8939" y="3598"/>
                  </a:lnTo>
                  <a:lnTo>
                    <a:pt x="9157" y="3516"/>
                  </a:lnTo>
                  <a:lnTo>
                    <a:pt x="9402" y="3434"/>
                  </a:lnTo>
                  <a:lnTo>
                    <a:pt x="9620" y="3380"/>
                  </a:lnTo>
                  <a:lnTo>
                    <a:pt x="9866" y="3325"/>
                  </a:lnTo>
                  <a:lnTo>
                    <a:pt x="10111" y="3325"/>
                  </a:lnTo>
                  <a:lnTo>
                    <a:pt x="10383" y="3298"/>
                  </a:lnTo>
                  <a:lnTo>
                    <a:pt x="10629" y="3325"/>
                  </a:lnTo>
                  <a:lnTo>
                    <a:pt x="11147" y="3380"/>
                  </a:lnTo>
                  <a:lnTo>
                    <a:pt x="11637" y="3516"/>
                  </a:lnTo>
                  <a:lnTo>
                    <a:pt x="12128" y="3680"/>
                  </a:lnTo>
                  <a:lnTo>
                    <a:pt x="12618" y="3925"/>
                  </a:lnTo>
                  <a:lnTo>
                    <a:pt x="13082" y="4197"/>
                  </a:lnTo>
                  <a:lnTo>
                    <a:pt x="13490" y="4497"/>
                  </a:lnTo>
                  <a:lnTo>
                    <a:pt x="13872" y="4879"/>
                  </a:lnTo>
                  <a:lnTo>
                    <a:pt x="14199" y="5260"/>
                  </a:lnTo>
                  <a:lnTo>
                    <a:pt x="14499" y="5669"/>
                  </a:lnTo>
                  <a:lnTo>
                    <a:pt x="14608" y="5887"/>
                  </a:lnTo>
                  <a:lnTo>
                    <a:pt x="14717" y="6105"/>
                  </a:lnTo>
                  <a:lnTo>
                    <a:pt x="14798" y="6350"/>
                  </a:lnTo>
                  <a:lnTo>
                    <a:pt x="14853" y="6568"/>
                  </a:lnTo>
                  <a:lnTo>
                    <a:pt x="14853" y="6568"/>
                  </a:lnTo>
                  <a:lnTo>
                    <a:pt x="14935" y="6977"/>
                  </a:lnTo>
                  <a:lnTo>
                    <a:pt x="14962" y="7386"/>
                  </a:lnTo>
                  <a:lnTo>
                    <a:pt x="14908" y="7768"/>
                  </a:lnTo>
                  <a:lnTo>
                    <a:pt x="14826" y="8149"/>
                  </a:lnTo>
                  <a:lnTo>
                    <a:pt x="14717" y="8503"/>
                  </a:lnTo>
                  <a:lnTo>
                    <a:pt x="14553" y="8830"/>
                  </a:lnTo>
                  <a:lnTo>
                    <a:pt x="14362" y="9185"/>
                  </a:lnTo>
                  <a:lnTo>
                    <a:pt x="14172" y="9485"/>
                  </a:lnTo>
                  <a:lnTo>
                    <a:pt x="13926" y="9812"/>
                  </a:lnTo>
                  <a:lnTo>
                    <a:pt x="13681" y="10111"/>
                  </a:lnTo>
                  <a:lnTo>
                    <a:pt x="13136" y="10711"/>
                  </a:lnTo>
                  <a:lnTo>
                    <a:pt x="12591" y="11283"/>
                  </a:lnTo>
                  <a:lnTo>
                    <a:pt x="12100" y="11828"/>
                  </a:lnTo>
                  <a:lnTo>
                    <a:pt x="12100" y="11828"/>
                  </a:lnTo>
                  <a:lnTo>
                    <a:pt x="12019" y="11965"/>
                  </a:lnTo>
                  <a:lnTo>
                    <a:pt x="11991" y="12101"/>
                  </a:lnTo>
                  <a:lnTo>
                    <a:pt x="12019" y="12237"/>
                  </a:lnTo>
                  <a:lnTo>
                    <a:pt x="12100" y="12373"/>
                  </a:lnTo>
                  <a:lnTo>
                    <a:pt x="12182" y="12482"/>
                  </a:lnTo>
                  <a:lnTo>
                    <a:pt x="12291" y="12537"/>
                  </a:lnTo>
                  <a:lnTo>
                    <a:pt x="12427" y="12537"/>
                  </a:lnTo>
                  <a:lnTo>
                    <a:pt x="12509" y="12510"/>
                  </a:lnTo>
                  <a:lnTo>
                    <a:pt x="12564" y="12455"/>
                  </a:lnTo>
                  <a:lnTo>
                    <a:pt x="12564" y="12455"/>
                  </a:lnTo>
                  <a:lnTo>
                    <a:pt x="12809" y="12264"/>
                  </a:lnTo>
                  <a:lnTo>
                    <a:pt x="12809" y="12264"/>
                  </a:lnTo>
                  <a:lnTo>
                    <a:pt x="13272" y="12155"/>
                  </a:lnTo>
                  <a:lnTo>
                    <a:pt x="13736" y="12074"/>
                  </a:lnTo>
                  <a:lnTo>
                    <a:pt x="14172" y="12019"/>
                  </a:lnTo>
                  <a:lnTo>
                    <a:pt x="14635" y="11992"/>
                  </a:lnTo>
                  <a:lnTo>
                    <a:pt x="15098" y="12019"/>
                  </a:lnTo>
                  <a:lnTo>
                    <a:pt x="15534" y="12101"/>
                  </a:lnTo>
                  <a:lnTo>
                    <a:pt x="15752" y="12183"/>
                  </a:lnTo>
                  <a:lnTo>
                    <a:pt x="15970" y="12264"/>
                  </a:lnTo>
                  <a:lnTo>
                    <a:pt x="16188" y="12373"/>
                  </a:lnTo>
                  <a:lnTo>
                    <a:pt x="16406" y="12482"/>
                  </a:lnTo>
                  <a:lnTo>
                    <a:pt x="16406" y="12482"/>
                  </a:lnTo>
                  <a:lnTo>
                    <a:pt x="16652" y="12673"/>
                  </a:lnTo>
                  <a:lnTo>
                    <a:pt x="16870" y="12891"/>
                  </a:lnTo>
                  <a:lnTo>
                    <a:pt x="17061" y="13109"/>
                  </a:lnTo>
                  <a:lnTo>
                    <a:pt x="17197" y="13355"/>
                  </a:lnTo>
                  <a:lnTo>
                    <a:pt x="17306" y="13573"/>
                  </a:lnTo>
                  <a:lnTo>
                    <a:pt x="17360" y="13818"/>
                  </a:lnTo>
                  <a:lnTo>
                    <a:pt x="17415" y="14063"/>
                  </a:lnTo>
                  <a:lnTo>
                    <a:pt x="17388" y="14308"/>
                  </a:lnTo>
                  <a:lnTo>
                    <a:pt x="17360" y="14554"/>
                  </a:lnTo>
                  <a:lnTo>
                    <a:pt x="17279" y="14799"/>
                  </a:lnTo>
                  <a:lnTo>
                    <a:pt x="17197" y="15017"/>
                  </a:lnTo>
                  <a:lnTo>
                    <a:pt x="17061" y="15235"/>
                  </a:lnTo>
                  <a:lnTo>
                    <a:pt x="16870" y="15453"/>
                  </a:lnTo>
                  <a:lnTo>
                    <a:pt x="16679" y="15644"/>
                  </a:lnTo>
                  <a:lnTo>
                    <a:pt x="16461" y="15835"/>
                  </a:lnTo>
                  <a:lnTo>
                    <a:pt x="16216" y="15998"/>
                  </a:lnTo>
                  <a:lnTo>
                    <a:pt x="16216" y="15998"/>
                  </a:lnTo>
                  <a:lnTo>
                    <a:pt x="16107" y="16080"/>
                  </a:lnTo>
                  <a:lnTo>
                    <a:pt x="16052" y="16189"/>
                  </a:lnTo>
                  <a:lnTo>
                    <a:pt x="16025" y="16298"/>
                  </a:lnTo>
                  <a:lnTo>
                    <a:pt x="16052" y="16434"/>
                  </a:lnTo>
                  <a:lnTo>
                    <a:pt x="16079" y="16543"/>
                  </a:lnTo>
                  <a:lnTo>
                    <a:pt x="16161" y="16625"/>
                  </a:lnTo>
                  <a:lnTo>
                    <a:pt x="16270" y="16679"/>
                  </a:lnTo>
                  <a:lnTo>
                    <a:pt x="16406" y="16707"/>
                  </a:lnTo>
                  <a:lnTo>
                    <a:pt x="16406" y="16707"/>
                  </a:lnTo>
                  <a:lnTo>
                    <a:pt x="16652" y="16652"/>
                  </a:lnTo>
                  <a:lnTo>
                    <a:pt x="16842" y="16598"/>
                  </a:lnTo>
                  <a:lnTo>
                    <a:pt x="16842" y="16598"/>
                  </a:lnTo>
                  <a:lnTo>
                    <a:pt x="16842" y="16707"/>
                  </a:lnTo>
                  <a:lnTo>
                    <a:pt x="16870" y="16788"/>
                  </a:lnTo>
                  <a:lnTo>
                    <a:pt x="16924" y="16870"/>
                  </a:lnTo>
                  <a:lnTo>
                    <a:pt x="16979" y="16897"/>
                  </a:lnTo>
                  <a:lnTo>
                    <a:pt x="17033" y="16897"/>
                  </a:lnTo>
                  <a:lnTo>
                    <a:pt x="17033" y="16897"/>
                  </a:lnTo>
                  <a:lnTo>
                    <a:pt x="17497" y="16925"/>
                  </a:lnTo>
                  <a:lnTo>
                    <a:pt x="17960" y="16952"/>
                  </a:lnTo>
                  <a:lnTo>
                    <a:pt x="18396" y="17034"/>
                  </a:lnTo>
                  <a:lnTo>
                    <a:pt x="18805" y="17197"/>
                  </a:lnTo>
                  <a:lnTo>
                    <a:pt x="19023" y="17279"/>
                  </a:lnTo>
                  <a:lnTo>
                    <a:pt x="19214" y="17388"/>
                  </a:lnTo>
                  <a:lnTo>
                    <a:pt x="19377" y="17497"/>
                  </a:lnTo>
                  <a:lnTo>
                    <a:pt x="19568" y="17633"/>
                  </a:lnTo>
                  <a:lnTo>
                    <a:pt x="19704" y="17797"/>
                  </a:lnTo>
                  <a:lnTo>
                    <a:pt x="19868" y="17988"/>
                  </a:lnTo>
                  <a:lnTo>
                    <a:pt x="20004" y="18178"/>
                  </a:lnTo>
                  <a:lnTo>
                    <a:pt x="20113" y="183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3161651" y="5703378"/>
              <a:ext cx="77700" cy="83825"/>
            </a:xfrm>
            <a:custGeom>
              <a:rect b="b" l="l" r="r" t="t"/>
              <a:pathLst>
                <a:path extrusionOk="0" h="3353" w="3108">
                  <a:moveTo>
                    <a:pt x="954" y="1"/>
                  </a:moveTo>
                  <a:lnTo>
                    <a:pt x="927" y="83"/>
                  </a:lnTo>
                  <a:lnTo>
                    <a:pt x="872" y="137"/>
                  </a:lnTo>
                  <a:lnTo>
                    <a:pt x="791" y="164"/>
                  </a:lnTo>
                  <a:lnTo>
                    <a:pt x="682" y="192"/>
                  </a:lnTo>
                  <a:lnTo>
                    <a:pt x="545" y="164"/>
                  </a:lnTo>
                  <a:lnTo>
                    <a:pt x="409" y="192"/>
                  </a:lnTo>
                  <a:lnTo>
                    <a:pt x="300" y="219"/>
                  </a:lnTo>
                  <a:lnTo>
                    <a:pt x="218" y="273"/>
                  </a:lnTo>
                  <a:lnTo>
                    <a:pt x="137" y="355"/>
                  </a:lnTo>
                  <a:lnTo>
                    <a:pt x="82" y="437"/>
                  </a:lnTo>
                  <a:lnTo>
                    <a:pt x="28" y="519"/>
                  </a:lnTo>
                  <a:lnTo>
                    <a:pt x="0" y="628"/>
                  </a:lnTo>
                  <a:lnTo>
                    <a:pt x="0" y="873"/>
                  </a:lnTo>
                  <a:lnTo>
                    <a:pt x="28" y="1091"/>
                  </a:lnTo>
                  <a:lnTo>
                    <a:pt x="82" y="1309"/>
                  </a:lnTo>
                  <a:lnTo>
                    <a:pt x="164" y="1500"/>
                  </a:lnTo>
                  <a:lnTo>
                    <a:pt x="327" y="1745"/>
                  </a:lnTo>
                  <a:lnTo>
                    <a:pt x="491" y="1936"/>
                  </a:lnTo>
                  <a:lnTo>
                    <a:pt x="900" y="2317"/>
                  </a:lnTo>
                  <a:lnTo>
                    <a:pt x="1445" y="2808"/>
                  </a:lnTo>
                  <a:lnTo>
                    <a:pt x="1690" y="3053"/>
                  </a:lnTo>
                  <a:lnTo>
                    <a:pt x="1908" y="3353"/>
                  </a:lnTo>
                  <a:lnTo>
                    <a:pt x="2181" y="3108"/>
                  </a:lnTo>
                  <a:lnTo>
                    <a:pt x="2480" y="2890"/>
                  </a:lnTo>
                  <a:lnTo>
                    <a:pt x="2780" y="2672"/>
                  </a:lnTo>
                  <a:lnTo>
                    <a:pt x="3107" y="2508"/>
                  </a:lnTo>
                  <a:lnTo>
                    <a:pt x="2807" y="2236"/>
                  </a:lnTo>
                  <a:lnTo>
                    <a:pt x="2480" y="1963"/>
                  </a:lnTo>
                  <a:lnTo>
                    <a:pt x="2181" y="1691"/>
                  </a:lnTo>
                  <a:lnTo>
                    <a:pt x="1908" y="1363"/>
                  </a:lnTo>
                  <a:lnTo>
                    <a:pt x="1636" y="1064"/>
                  </a:lnTo>
                  <a:lnTo>
                    <a:pt x="1390" y="737"/>
                  </a:lnTo>
                  <a:lnTo>
                    <a:pt x="1172" y="382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13027426" y="5784453"/>
              <a:ext cx="70875" cy="84525"/>
            </a:xfrm>
            <a:custGeom>
              <a:rect b="b" l="l" r="r" t="t"/>
              <a:pathLst>
                <a:path extrusionOk="0" h="3381" w="2835">
                  <a:moveTo>
                    <a:pt x="982" y="1"/>
                  </a:moveTo>
                  <a:lnTo>
                    <a:pt x="709" y="655"/>
                  </a:lnTo>
                  <a:lnTo>
                    <a:pt x="491" y="1309"/>
                  </a:lnTo>
                  <a:lnTo>
                    <a:pt x="273" y="1990"/>
                  </a:lnTo>
                  <a:lnTo>
                    <a:pt x="0" y="2617"/>
                  </a:lnTo>
                  <a:lnTo>
                    <a:pt x="818" y="3380"/>
                  </a:lnTo>
                  <a:lnTo>
                    <a:pt x="873" y="3271"/>
                  </a:lnTo>
                  <a:lnTo>
                    <a:pt x="1091" y="2972"/>
                  </a:lnTo>
                  <a:lnTo>
                    <a:pt x="1309" y="2726"/>
                  </a:lnTo>
                  <a:lnTo>
                    <a:pt x="1772" y="2208"/>
                  </a:lnTo>
                  <a:lnTo>
                    <a:pt x="2290" y="1718"/>
                  </a:lnTo>
                  <a:lnTo>
                    <a:pt x="2835" y="1282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12979051" y="5592328"/>
              <a:ext cx="64075" cy="95400"/>
            </a:xfrm>
            <a:custGeom>
              <a:rect b="b" l="l" r="r" t="t"/>
              <a:pathLst>
                <a:path extrusionOk="0" h="3816" w="2563">
                  <a:moveTo>
                    <a:pt x="437" y="1"/>
                  </a:moveTo>
                  <a:lnTo>
                    <a:pt x="382" y="82"/>
                  </a:lnTo>
                  <a:lnTo>
                    <a:pt x="328" y="137"/>
                  </a:lnTo>
                  <a:lnTo>
                    <a:pt x="246" y="164"/>
                  </a:lnTo>
                  <a:lnTo>
                    <a:pt x="137" y="191"/>
                  </a:lnTo>
                  <a:lnTo>
                    <a:pt x="0" y="191"/>
                  </a:lnTo>
                  <a:lnTo>
                    <a:pt x="137" y="1581"/>
                  </a:lnTo>
                  <a:lnTo>
                    <a:pt x="246" y="2290"/>
                  </a:lnTo>
                  <a:lnTo>
                    <a:pt x="328" y="2617"/>
                  </a:lnTo>
                  <a:lnTo>
                    <a:pt x="437" y="2917"/>
                  </a:lnTo>
                  <a:lnTo>
                    <a:pt x="491" y="3053"/>
                  </a:lnTo>
                  <a:lnTo>
                    <a:pt x="573" y="3189"/>
                  </a:lnTo>
                  <a:lnTo>
                    <a:pt x="655" y="3271"/>
                  </a:lnTo>
                  <a:lnTo>
                    <a:pt x="764" y="3380"/>
                  </a:lnTo>
                  <a:lnTo>
                    <a:pt x="1009" y="3516"/>
                  </a:lnTo>
                  <a:lnTo>
                    <a:pt x="1281" y="3625"/>
                  </a:lnTo>
                  <a:lnTo>
                    <a:pt x="1581" y="3707"/>
                  </a:lnTo>
                  <a:lnTo>
                    <a:pt x="1908" y="3761"/>
                  </a:lnTo>
                  <a:lnTo>
                    <a:pt x="2562" y="3816"/>
                  </a:lnTo>
                  <a:lnTo>
                    <a:pt x="2290" y="2862"/>
                  </a:lnTo>
                  <a:lnTo>
                    <a:pt x="2017" y="1908"/>
                  </a:lnTo>
                  <a:lnTo>
                    <a:pt x="1799" y="9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11833051" y="4889203"/>
              <a:ext cx="1047225" cy="818300"/>
            </a:xfrm>
            <a:custGeom>
              <a:rect b="b" l="l" r="r" t="t"/>
              <a:pathLst>
                <a:path extrusionOk="0" h="32732" w="41889">
                  <a:moveTo>
                    <a:pt x="13600" y="4688"/>
                  </a:moveTo>
                  <a:lnTo>
                    <a:pt x="14172" y="4742"/>
                  </a:lnTo>
                  <a:lnTo>
                    <a:pt x="14745" y="4797"/>
                  </a:lnTo>
                  <a:lnTo>
                    <a:pt x="15017" y="4824"/>
                  </a:lnTo>
                  <a:lnTo>
                    <a:pt x="15262" y="4879"/>
                  </a:lnTo>
                  <a:lnTo>
                    <a:pt x="15480" y="4988"/>
                  </a:lnTo>
                  <a:lnTo>
                    <a:pt x="15589" y="5069"/>
                  </a:lnTo>
                  <a:lnTo>
                    <a:pt x="15698" y="5178"/>
                  </a:lnTo>
                  <a:lnTo>
                    <a:pt x="15780" y="5315"/>
                  </a:lnTo>
                  <a:lnTo>
                    <a:pt x="15862" y="5451"/>
                  </a:lnTo>
                  <a:lnTo>
                    <a:pt x="15944" y="5614"/>
                  </a:lnTo>
                  <a:lnTo>
                    <a:pt x="15998" y="5805"/>
                  </a:lnTo>
                  <a:lnTo>
                    <a:pt x="16053" y="6187"/>
                  </a:lnTo>
                  <a:lnTo>
                    <a:pt x="16107" y="6595"/>
                  </a:lnTo>
                  <a:lnTo>
                    <a:pt x="16080" y="7004"/>
                  </a:lnTo>
                  <a:lnTo>
                    <a:pt x="16080" y="7413"/>
                  </a:lnTo>
                  <a:lnTo>
                    <a:pt x="16026" y="8122"/>
                  </a:lnTo>
                  <a:lnTo>
                    <a:pt x="15998" y="8258"/>
                  </a:lnTo>
                  <a:lnTo>
                    <a:pt x="15917" y="8367"/>
                  </a:lnTo>
                  <a:lnTo>
                    <a:pt x="15808" y="8449"/>
                  </a:lnTo>
                  <a:lnTo>
                    <a:pt x="15726" y="8476"/>
                  </a:lnTo>
                  <a:lnTo>
                    <a:pt x="15181" y="8476"/>
                  </a:lnTo>
                  <a:lnTo>
                    <a:pt x="14717" y="8449"/>
                  </a:lnTo>
                  <a:lnTo>
                    <a:pt x="14200" y="8367"/>
                  </a:lnTo>
                  <a:lnTo>
                    <a:pt x="13736" y="8285"/>
                  </a:lnTo>
                  <a:lnTo>
                    <a:pt x="13273" y="8122"/>
                  </a:lnTo>
                  <a:lnTo>
                    <a:pt x="13055" y="8040"/>
                  </a:lnTo>
                  <a:lnTo>
                    <a:pt x="12837" y="7931"/>
                  </a:lnTo>
                  <a:lnTo>
                    <a:pt x="12646" y="7795"/>
                  </a:lnTo>
                  <a:lnTo>
                    <a:pt x="12455" y="7631"/>
                  </a:lnTo>
                  <a:lnTo>
                    <a:pt x="12292" y="7468"/>
                  </a:lnTo>
                  <a:lnTo>
                    <a:pt x="12128" y="7277"/>
                  </a:lnTo>
                  <a:lnTo>
                    <a:pt x="11938" y="6977"/>
                  </a:lnTo>
                  <a:lnTo>
                    <a:pt x="11829" y="6677"/>
                  </a:lnTo>
                  <a:lnTo>
                    <a:pt x="11747" y="6377"/>
                  </a:lnTo>
                  <a:lnTo>
                    <a:pt x="11692" y="6050"/>
                  </a:lnTo>
                  <a:lnTo>
                    <a:pt x="11720" y="5723"/>
                  </a:lnTo>
                  <a:lnTo>
                    <a:pt x="11801" y="5396"/>
                  </a:lnTo>
                  <a:lnTo>
                    <a:pt x="11938" y="5097"/>
                  </a:lnTo>
                  <a:lnTo>
                    <a:pt x="12128" y="4824"/>
                  </a:lnTo>
                  <a:lnTo>
                    <a:pt x="12183" y="4770"/>
                  </a:lnTo>
                  <a:lnTo>
                    <a:pt x="12292" y="4742"/>
                  </a:lnTo>
                  <a:lnTo>
                    <a:pt x="12346" y="4715"/>
                  </a:lnTo>
                  <a:lnTo>
                    <a:pt x="12428" y="4715"/>
                  </a:lnTo>
                  <a:lnTo>
                    <a:pt x="13000" y="4688"/>
                  </a:lnTo>
                  <a:close/>
                  <a:moveTo>
                    <a:pt x="6078" y="8067"/>
                  </a:moveTo>
                  <a:lnTo>
                    <a:pt x="6160" y="8094"/>
                  </a:lnTo>
                  <a:lnTo>
                    <a:pt x="6242" y="8122"/>
                  </a:lnTo>
                  <a:lnTo>
                    <a:pt x="6296" y="8203"/>
                  </a:lnTo>
                  <a:lnTo>
                    <a:pt x="6623" y="8803"/>
                  </a:lnTo>
                  <a:lnTo>
                    <a:pt x="6896" y="9403"/>
                  </a:lnTo>
                  <a:lnTo>
                    <a:pt x="7114" y="10029"/>
                  </a:lnTo>
                  <a:lnTo>
                    <a:pt x="7250" y="10683"/>
                  </a:lnTo>
                  <a:lnTo>
                    <a:pt x="7250" y="10820"/>
                  </a:lnTo>
                  <a:lnTo>
                    <a:pt x="7196" y="10956"/>
                  </a:lnTo>
                  <a:lnTo>
                    <a:pt x="7086" y="11038"/>
                  </a:lnTo>
                  <a:lnTo>
                    <a:pt x="7032" y="11065"/>
                  </a:lnTo>
                  <a:lnTo>
                    <a:pt x="6950" y="11065"/>
                  </a:lnTo>
                  <a:lnTo>
                    <a:pt x="5124" y="11174"/>
                  </a:lnTo>
                  <a:lnTo>
                    <a:pt x="4661" y="11174"/>
                  </a:lnTo>
                  <a:lnTo>
                    <a:pt x="4443" y="11092"/>
                  </a:lnTo>
                  <a:lnTo>
                    <a:pt x="4334" y="11038"/>
                  </a:lnTo>
                  <a:lnTo>
                    <a:pt x="4252" y="10983"/>
                  </a:lnTo>
                  <a:lnTo>
                    <a:pt x="4170" y="10874"/>
                  </a:lnTo>
                  <a:lnTo>
                    <a:pt x="4116" y="10792"/>
                  </a:lnTo>
                  <a:lnTo>
                    <a:pt x="4034" y="10602"/>
                  </a:lnTo>
                  <a:lnTo>
                    <a:pt x="4007" y="10384"/>
                  </a:lnTo>
                  <a:lnTo>
                    <a:pt x="4007" y="10166"/>
                  </a:lnTo>
                  <a:lnTo>
                    <a:pt x="4007" y="9948"/>
                  </a:lnTo>
                  <a:lnTo>
                    <a:pt x="4007" y="9730"/>
                  </a:lnTo>
                  <a:lnTo>
                    <a:pt x="3952" y="9539"/>
                  </a:lnTo>
                  <a:lnTo>
                    <a:pt x="3925" y="9430"/>
                  </a:lnTo>
                  <a:lnTo>
                    <a:pt x="3871" y="9348"/>
                  </a:lnTo>
                  <a:lnTo>
                    <a:pt x="3871" y="9321"/>
                  </a:lnTo>
                  <a:lnTo>
                    <a:pt x="3789" y="9348"/>
                  </a:lnTo>
                  <a:lnTo>
                    <a:pt x="3734" y="9321"/>
                  </a:lnTo>
                  <a:lnTo>
                    <a:pt x="3707" y="9294"/>
                  </a:lnTo>
                  <a:lnTo>
                    <a:pt x="3680" y="9239"/>
                  </a:lnTo>
                  <a:lnTo>
                    <a:pt x="3653" y="9185"/>
                  </a:lnTo>
                  <a:lnTo>
                    <a:pt x="3653" y="9103"/>
                  </a:lnTo>
                  <a:lnTo>
                    <a:pt x="3680" y="9048"/>
                  </a:lnTo>
                  <a:lnTo>
                    <a:pt x="3734" y="9021"/>
                  </a:lnTo>
                  <a:lnTo>
                    <a:pt x="4252" y="8721"/>
                  </a:lnTo>
                  <a:lnTo>
                    <a:pt x="4824" y="8476"/>
                  </a:lnTo>
                  <a:lnTo>
                    <a:pt x="5397" y="8258"/>
                  </a:lnTo>
                  <a:lnTo>
                    <a:pt x="5969" y="8067"/>
                  </a:lnTo>
                  <a:close/>
                  <a:moveTo>
                    <a:pt x="25864" y="8285"/>
                  </a:moveTo>
                  <a:lnTo>
                    <a:pt x="25973" y="8312"/>
                  </a:lnTo>
                  <a:lnTo>
                    <a:pt x="26082" y="8394"/>
                  </a:lnTo>
                  <a:lnTo>
                    <a:pt x="26191" y="8367"/>
                  </a:lnTo>
                  <a:lnTo>
                    <a:pt x="26682" y="8394"/>
                  </a:lnTo>
                  <a:lnTo>
                    <a:pt x="27172" y="8449"/>
                  </a:lnTo>
                  <a:lnTo>
                    <a:pt x="28153" y="8639"/>
                  </a:lnTo>
                  <a:lnTo>
                    <a:pt x="28262" y="8694"/>
                  </a:lnTo>
                  <a:lnTo>
                    <a:pt x="28371" y="8803"/>
                  </a:lnTo>
                  <a:lnTo>
                    <a:pt x="28426" y="8912"/>
                  </a:lnTo>
                  <a:lnTo>
                    <a:pt x="28426" y="8994"/>
                  </a:lnTo>
                  <a:lnTo>
                    <a:pt x="28398" y="9048"/>
                  </a:lnTo>
                  <a:lnTo>
                    <a:pt x="28071" y="10084"/>
                  </a:lnTo>
                  <a:lnTo>
                    <a:pt x="27744" y="11092"/>
                  </a:lnTo>
                  <a:lnTo>
                    <a:pt x="27499" y="12128"/>
                  </a:lnTo>
                  <a:lnTo>
                    <a:pt x="27308" y="13191"/>
                  </a:lnTo>
                  <a:lnTo>
                    <a:pt x="27281" y="13273"/>
                  </a:lnTo>
                  <a:lnTo>
                    <a:pt x="27227" y="13354"/>
                  </a:lnTo>
                  <a:lnTo>
                    <a:pt x="27172" y="13409"/>
                  </a:lnTo>
                  <a:lnTo>
                    <a:pt x="27090" y="13436"/>
                  </a:lnTo>
                  <a:lnTo>
                    <a:pt x="27036" y="13463"/>
                  </a:lnTo>
                  <a:lnTo>
                    <a:pt x="26872" y="13463"/>
                  </a:lnTo>
                  <a:lnTo>
                    <a:pt x="26791" y="13436"/>
                  </a:lnTo>
                  <a:lnTo>
                    <a:pt x="26354" y="13218"/>
                  </a:lnTo>
                  <a:lnTo>
                    <a:pt x="25946" y="13054"/>
                  </a:lnTo>
                  <a:lnTo>
                    <a:pt x="25510" y="12918"/>
                  </a:lnTo>
                  <a:lnTo>
                    <a:pt x="25046" y="12809"/>
                  </a:lnTo>
                  <a:lnTo>
                    <a:pt x="24965" y="12809"/>
                  </a:lnTo>
                  <a:lnTo>
                    <a:pt x="24910" y="12755"/>
                  </a:lnTo>
                  <a:lnTo>
                    <a:pt x="24828" y="12673"/>
                  </a:lnTo>
                  <a:lnTo>
                    <a:pt x="24774" y="12537"/>
                  </a:lnTo>
                  <a:lnTo>
                    <a:pt x="24801" y="12400"/>
                  </a:lnTo>
                  <a:lnTo>
                    <a:pt x="25046" y="11419"/>
                  </a:lnTo>
                  <a:lnTo>
                    <a:pt x="25264" y="10438"/>
                  </a:lnTo>
                  <a:lnTo>
                    <a:pt x="25673" y="8449"/>
                  </a:lnTo>
                  <a:lnTo>
                    <a:pt x="25700" y="8394"/>
                  </a:lnTo>
                  <a:lnTo>
                    <a:pt x="25755" y="8340"/>
                  </a:lnTo>
                  <a:lnTo>
                    <a:pt x="25809" y="8312"/>
                  </a:lnTo>
                  <a:lnTo>
                    <a:pt x="25864" y="8285"/>
                  </a:lnTo>
                  <a:close/>
                  <a:moveTo>
                    <a:pt x="20713" y="9702"/>
                  </a:moveTo>
                  <a:lnTo>
                    <a:pt x="20849" y="9730"/>
                  </a:lnTo>
                  <a:lnTo>
                    <a:pt x="20931" y="9784"/>
                  </a:lnTo>
                  <a:lnTo>
                    <a:pt x="21394" y="10329"/>
                  </a:lnTo>
                  <a:lnTo>
                    <a:pt x="21803" y="10874"/>
                  </a:lnTo>
                  <a:lnTo>
                    <a:pt x="22185" y="11447"/>
                  </a:lnTo>
                  <a:lnTo>
                    <a:pt x="22512" y="12073"/>
                  </a:lnTo>
                  <a:lnTo>
                    <a:pt x="22539" y="12155"/>
                  </a:lnTo>
                  <a:lnTo>
                    <a:pt x="22539" y="12237"/>
                  </a:lnTo>
                  <a:lnTo>
                    <a:pt x="22539" y="12319"/>
                  </a:lnTo>
                  <a:lnTo>
                    <a:pt x="22539" y="12400"/>
                  </a:lnTo>
                  <a:lnTo>
                    <a:pt x="22485" y="12482"/>
                  </a:lnTo>
                  <a:lnTo>
                    <a:pt x="22430" y="12537"/>
                  </a:lnTo>
                  <a:lnTo>
                    <a:pt x="22376" y="12591"/>
                  </a:lnTo>
                  <a:lnTo>
                    <a:pt x="22294" y="12618"/>
                  </a:lnTo>
                  <a:lnTo>
                    <a:pt x="21694" y="12782"/>
                  </a:lnTo>
                  <a:lnTo>
                    <a:pt x="21149" y="12973"/>
                  </a:lnTo>
                  <a:lnTo>
                    <a:pt x="20604" y="13191"/>
                  </a:lnTo>
                  <a:lnTo>
                    <a:pt x="20114" y="13463"/>
                  </a:lnTo>
                  <a:lnTo>
                    <a:pt x="19623" y="13790"/>
                  </a:lnTo>
                  <a:lnTo>
                    <a:pt x="19160" y="14145"/>
                  </a:lnTo>
                  <a:lnTo>
                    <a:pt x="18724" y="14526"/>
                  </a:lnTo>
                  <a:lnTo>
                    <a:pt x="18315" y="14962"/>
                  </a:lnTo>
                  <a:lnTo>
                    <a:pt x="18233" y="15017"/>
                  </a:lnTo>
                  <a:lnTo>
                    <a:pt x="18151" y="15044"/>
                  </a:lnTo>
                  <a:lnTo>
                    <a:pt x="18070" y="15071"/>
                  </a:lnTo>
                  <a:lnTo>
                    <a:pt x="17988" y="15071"/>
                  </a:lnTo>
                  <a:lnTo>
                    <a:pt x="17906" y="15044"/>
                  </a:lnTo>
                  <a:lnTo>
                    <a:pt x="17824" y="14989"/>
                  </a:lnTo>
                  <a:lnTo>
                    <a:pt x="17770" y="14962"/>
                  </a:lnTo>
                  <a:lnTo>
                    <a:pt x="17715" y="14880"/>
                  </a:lnTo>
                  <a:lnTo>
                    <a:pt x="17252" y="14145"/>
                  </a:lnTo>
                  <a:lnTo>
                    <a:pt x="16843" y="13382"/>
                  </a:lnTo>
                  <a:lnTo>
                    <a:pt x="16761" y="13463"/>
                  </a:lnTo>
                  <a:lnTo>
                    <a:pt x="16707" y="13491"/>
                  </a:lnTo>
                  <a:lnTo>
                    <a:pt x="16652" y="13518"/>
                  </a:lnTo>
                  <a:lnTo>
                    <a:pt x="16598" y="13491"/>
                  </a:lnTo>
                  <a:lnTo>
                    <a:pt x="16543" y="13463"/>
                  </a:lnTo>
                  <a:lnTo>
                    <a:pt x="16489" y="13436"/>
                  </a:lnTo>
                  <a:lnTo>
                    <a:pt x="16462" y="13382"/>
                  </a:lnTo>
                  <a:lnTo>
                    <a:pt x="16462" y="13327"/>
                  </a:lnTo>
                  <a:lnTo>
                    <a:pt x="16489" y="13273"/>
                  </a:lnTo>
                  <a:lnTo>
                    <a:pt x="16680" y="13027"/>
                  </a:lnTo>
                  <a:lnTo>
                    <a:pt x="16680" y="12945"/>
                  </a:lnTo>
                  <a:lnTo>
                    <a:pt x="16680" y="12891"/>
                  </a:lnTo>
                  <a:lnTo>
                    <a:pt x="16734" y="12755"/>
                  </a:lnTo>
                  <a:lnTo>
                    <a:pt x="16843" y="12673"/>
                  </a:lnTo>
                  <a:lnTo>
                    <a:pt x="16979" y="12646"/>
                  </a:lnTo>
                  <a:lnTo>
                    <a:pt x="17361" y="12210"/>
                  </a:lnTo>
                  <a:lnTo>
                    <a:pt x="17742" y="11801"/>
                  </a:lnTo>
                  <a:lnTo>
                    <a:pt x="18179" y="11419"/>
                  </a:lnTo>
                  <a:lnTo>
                    <a:pt x="18615" y="11038"/>
                  </a:lnTo>
                  <a:lnTo>
                    <a:pt x="19051" y="10711"/>
                  </a:lnTo>
                  <a:lnTo>
                    <a:pt x="19514" y="10356"/>
                  </a:lnTo>
                  <a:lnTo>
                    <a:pt x="20004" y="10057"/>
                  </a:lnTo>
                  <a:lnTo>
                    <a:pt x="20495" y="9730"/>
                  </a:lnTo>
                  <a:lnTo>
                    <a:pt x="20604" y="9702"/>
                  </a:lnTo>
                  <a:close/>
                  <a:moveTo>
                    <a:pt x="34367" y="15453"/>
                  </a:moveTo>
                  <a:lnTo>
                    <a:pt x="34449" y="15480"/>
                  </a:lnTo>
                  <a:lnTo>
                    <a:pt x="34530" y="15507"/>
                  </a:lnTo>
                  <a:lnTo>
                    <a:pt x="34585" y="15562"/>
                  </a:lnTo>
                  <a:lnTo>
                    <a:pt x="34639" y="15644"/>
                  </a:lnTo>
                  <a:lnTo>
                    <a:pt x="34667" y="15725"/>
                  </a:lnTo>
                  <a:lnTo>
                    <a:pt x="34667" y="15807"/>
                  </a:lnTo>
                  <a:lnTo>
                    <a:pt x="34667" y="16679"/>
                  </a:lnTo>
                  <a:lnTo>
                    <a:pt x="34694" y="17551"/>
                  </a:lnTo>
                  <a:lnTo>
                    <a:pt x="34776" y="18451"/>
                  </a:lnTo>
                  <a:lnTo>
                    <a:pt x="34939" y="19323"/>
                  </a:lnTo>
                  <a:lnTo>
                    <a:pt x="34939" y="19404"/>
                  </a:lnTo>
                  <a:lnTo>
                    <a:pt x="34912" y="19514"/>
                  </a:lnTo>
                  <a:lnTo>
                    <a:pt x="34885" y="19595"/>
                  </a:lnTo>
                  <a:lnTo>
                    <a:pt x="34830" y="19650"/>
                  </a:lnTo>
                  <a:lnTo>
                    <a:pt x="34776" y="19704"/>
                  </a:lnTo>
                  <a:lnTo>
                    <a:pt x="34694" y="19759"/>
                  </a:lnTo>
                  <a:lnTo>
                    <a:pt x="34476" y="19759"/>
                  </a:lnTo>
                  <a:lnTo>
                    <a:pt x="32405" y="19514"/>
                  </a:lnTo>
                  <a:lnTo>
                    <a:pt x="32050" y="19486"/>
                  </a:lnTo>
                  <a:lnTo>
                    <a:pt x="31642" y="19459"/>
                  </a:lnTo>
                  <a:lnTo>
                    <a:pt x="31451" y="19432"/>
                  </a:lnTo>
                  <a:lnTo>
                    <a:pt x="31260" y="19404"/>
                  </a:lnTo>
                  <a:lnTo>
                    <a:pt x="31097" y="19323"/>
                  </a:lnTo>
                  <a:lnTo>
                    <a:pt x="30933" y="19241"/>
                  </a:lnTo>
                  <a:lnTo>
                    <a:pt x="30824" y="19105"/>
                  </a:lnTo>
                  <a:lnTo>
                    <a:pt x="30742" y="18941"/>
                  </a:lnTo>
                  <a:lnTo>
                    <a:pt x="30688" y="18778"/>
                  </a:lnTo>
                  <a:lnTo>
                    <a:pt x="30660" y="18587"/>
                  </a:lnTo>
                  <a:lnTo>
                    <a:pt x="30579" y="18205"/>
                  </a:lnTo>
                  <a:lnTo>
                    <a:pt x="30551" y="17824"/>
                  </a:lnTo>
                  <a:lnTo>
                    <a:pt x="30470" y="17033"/>
                  </a:lnTo>
                  <a:lnTo>
                    <a:pt x="30333" y="17061"/>
                  </a:lnTo>
                  <a:lnTo>
                    <a:pt x="30224" y="17061"/>
                  </a:lnTo>
                  <a:lnTo>
                    <a:pt x="30143" y="17033"/>
                  </a:lnTo>
                  <a:lnTo>
                    <a:pt x="30088" y="16979"/>
                  </a:lnTo>
                  <a:lnTo>
                    <a:pt x="30061" y="16897"/>
                  </a:lnTo>
                  <a:lnTo>
                    <a:pt x="30034" y="16815"/>
                  </a:lnTo>
                  <a:lnTo>
                    <a:pt x="30061" y="16734"/>
                  </a:lnTo>
                  <a:lnTo>
                    <a:pt x="30115" y="16652"/>
                  </a:lnTo>
                  <a:lnTo>
                    <a:pt x="30197" y="16597"/>
                  </a:lnTo>
                  <a:lnTo>
                    <a:pt x="30442" y="16516"/>
                  </a:lnTo>
                  <a:lnTo>
                    <a:pt x="30442" y="16461"/>
                  </a:lnTo>
                  <a:lnTo>
                    <a:pt x="30442" y="16325"/>
                  </a:lnTo>
                  <a:lnTo>
                    <a:pt x="30497" y="16216"/>
                  </a:lnTo>
                  <a:lnTo>
                    <a:pt x="30606" y="16134"/>
                  </a:lnTo>
                  <a:lnTo>
                    <a:pt x="30715" y="16107"/>
                  </a:lnTo>
                  <a:lnTo>
                    <a:pt x="30824" y="16107"/>
                  </a:lnTo>
                  <a:lnTo>
                    <a:pt x="30933" y="16134"/>
                  </a:lnTo>
                  <a:lnTo>
                    <a:pt x="31042" y="16189"/>
                  </a:lnTo>
                  <a:lnTo>
                    <a:pt x="31124" y="16298"/>
                  </a:lnTo>
                  <a:lnTo>
                    <a:pt x="31887" y="16080"/>
                  </a:lnTo>
                  <a:lnTo>
                    <a:pt x="32677" y="15862"/>
                  </a:lnTo>
                  <a:lnTo>
                    <a:pt x="34203" y="15453"/>
                  </a:lnTo>
                  <a:close/>
                  <a:moveTo>
                    <a:pt x="13791" y="0"/>
                  </a:moveTo>
                  <a:lnTo>
                    <a:pt x="13491" y="27"/>
                  </a:lnTo>
                  <a:lnTo>
                    <a:pt x="13164" y="55"/>
                  </a:lnTo>
                  <a:lnTo>
                    <a:pt x="12592" y="191"/>
                  </a:lnTo>
                  <a:lnTo>
                    <a:pt x="12047" y="354"/>
                  </a:lnTo>
                  <a:lnTo>
                    <a:pt x="11529" y="573"/>
                  </a:lnTo>
                  <a:lnTo>
                    <a:pt x="11065" y="818"/>
                  </a:lnTo>
                  <a:lnTo>
                    <a:pt x="10629" y="1145"/>
                  </a:lnTo>
                  <a:lnTo>
                    <a:pt x="10248" y="1472"/>
                  </a:lnTo>
                  <a:lnTo>
                    <a:pt x="9894" y="1853"/>
                  </a:lnTo>
                  <a:lnTo>
                    <a:pt x="9567" y="2262"/>
                  </a:lnTo>
                  <a:lnTo>
                    <a:pt x="9294" y="2698"/>
                  </a:lnTo>
                  <a:lnTo>
                    <a:pt x="9049" y="3162"/>
                  </a:lnTo>
                  <a:lnTo>
                    <a:pt x="8831" y="3652"/>
                  </a:lnTo>
                  <a:lnTo>
                    <a:pt x="8613" y="4143"/>
                  </a:lnTo>
                  <a:lnTo>
                    <a:pt x="8449" y="4661"/>
                  </a:lnTo>
                  <a:lnTo>
                    <a:pt x="8313" y="5206"/>
                  </a:lnTo>
                  <a:lnTo>
                    <a:pt x="8204" y="5751"/>
                  </a:lnTo>
                  <a:lnTo>
                    <a:pt x="8095" y="6296"/>
                  </a:lnTo>
                  <a:lnTo>
                    <a:pt x="8231" y="6541"/>
                  </a:lnTo>
                  <a:lnTo>
                    <a:pt x="8258" y="6650"/>
                  </a:lnTo>
                  <a:lnTo>
                    <a:pt x="8258" y="6759"/>
                  </a:lnTo>
                  <a:lnTo>
                    <a:pt x="8231" y="6868"/>
                  </a:lnTo>
                  <a:lnTo>
                    <a:pt x="8177" y="6950"/>
                  </a:lnTo>
                  <a:lnTo>
                    <a:pt x="8095" y="7004"/>
                  </a:lnTo>
                  <a:lnTo>
                    <a:pt x="8013" y="7059"/>
                  </a:lnTo>
                  <a:lnTo>
                    <a:pt x="7904" y="7059"/>
                  </a:lnTo>
                  <a:lnTo>
                    <a:pt x="7795" y="7004"/>
                  </a:lnTo>
                  <a:lnTo>
                    <a:pt x="7250" y="6623"/>
                  </a:lnTo>
                  <a:lnTo>
                    <a:pt x="6705" y="6296"/>
                  </a:lnTo>
                  <a:lnTo>
                    <a:pt x="6160" y="5996"/>
                  </a:lnTo>
                  <a:lnTo>
                    <a:pt x="5887" y="5860"/>
                  </a:lnTo>
                  <a:lnTo>
                    <a:pt x="5615" y="5751"/>
                  </a:lnTo>
                  <a:lnTo>
                    <a:pt x="5342" y="5669"/>
                  </a:lnTo>
                  <a:lnTo>
                    <a:pt x="5043" y="5587"/>
                  </a:lnTo>
                  <a:lnTo>
                    <a:pt x="4743" y="5533"/>
                  </a:lnTo>
                  <a:lnTo>
                    <a:pt x="4443" y="5505"/>
                  </a:lnTo>
                  <a:lnTo>
                    <a:pt x="4143" y="5478"/>
                  </a:lnTo>
                  <a:lnTo>
                    <a:pt x="3816" y="5505"/>
                  </a:lnTo>
                  <a:lnTo>
                    <a:pt x="3489" y="5533"/>
                  </a:lnTo>
                  <a:lnTo>
                    <a:pt x="3135" y="5614"/>
                  </a:lnTo>
                  <a:lnTo>
                    <a:pt x="2753" y="5723"/>
                  </a:lnTo>
                  <a:lnTo>
                    <a:pt x="2399" y="5860"/>
                  </a:lnTo>
                  <a:lnTo>
                    <a:pt x="2072" y="6050"/>
                  </a:lnTo>
                  <a:lnTo>
                    <a:pt x="1745" y="6241"/>
                  </a:lnTo>
                  <a:lnTo>
                    <a:pt x="1445" y="6486"/>
                  </a:lnTo>
                  <a:lnTo>
                    <a:pt x="1173" y="6759"/>
                  </a:lnTo>
                  <a:lnTo>
                    <a:pt x="927" y="7059"/>
                  </a:lnTo>
                  <a:lnTo>
                    <a:pt x="709" y="7386"/>
                  </a:lnTo>
                  <a:lnTo>
                    <a:pt x="600" y="7631"/>
                  </a:lnTo>
                  <a:lnTo>
                    <a:pt x="491" y="7904"/>
                  </a:lnTo>
                  <a:lnTo>
                    <a:pt x="437" y="8149"/>
                  </a:lnTo>
                  <a:lnTo>
                    <a:pt x="382" y="8421"/>
                  </a:lnTo>
                  <a:lnTo>
                    <a:pt x="273" y="8967"/>
                  </a:lnTo>
                  <a:lnTo>
                    <a:pt x="219" y="9239"/>
                  </a:lnTo>
                  <a:lnTo>
                    <a:pt x="164" y="9512"/>
                  </a:lnTo>
                  <a:lnTo>
                    <a:pt x="110" y="9593"/>
                  </a:lnTo>
                  <a:lnTo>
                    <a:pt x="1" y="9648"/>
                  </a:lnTo>
                  <a:lnTo>
                    <a:pt x="328" y="10057"/>
                  </a:lnTo>
                  <a:lnTo>
                    <a:pt x="655" y="10520"/>
                  </a:lnTo>
                  <a:lnTo>
                    <a:pt x="927" y="10956"/>
                  </a:lnTo>
                  <a:lnTo>
                    <a:pt x="1173" y="11447"/>
                  </a:lnTo>
                  <a:lnTo>
                    <a:pt x="1391" y="11937"/>
                  </a:lnTo>
                  <a:lnTo>
                    <a:pt x="1581" y="12455"/>
                  </a:lnTo>
                  <a:lnTo>
                    <a:pt x="1745" y="12973"/>
                  </a:lnTo>
                  <a:lnTo>
                    <a:pt x="1881" y="13491"/>
                  </a:lnTo>
                  <a:lnTo>
                    <a:pt x="2045" y="13327"/>
                  </a:lnTo>
                  <a:lnTo>
                    <a:pt x="2235" y="13191"/>
                  </a:lnTo>
                  <a:lnTo>
                    <a:pt x="2426" y="13082"/>
                  </a:lnTo>
                  <a:lnTo>
                    <a:pt x="2617" y="12973"/>
                  </a:lnTo>
                  <a:lnTo>
                    <a:pt x="3026" y="12809"/>
                  </a:lnTo>
                  <a:lnTo>
                    <a:pt x="3462" y="12700"/>
                  </a:lnTo>
                  <a:lnTo>
                    <a:pt x="3925" y="12646"/>
                  </a:lnTo>
                  <a:lnTo>
                    <a:pt x="4361" y="12673"/>
                  </a:lnTo>
                  <a:lnTo>
                    <a:pt x="4579" y="12700"/>
                  </a:lnTo>
                  <a:lnTo>
                    <a:pt x="4824" y="12755"/>
                  </a:lnTo>
                  <a:lnTo>
                    <a:pt x="5043" y="12809"/>
                  </a:lnTo>
                  <a:lnTo>
                    <a:pt x="5261" y="12891"/>
                  </a:lnTo>
                  <a:lnTo>
                    <a:pt x="5506" y="13027"/>
                  </a:lnTo>
                  <a:lnTo>
                    <a:pt x="5751" y="13164"/>
                  </a:lnTo>
                  <a:lnTo>
                    <a:pt x="5996" y="13327"/>
                  </a:lnTo>
                  <a:lnTo>
                    <a:pt x="6187" y="13518"/>
                  </a:lnTo>
                  <a:lnTo>
                    <a:pt x="6378" y="13709"/>
                  </a:lnTo>
                  <a:lnTo>
                    <a:pt x="6541" y="13927"/>
                  </a:lnTo>
                  <a:lnTo>
                    <a:pt x="6705" y="14145"/>
                  </a:lnTo>
                  <a:lnTo>
                    <a:pt x="6841" y="14390"/>
                  </a:lnTo>
                  <a:lnTo>
                    <a:pt x="6950" y="14635"/>
                  </a:lnTo>
                  <a:lnTo>
                    <a:pt x="7032" y="14908"/>
                  </a:lnTo>
                  <a:lnTo>
                    <a:pt x="7114" y="15153"/>
                  </a:lnTo>
                  <a:lnTo>
                    <a:pt x="7168" y="15426"/>
                  </a:lnTo>
                  <a:lnTo>
                    <a:pt x="7196" y="15698"/>
                  </a:lnTo>
                  <a:lnTo>
                    <a:pt x="7223" y="15998"/>
                  </a:lnTo>
                  <a:lnTo>
                    <a:pt x="7223" y="16270"/>
                  </a:lnTo>
                  <a:lnTo>
                    <a:pt x="7196" y="16543"/>
                  </a:lnTo>
                  <a:lnTo>
                    <a:pt x="7795" y="16488"/>
                  </a:lnTo>
                  <a:lnTo>
                    <a:pt x="8395" y="16434"/>
                  </a:lnTo>
                  <a:lnTo>
                    <a:pt x="8994" y="16379"/>
                  </a:lnTo>
                  <a:lnTo>
                    <a:pt x="9594" y="16379"/>
                  </a:lnTo>
                  <a:lnTo>
                    <a:pt x="9567" y="16325"/>
                  </a:lnTo>
                  <a:lnTo>
                    <a:pt x="9567" y="16243"/>
                  </a:lnTo>
                  <a:lnTo>
                    <a:pt x="9539" y="15862"/>
                  </a:lnTo>
                  <a:lnTo>
                    <a:pt x="9512" y="15507"/>
                  </a:lnTo>
                  <a:lnTo>
                    <a:pt x="9458" y="15153"/>
                  </a:lnTo>
                  <a:lnTo>
                    <a:pt x="9376" y="14799"/>
                  </a:lnTo>
                  <a:lnTo>
                    <a:pt x="9267" y="14444"/>
                  </a:lnTo>
                  <a:lnTo>
                    <a:pt x="9158" y="14117"/>
                  </a:lnTo>
                  <a:lnTo>
                    <a:pt x="8994" y="13763"/>
                  </a:lnTo>
                  <a:lnTo>
                    <a:pt x="8803" y="13436"/>
                  </a:lnTo>
                  <a:lnTo>
                    <a:pt x="8776" y="13354"/>
                  </a:lnTo>
                  <a:lnTo>
                    <a:pt x="8749" y="13300"/>
                  </a:lnTo>
                  <a:lnTo>
                    <a:pt x="8749" y="13218"/>
                  </a:lnTo>
                  <a:lnTo>
                    <a:pt x="8776" y="13136"/>
                  </a:lnTo>
                  <a:lnTo>
                    <a:pt x="8803" y="13054"/>
                  </a:lnTo>
                  <a:lnTo>
                    <a:pt x="8858" y="13000"/>
                  </a:lnTo>
                  <a:lnTo>
                    <a:pt x="8940" y="12945"/>
                  </a:lnTo>
                  <a:lnTo>
                    <a:pt x="8994" y="12918"/>
                  </a:lnTo>
                  <a:lnTo>
                    <a:pt x="11338" y="12455"/>
                  </a:lnTo>
                  <a:lnTo>
                    <a:pt x="11474" y="12455"/>
                  </a:lnTo>
                  <a:lnTo>
                    <a:pt x="11611" y="12482"/>
                  </a:lnTo>
                  <a:lnTo>
                    <a:pt x="11720" y="12564"/>
                  </a:lnTo>
                  <a:lnTo>
                    <a:pt x="11747" y="12618"/>
                  </a:lnTo>
                  <a:lnTo>
                    <a:pt x="11774" y="12700"/>
                  </a:lnTo>
                  <a:lnTo>
                    <a:pt x="11910" y="13627"/>
                  </a:lnTo>
                  <a:lnTo>
                    <a:pt x="11992" y="14581"/>
                  </a:lnTo>
                  <a:lnTo>
                    <a:pt x="12047" y="15535"/>
                  </a:lnTo>
                  <a:lnTo>
                    <a:pt x="12019" y="16488"/>
                  </a:lnTo>
                  <a:lnTo>
                    <a:pt x="13164" y="16625"/>
                  </a:lnTo>
                  <a:lnTo>
                    <a:pt x="13709" y="16734"/>
                  </a:lnTo>
                  <a:lnTo>
                    <a:pt x="14281" y="16843"/>
                  </a:lnTo>
                  <a:lnTo>
                    <a:pt x="14854" y="16979"/>
                  </a:lnTo>
                  <a:lnTo>
                    <a:pt x="15426" y="17115"/>
                  </a:lnTo>
                  <a:lnTo>
                    <a:pt x="15971" y="17279"/>
                  </a:lnTo>
                  <a:lnTo>
                    <a:pt x="16543" y="17470"/>
                  </a:lnTo>
                  <a:lnTo>
                    <a:pt x="17497" y="17824"/>
                  </a:lnTo>
                  <a:lnTo>
                    <a:pt x="18451" y="18205"/>
                  </a:lnTo>
                  <a:lnTo>
                    <a:pt x="19405" y="18614"/>
                  </a:lnTo>
                  <a:lnTo>
                    <a:pt x="20304" y="19050"/>
                  </a:lnTo>
                  <a:lnTo>
                    <a:pt x="20522" y="18478"/>
                  </a:lnTo>
                  <a:lnTo>
                    <a:pt x="20795" y="17933"/>
                  </a:lnTo>
                  <a:lnTo>
                    <a:pt x="21067" y="17361"/>
                  </a:lnTo>
                  <a:lnTo>
                    <a:pt x="21394" y="16843"/>
                  </a:lnTo>
                  <a:lnTo>
                    <a:pt x="21449" y="16761"/>
                  </a:lnTo>
                  <a:lnTo>
                    <a:pt x="21531" y="16706"/>
                  </a:lnTo>
                  <a:lnTo>
                    <a:pt x="21585" y="16679"/>
                  </a:lnTo>
                  <a:lnTo>
                    <a:pt x="21667" y="16652"/>
                  </a:lnTo>
                  <a:lnTo>
                    <a:pt x="21830" y="16652"/>
                  </a:lnTo>
                  <a:lnTo>
                    <a:pt x="21912" y="16706"/>
                  </a:lnTo>
                  <a:lnTo>
                    <a:pt x="21994" y="16734"/>
                  </a:lnTo>
                  <a:lnTo>
                    <a:pt x="23983" y="18396"/>
                  </a:lnTo>
                  <a:lnTo>
                    <a:pt x="24365" y="18669"/>
                  </a:lnTo>
                  <a:lnTo>
                    <a:pt x="24747" y="18968"/>
                  </a:lnTo>
                  <a:lnTo>
                    <a:pt x="24937" y="19105"/>
                  </a:lnTo>
                  <a:lnTo>
                    <a:pt x="25101" y="19268"/>
                  </a:lnTo>
                  <a:lnTo>
                    <a:pt x="25264" y="19432"/>
                  </a:lnTo>
                  <a:lnTo>
                    <a:pt x="25401" y="19623"/>
                  </a:lnTo>
                  <a:lnTo>
                    <a:pt x="25455" y="19732"/>
                  </a:lnTo>
                  <a:lnTo>
                    <a:pt x="25482" y="19868"/>
                  </a:lnTo>
                  <a:lnTo>
                    <a:pt x="25510" y="19977"/>
                  </a:lnTo>
                  <a:lnTo>
                    <a:pt x="25510" y="20113"/>
                  </a:lnTo>
                  <a:lnTo>
                    <a:pt x="25482" y="20222"/>
                  </a:lnTo>
                  <a:lnTo>
                    <a:pt x="25455" y="20331"/>
                  </a:lnTo>
                  <a:lnTo>
                    <a:pt x="25319" y="20576"/>
                  </a:lnTo>
                  <a:lnTo>
                    <a:pt x="25183" y="20794"/>
                  </a:lnTo>
                  <a:lnTo>
                    <a:pt x="24992" y="21012"/>
                  </a:lnTo>
                  <a:lnTo>
                    <a:pt x="24556" y="21421"/>
                  </a:lnTo>
                  <a:lnTo>
                    <a:pt x="26409" y="22593"/>
                  </a:lnTo>
                  <a:lnTo>
                    <a:pt x="28998" y="24283"/>
                  </a:lnTo>
                  <a:lnTo>
                    <a:pt x="31560" y="26000"/>
                  </a:lnTo>
                  <a:lnTo>
                    <a:pt x="31832" y="24828"/>
                  </a:lnTo>
                  <a:lnTo>
                    <a:pt x="31969" y="24228"/>
                  </a:lnTo>
                  <a:lnTo>
                    <a:pt x="32050" y="23656"/>
                  </a:lnTo>
                  <a:lnTo>
                    <a:pt x="32078" y="23574"/>
                  </a:lnTo>
                  <a:lnTo>
                    <a:pt x="32105" y="23492"/>
                  </a:lnTo>
                  <a:lnTo>
                    <a:pt x="32187" y="23438"/>
                  </a:lnTo>
                  <a:lnTo>
                    <a:pt x="32268" y="23411"/>
                  </a:lnTo>
                  <a:lnTo>
                    <a:pt x="32350" y="23383"/>
                  </a:lnTo>
                  <a:lnTo>
                    <a:pt x="32514" y="23383"/>
                  </a:lnTo>
                  <a:lnTo>
                    <a:pt x="32595" y="23411"/>
                  </a:lnTo>
                  <a:lnTo>
                    <a:pt x="33604" y="23929"/>
                  </a:lnTo>
                  <a:lnTo>
                    <a:pt x="34612" y="24474"/>
                  </a:lnTo>
                  <a:lnTo>
                    <a:pt x="34885" y="24610"/>
                  </a:lnTo>
                  <a:lnTo>
                    <a:pt x="35157" y="24773"/>
                  </a:lnTo>
                  <a:lnTo>
                    <a:pt x="35294" y="24855"/>
                  </a:lnTo>
                  <a:lnTo>
                    <a:pt x="35375" y="24964"/>
                  </a:lnTo>
                  <a:lnTo>
                    <a:pt x="35457" y="25100"/>
                  </a:lnTo>
                  <a:lnTo>
                    <a:pt x="35484" y="25264"/>
                  </a:lnTo>
                  <a:lnTo>
                    <a:pt x="35484" y="25427"/>
                  </a:lnTo>
                  <a:lnTo>
                    <a:pt x="35430" y="25618"/>
                  </a:lnTo>
                  <a:lnTo>
                    <a:pt x="35321" y="25782"/>
                  </a:lnTo>
                  <a:lnTo>
                    <a:pt x="35212" y="25945"/>
                  </a:lnTo>
                  <a:lnTo>
                    <a:pt x="34939" y="26245"/>
                  </a:lnTo>
                  <a:lnTo>
                    <a:pt x="34721" y="26518"/>
                  </a:lnTo>
                  <a:lnTo>
                    <a:pt x="33876" y="27580"/>
                  </a:lnTo>
                  <a:lnTo>
                    <a:pt x="35839" y="28943"/>
                  </a:lnTo>
                  <a:lnTo>
                    <a:pt x="37774" y="30333"/>
                  </a:lnTo>
                  <a:lnTo>
                    <a:pt x="39381" y="31505"/>
                  </a:lnTo>
                  <a:lnTo>
                    <a:pt x="40962" y="32731"/>
                  </a:lnTo>
                  <a:lnTo>
                    <a:pt x="41207" y="32486"/>
                  </a:lnTo>
                  <a:lnTo>
                    <a:pt x="41425" y="32214"/>
                  </a:lnTo>
                  <a:lnTo>
                    <a:pt x="41589" y="31941"/>
                  </a:lnTo>
                  <a:lnTo>
                    <a:pt x="41725" y="31668"/>
                  </a:lnTo>
                  <a:lnTo>
                    <a:pt x="41807" y="31369"/>
                  </a:lnTo>
                  <a:lnTo>
                    <a:pt x="41862" y="31096"/>
                  </a:lnTo>
                  <a:lnTo>
                    <a:pt x="41889" y="30796"/>
                  </a:lnTo>
                  <a:lnTo>
                    <a:pt x="41862" y="30497"/>
                  </a:lnTo>
                  <a:lnTo>
                    <a:pt x="41807" y="30197"/>
                  </a:lnTo>
                  <a:lnTo>
                    <a:pt x="41725" y="29897"/>
                  </a:lnTo>
                  <a:lnTo>
                    <a:pt x="41589" y="29624"/>
                  </a:lnTo>
                  <a:lnTo>
                    <a:pt x="41425" y="29352"/>
                  </a:lnTo>
                  <a:lnTo>
                    <a:pt x="41235" y="29107"/>
                  </a:lnTo>
                  <a:lnTo>
                    <a:pt x="40989" y="28889"/>
                  </a:lnTo>
                  <a:lnTo>
                    <a:pt x="40717" y="28671"/>
                  </a:lnTo>
                  <a:lnTo>
                    <a:pt x="40417" y="28480"/>
                  </a:lnTo>
                  <a:lnTo>
                    <a:pt x="40281" y="28534"/>
                  </a:lnTo>
                  <a:lnTo>
                    <a:pt x="40199" y="28562"/>
                  </a:lnTo>
                  <a:lnTo>
                    <a:pt x="40090" y="28589"/>
                  </a:lnTo>
                  <a:lnTo>
                    <a:pt x="40008" y="28562"/>
                  </a:lnTo>
                  <a:lnTo>
                    <a:pt x="39899" y="28562"/>
                  </a:lnTo>
                  <a:lnTo>
                    <a:pt x="39763" y="28453"/>
                  </a:lnTo>
                  <a:lnTo>
                    <a:pt x="39654" y="28344"/>
                  </a:lnTo>
                  <a:lnTo>
                    <a:pt x="39572" y="28180"/>
                  </a:lnTo>
                  <a:lnTo>
                    <a:pt x="39572" y="28098"/>
                  </a:lnTo>
                  <a:lnTo>
                    <a:pt x="39572" y="28017"/>
                  </a:lnTo>
                  <a:lnTo>
                    <a:pt x="39600" y="27935"/>
                  </a:lnTo>
                  <a:lnTo>
                    <a:pt x="39654" y="27853"/>
                  </a:lnTo>
                  <a:lnTo>
                    <a:pt x="39736" y="27798"/>
                  </a:lnTo>
                  <a:lnTo>
                    <a:pt x="39818" y="27717"/>
                  </a:lnTo>
                  <a:lnTo>
                    <a:pt x="40063" y="27580"/>
                  </a:lnTo>
                  <a:lnTo>
                    <a:pt x="40308" y="27417"/>
                  </a:lnTo>
                  <a:lnTo>
                    <a:pt x="40526" y="27253"/>
                  </a:lnTo>
                  <a:lnTo>
                    <a:pt x="40744" y="27063"/>
                  </a:lnTo>
                  <a:lnTo>
                    <a:pt x="40935" y="26845"/>
                  </a:lnTo>
                  <a:lnTo>
                    <a:pt x="41126" y="26627"/>
                  </a:lnTo>
                  <a:lnTo>
                    <a:pt x="41289" y="26409"/>
                  </a:lnTo>
                  <a:lnTo>
                    <a:pt x="41453" y="26163"/>
                  </a:lnTo>
                  <a:lnTo>
                    <a:pt x="41562" y="25918"/>
                  </a:lnTo>
                  <a:lnTo>
                    <a:pt x="41698" y="25673"/>
                  </a:lnTo>
                  <a:lnTo>
                    <a:pt x="41780" y="25400"/>
                  </a:lnTo>
                  <a:lnTo>
                    <a:pt x="41834" y="25128"/>
                  </a:lnTo>
                  <a:lnTo>
                    <a:pt x="41889" y="24828"/>
                  </a:lnTo>
                  <a:lnTo>
                    <a:pt x="41889" y="24555"/>
                  </a:lnTo>
                  <a:lnTo>
                    <a:pt x="41889" y="24256"/>
                  </a:lnTo>
                  <a:lnTo>
                    <a:pt x="41834" y="23956"/>
                  </a:lnTo>
                  <a:lnTo>
                    <a:pt x="41780" y="23683"/>
                  </a:lnTo>
                  <a:lnTo>
                    <a:pt x="41698" y="23411"/>
                  </a:lnTo>
                  <a:lnTo>
                    <a:pt x="41589" y="23165"/>
                  </a:lnTo>
                  <a:lnTo>
                    <a:pt x="41453" y="22920"/>
                  </a:lnTo>
                  <a:lnTo>
                    <a:pt x="41316" y="22702"/>
                  </a:lnTo>
                  <a:lnTo>
                    <a:pt x="41153" y="22484"/>
                  </a:lnTo>
                  <a:lnTo>
                    <a:pt x="40989" y="22293"/>
                  </a:lnTo>
                  <a:lnTo>
                    <a:pt x="40799" y="22103"/>
                  </a:lnTo>
                  <a:lnTo>
                    <a:pt x="40608" y="21939"/>
                  </a:lnTo>
                  <a:lnTo>
                    <a:pt x="40390" y="21776"/>
                  </a:lnTo>
                  <a:lnTo>
                    <a:pt x="39927" y="21503"/>
                  </a:lnTo>
                  <a:lnTo>
                    <a:pt x="39436" y="21285"/>
                  </a:lnTo>
                  <a:lnTo>
                    <a:pt x="38945" y="21121"/>
                  </a:lnTo>
                  <a:lnTo>
                    <a:pt x="38755" y="21230"/>
                  </a:lnTo>
                  <a:lnTo>
                    <a:pt x="38673" y="21285"/>
                  </a:lnTo>
                  <a:lnTo>
                    <a:pt x="38591" y="21312"/>
                  </a:lnTo>
                  <a:lnTo>
                    <a:pt x="38428" y="21312"/>
                  </a:lnTo>
                  <a:lnTo>
                    <a:pt x="38346" y="21285"/>
                  </a:lnTo>
                  <a:lnTo>
                    <a:pt x="38264" y="21230"/>
                  </a:lnTo>
                  <a:lnTo>
                    <a:pt x="38182" y="21094"/>
                  </a:lnTo>
                  <a:lnTo>
                    <a:pt x="38101" y="20931"/>
                  </a:lnTo>
                  <a:lnTo>
                    <a:pt x="38101" y="20767"/>
                  </a:lnTo>
                  <a:lnTo>
                    <a:pt x="38128" y="20685"/>
                  </a:lnTo>
                  <a:lnTo>
                    <a:pt x="38155" y="20576"/>
                  </a:lnTo>
                  <a:lnTo>
                    <a:pt x="38210" y="20522"/>
                  </a:lnTo>
                  <a:lnTo>
                    <a:pt x="38291" y="20440"/>
                  </a:lnTo>
                  <a:lnTo>
                    <a:pt x="38537" y="20249"/>
                  </a:lnTo>
                  <a:lnTo>
                    <a:pt x="38782" y="20059"/>
                  </a:lnTo>
                  <a:lnTo>
                    <a:pt x="39000" y="19868"/>
                  </a:lnTo>
                  <a:lnTo>
                    <a:pt x="39191" y="19650"/>
                  </a:lnTo>
                  <a:lnTo>
                    <a:pt x="39354" y="19432"/>
                  </a:lnTo>
                  <a:lnTo>
                    <a:pt x="39518" y="19186"/>
                  </a:lnTo>
                  <a:lnTo>
                    <a:pt x="39654" y="18968"/>
                  </a:lnTo>
                  <a:lnTo>
                    <a:pt x="39790" y="18723"/>
                  </a:lnTo>
                  <a:lnTo>
                    <a:pt x="39899" y="18478"/>
                  </a:lnTo>
                  <a:lnTo>
                    <a:pt x="39981" y="18233"/>
                  </a:lnTo>
                  <a:lnTo>
                    <a:pt x="40063" y="17960"/>
                  </a:lnTo>
                  <a:lnTo>
                    <a:pt x="40117" y="17715"/>
                  </a:lnTo>
                  <a:lnTo>
                    <a:pt x="40172" y="17197"/>
                  </a:lnTo>
                  <a:lnTo>
                    <a:pt x="40172" y="16679"/>
                  </a:lnTo>
                  <a:lnTo>
                    <a:pt x="40117" y="16134"/>
                  </a:lnTo>
                  <a:lnTo>
                    <a:pt x="39981" y="15616"/>
                  </a:lnTo>
                  <a:lnTo>
                    <a:pt x="39818" y="15126"/>
                  </a:lnTo>
                  <a:lnTo>
                    <a:pt x="39572" y="14608"/>
                  </a:lnTo>
                  <a:lnTo>
                    <a:pt x="39300" y="14145"/>
                  </a:lnTo>
                  <a:lnTo>
                    <a:pt x="38973" y="13681"/>
                  </a:lnTo>
                  <a:lnTo>
                    <a:pt x="38564" y="13273"/>
                  </a:lnTo>
                  <a:lnTo>
                    <a:pt x="38128" y="12891"/>
                  </a:lnTo>
                  <a:lnTo>
                    <a:pt x="37774" y="12618"/>
                  </a:lnTo>
                  <a:lnTo>
                    <a:pt x="37392" y="12373"/>
                  </a:lnTo>
                  <a:lnTo>
                    <a:pt x="36983" y="12182"/>
                  </a:lnTo>
                  <a:lnTo>
                    <a:pt x="36602" y="12019"/>
                  </a:lnTo>
                  <a:lnTo>
                    <a:pt x="36193" y="11883"/>
                  </a:lnTo>
                  <a:lnTo>
                    <a:pt x="35784" y="11774"/>
                  </a:lnTo>
                  <a:lnTo>
                    <a:pt x="35348" y="11692"/>
                  </a:lnTo>
                  <a:lnTo>
                    <a:pt x="34939" y="11637"/>
                  </a:lnTo>
                  <a:lnTo>
                    <a:pt x="34503" y="11610"/>
                  </a:lnTo>
                  <a:lnTo>
                    <a:pt x="34067" y="11583"/>
                  </a:lnTo>
                  <a:lnTo>
                    <a:pt x="33631" y="11610"/>
                  </a:lnTo>
                  <a:lnTo>
                    <a:pt x="33195" y="11637"/>
                  </a:lnTo>
                  <a:lnTo>
                    <a:pt x="32323" y="11719"/>
                  </a:lnTo>
                  <a:lnTo>
                    <a:pt x="31451" y="11883"/>
                  </a:lnTo>
                  <a:lnTo>
                    <a:pt x="31342" y="11964"/>
                  </a:lnTo>
                  <a:lnTo>
                    <a:pt x="31206" y="12019"/>
                  </a:lnTo>
                  <a:lnTo>
                    <a:pt x="31097" y="12019"/>
                  </a:lnTo>
                  <a:lnTo>
                    <a:pt x="30960" y="11992"/>
                  </a:lnTo>
                  <a:lnTo>
                    <a:pt x="30879" y="11992"/>
                  </a:lnTo>
                  <a:lnTo>
                    <a:pt x="30797" y="11964"/>
                  </a:lnTo>
                  <a:lnTo>
                    <a:pt x="30742" y="11910"/>
                  </a:lnTo>
                  <a:lnTo>
                    <a:pt x="30688" y="11855"/>
                  </a:lnTo>
                  <a:lnTo>
                    <a:pt x="30660" y="11801"/>
                  </a:lnTo>
                  <a:lnTo>
                    <a:pt x="30633" y="11719"/>
                  </a:lnTo>
                  <a:lnTo>
                    <a:pt x="30633" y="11637"/>
                  </a:lnTo>
                  <a:lnTo>
                    <a:pt x="30660" y="11583"/>
                  </a:lnTo>
                  <a:lnTo>
                    <a:pt x="30688" y="11474"/>
                  </a:lnTo>
                  <a:lnTo>
                    <a:pt x="30715" y="11338"/>
                  </a:lnTo>
                  <a:lnTo>
                    <a:pt x="30906" y="10792"/>
                  </a:lnTo>
                  <a:lnTo>
                    <a:pt x="31042" y="10247"/>
                  </a:lnTo>
                  <a:lnTo>
                    <a:pt x="31124" y="9702"/>
                  </a:lnTo>
                  <a:lnTo>
                    <a:pt x="31151" y="9157"/>
                  </a:lnTo>
                  <a:lnTo>
                    <a:pt x="31097" y="8639"/>
                  </a:lnTo>
                  <a:lnTo>
                    <a:pt x="31015" y="8122"/>
                  </a:lnTo>
                  <a:lnTo>
                    <a:pt x="30851" y="7604"/>
                  </a:lnTo>
                  <a:lnTo>
                    <a:pt x="30660" y="7113"/>
                  </a:lnTo>
                  <a:lnTo>
                    <a:pt x="30388" y="6677"/>
                  </a:lnTo>
                  <a:lnTo>
                    <a:pt x="30088" y="6241"/>
                  </a:lnTo>
                  <a:lnTo>
                    <a:pt x="29734" y="5832"/>
                  </a:lnTo>
                  <a:lnTo>
                    <a:pt x="29352" y="5451"/>
                  </a:lnTo>
                  <a:lnTo>
                    <a:pt x="28916" y="5124"/>
                  </a:lnTo>
                  <a:lnTo>
                    <a:pt x="28453" y="4824"/>
                  </a:lnTo>
                  <a:lnTo>
                    <a:pt x="27935" y="4579"/>
                  </a:lnTo>
                  <a:lnTo>
                    <a:pt x="27390" y="4388"/>
                  </a:lnTo>
                  <a:lnTo>
                    <a:pt x="26927" y="4252"/>
                  </a:lnTo>
                  <a:lnTo>
                    <a:pt x="26436" y="4143"/>
                  </a:lnTo>
                  <a:lnTo>
                    <a:pt x="25946" y="4061"/>
                  </a:lnTo>
                  <a:lnTo>
                    <a:pt x="25455" y="4006"/>
                  </a:lnTo>
                  <a:lnTo>
                    <a:pt x="24474" y="4006"/>
                  </a:lnTo>
                  <a:lnTo>
                    <a:pt x="23983" y="4061"/>
                  </a:lnTo>
                  <a:lnTo>
                    <a:pt x="23520" y="4143"/>
                  </a:lnTo>
                  <a:lnTo>
                    <a:pt x="23030" y="4224"/>
                  </a:lnTo>
                  <a:lnTo>
                    <a:pt x="22566" y="4361"/>
                  </a:lnTo>
                  <a:lnTo>
                    <a:pt x="22103" y="4524"/>
                  </a:lnTo>
                  <a:lnTo>
                    <a:pt x="21640" y="4715"/>
                  </a:lnTo>
                  <a:lnTo>
                    <a:pt x="21204" y="4933"/>
                  </a:lnTo>
                  <a:lnTo>
                    <a:pt x="20768" y="5151"/>
                  </a:lnTo>
                  <a:lnTo>
                    <a:pt x="20359" y="5424"/>
                  </a:lnTo>
                  <a:lnTo>
                    <a:pt x="19950" y="5723"/>
                  </a:lnTo>
                  <a:lnTo>
                    <a:pt x="19895" y="5751"/>
                  </a:lnTo>
                  <a:lnTo>
                    <a:pt x="19814" y="5778"/>
                  </a:lnTo>
                  <a:lnTo>
                    <a:pt x="19732" y="5751"/>
                  </a:lnTo>
                  <a:lnTo>
                    <a:pt x="19677" y="5723"/>
                  </a:lnTo>
                  <a:lnTo>
                    <a:pt x="19623" y="5669"/>
                  </a:lnTo>
                  <a:lnTo>
                    <a:pt x="19596" y="5587"/>
                  </a:lnTo>
                  <a:lnTo>
                    <a:pt x="19568" y="5505"/>
                  </a:lnTo>
                  <a:lnTo>
                    <a:pt x="19568" y="5424"/>
                  </a:lnTo>
                  <a:lnTo>
                    <a:pt x="19514" y="5778"/>
                  </a:lnTo>
                  <a:lnTo>
                    <a:pt x="19459" y="5887"/>
                  </a:lnTo>
                  <a:lnTo>
                    <a:pt x="19432" y="5969"/>
                  </a:lnTo>
                  <a:lnTo>
                    <a:pt x="19350" y="6023"/>
                  </a:lnTo>
                  <a:lnTo>
                    <a:pt x="19296" y="6078"/>
                  </a:lnTo>
                  <a:lnTo>
                    <a:pt x="19132" y="6132"/>
                  </a:lnTo>
                  <a:lnTo>
                    <a:pt x="18996" y="6105"/>
                  </a:lnTo>
                  <a:lnTo>
                    <a:pt x="18833" y="6050"/>
                  </a:lnTo>
                  <a:lnTo>
                    <a:pt x="18724" y="5914"/>
                  </a:lnTo>
                  <a:lnTo>
                    <a:pt x="18669" y="5860"/>
                  </a:lnTo>
                  <a:lnTo>
                    <a:pt x="18642" y="5778"/>
                  </a:lnTo>
                  <a:lnTo>
                    <a:pt x="18642" y="5669"/>
                  </a:lnTo>
                  <a:lnTo>
                    <a:pt x="18642" y="5587"/>
                  </a:lnTo>
                  <a:lnTo>
                    <a:pt x="18669" y="5260"/>
                  </a:lnTo>
                  <a:lnTo>
                    <a:pt x="18696" y="4960"/>
                  </a:lnTo>
                  <a:lnTo>
                    <a:pt x="18696" y="4661"/>
                  </a:lnTo>
                  <a:lnTo>
                    <a:pt x="18669" y="4361"/>
                  </a:lnTo>
                  <a:lnTo>
                    <a:pt x="18587" y="3788"/>
                  </a:lnTo>
                  <a:lnTo>
                    <a:pt x="18451" y="3243"/>
                  </a:lnTo>
                  <a:lnTo>
                    <a:pt x="18233" y="2726"/>
                  </a:lnTo>
                  <a:lnTo>
                    <a:pt x="17988" y="2262"/>
                  </a:lnTo>
                  <a:lnTo>
                    <a:pt x="17688" y="1799"/>
                  </a:lnTo>
                  <a:lnTo>
                    <a:pt x="17334" y="1390"/>
                  </a:lnTo>
                  <a:lnTo>
                    <a:pt x="16952" y="1036"/>
                  </a:lnTo>
                  <a:lnTo>
                    <a:pt x="16516" y="709"/>
                  </a:lnTo>
                  <a:lnTo>
                    <a:pt x="16271" y="573"/>
                  </a:lnTo>
                  <a:lnTo>
                    <a:pt x="16026" y="464"/>
                  </a:lnTo>
                  <a:lnTo>
                    <a:pt x="15780" y="354"/>
                  </a:lnTo>
                  <a:lnTo>
                    <a:pt x="15508" y="245"/>
                  </a:lnTo>
                  <a:lnTo>
                    <a:pt x="15235" y="164"/>
                  </a:lnTo>
                  <a:lnTo>
                    <a:pt x="14963" y="109"/>
                  </a:lnTo>
                  <a:lnTo>
                    <a:pt x="14690" y="55"/>
                  </a:lnTo>
                  <a:lnTo>
                    <a:pt x="14390" y="27"/>
                  </a:lnTo>
                  <a:lnTo>
                    <a:pt x="140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11833051" y="4889203"/>
              <a:ext cx="1047225" cy="818300"/>
            </a:xfrm>
            <a:custGeom>
              <a:rect b="b" l="l" r="r" t="t"/>
              <a:pathLst>
                <a:path extrusionOk="0" fill="none" h="32732" w="41889">
                  <a:moveTo>
                    <a:pt x="40417" y="28480"/>
                  </a:moveTo>
                  <a:lnTo>
                    <a:pt x="40417" y="28480"/>
                  </a:lnTo>
                  <a:lnTo>
                    <a:pt x="40717" y="28671"/>
                  </a:lnTo>
                  <a:lnTo>
                    <a:pt x="40989" y="28889"/>
                  </a:lnTo>
                  <a:lnTo>
                    <a:pt x="41235" y="29107"/>
                  </a:lnTo>
                  <a:lnTo>
                    <a:pt x="41425" y="29352"/>
                  </a:lnTo>
                  <a:lnTo>
                    <a:pt x="41589" y="29624"/>
                  </a:lnTo>
                  <a:lnTo>
                    <a:pt x="41725" y="29897"/>
                  </a:lnTo>
                  <a:lnTo>
                    <a:pt x="41807" y="30197"/>
                  </a:lnTo>
                  <a:lnTo>
                    <a:pt x="41862" y="30497"/>
                  </a:lnTo>
                  <a:lnTo>
                    <a:pt x="41889" y="30796"/>
                  </a:lnTo>
                  <a:lnTo>
                    <a:pt x="41862" y="31096"/>
                  </a:lnTo>
                  <a:lnTo>
                    <a:pt x="41807" y="31369"/>
                  </a:lnTo>
                  <a:lnTo>
                    <a:pt x="41725" y="31668"/>
                  </a:lnTo>
                  <a:lnTo>
                    <a:pt x="41589" y="31941"/>
                  </a:lnTo>
                  <a:lnTo>
                    <a:pt x="41425" y="32214"/>
                  </a:lnTo>
                  <a:lnTo>
                    <a:pt x="41207" y="32486"/>
                  </a:lnTo>
                  <a:lnTo>
                    <a:pt x="40962" y="32731"/>
                  </a:lnTo>
                  <a:lnTo>
                    <a:pt x="40962" y="32731"/>
                  </a:lnTo>
                  <a:lnTo>
                    <a:pt x="39381" y="31505"/>
                  </a:lnTo>
                  <a:lnTo>
                    <a:pt x="37774" y="30333"/>
                  </a:lnTo>
                  <a:lnTo>
                    <a:pt x="37774" y="30333"/>
                  </a:lnTo>
                  <a:lnTo>
                    <a:pt x="35839" y="28943"/>
                  </a:lnTo>
                  <a:lnTo>
                    <a:pt x="33876" y="27580"/>
                  </a:lnTo>
                  <a:lnTo>
                    <a:pt x="33876" y="27580"/>
                  </a:lnTo>
                  <a:lnTo>
                    <a:pt x="34721" y="26518"/>
                  </a:lnTo>
                  <a:lnTo>
                    <a:pt x="34721" y="26518"/>
                  </a:lnTo>
                  <a:lnTo>
                    <a:pt x="34939" y="26245"/>
                  </a:lnTo>
                  <a:lnTo>
                    <a:pt x="35212" y="25945"/>
                  </a:lnTo>
                  <a:lnTo>
                    <a:pt x="35321" y="25782"/>
                  </a:lnTo>
                  <a:lnTo>
                    <a:pt x="35430" y="25618"/>
                  </a:lnTo>
                  <a:lnTo>
                    <a:pt x="35484" y="25427"/>
                  </a:lnTo>
                  <a:lnTo>
                    <a:pt x="35484" y="25264"/>
                  </a:lnTo>
                  <a:lnTo>
                    <a:pt x="35484" y="25264"/>
                  </a:lnTo>
                  <a:lnTo>
                    <a:pt x="35457" y="25100"/>
                  </a:lnTo>
                  <a:lnTo>
                    <a:pt x="35375" y="24964"/>
                  </a:lnTo>
                  <a:lnTo>
                    <a:pt x="35294" y="24855"/>
                  </a:lnTo>
                  <a:lnTo>
                    <a:pt x="35157" y="24773"/>
                  </a:lnTo>
                  <a:lnTo>
                    <a:pt x="34885" y="24610"/>
                  </a:lnTo>
                  <a:lnTo>
                    <a:pt x="34612" y="24474"/>
                  </a:lnTo>
                  <a:lnTo>
                    <a:pt x="34612" y="24474"/>
                  </a:lnTo>
                  <a:lnTo>
                    <a:pt x="33604" y="23929"/>
                  </a:lnTo>
                  <a:lnTo>
                    <a:pt x="32595" y="23411"/>
                  </a:lnTo>
                  <a:lnTo>
                    <a:pt x="32595" y="23411"/>
                  </a:lnTo>
                  <a:lnTo>
                    <a:pt x="32514" y="23383"/>
                  </a:lnTo>
                  <a:lnTo>
                    <a:pt x="32432" y="23383"/>
                  </a:lnTo>
                  <a:lnTo>
                    <a:pt x="32350" y="23383"/>
                  </a:lnTo>
                  <a:lnTo>
                    <a:pt x="32268" y="23411"/>
                  </a:lnTo>
                  <a:lnTo>
                    <a:pt x="32187" y="23438"/>
                  </a:lnTo>
                  <a:lnTo>
                    <a:pt x="32105" y="23492"/>
                  </a:lnTo>
                  <a:lnTo>
                    <a:pt x="32078" y="23574"/>
                  </a:lnTo>
                  <a:lnTo>
                    <a:pt x="32050" y="23656"/>
                  </a:lnTo>
                  <a:lnTo>
                    <a:pt x="32050" y="23656"/>
                  </a:lnTo>
                  <a:lnTo>
                    <a:pt x="31969" y="24228"/>
                  </a:lnTo>
                  <a:lnTo>
                    <a:pt x="31832" y="24828"/>
                  </a:lnTo>
                  <a:lnTo>
                    <a:pt x="31560" y="26000"/>
                  </a:lnTo>
                  <a:lnTo>
                    <a:pt x="31560" y="26000"/>
                  </a:lnTo>
                  <a:lnTo>
                    <a:pt x="28998" y="24283"/>
                  </a:lnTo>
                  <a:lnTo>
                    <a:pt x="26409" y="22593"/>
                  </a:lnTo>
                  <a:lnTo>
                    <a:pt x="26409" y="22593"/>
                  </a:lnTo>
                  <a:lnTo>
                    <a:pt x="24556" y="21421"/>
                  </a:lnTo>
                  <a:lnTo>
                    <a:pt x="24556" y="21421"/>
                  </a:lnTo>
                  <a:lnTo>
                    <a:pt x="24992" y="21012"/>
                  </a:lnTo>
                  <a:lnTo>
                    <a:pt x="25183" y="20794"/>
                  </a:lnTo>
                  <a:lnTo>
                    <a:pt x="25319" y="20576"/>
                  </a:lnTo>
                  <a:lnTo>
                    <a:pt x="25455" y="20331"/>
                  </a:lnTo>
                  <a:lnTo>
                    <a:pt x="25482" y="20222"/>
                  </a:lnTo>
                  <a:lnTo>
                    <a:pt x="25510" y="20113"/>
                  </a:lnTo>
                  <a:lnTo>
                    <a:pt x="25510" y="19977"/>
                  </a:lnTo>
                  <a:lnTo>
                    <a:pt x="25482" y="19868"/>
                  </a:lnTo>
                  <a:lnTo>
                    <a:pt x="25455" y="19732"/>
                  </a:lnTo>
                  <a:lnTo>
                    <a:pt x="25401" y="19623"/>
                  </a:lnTo>
                  <a:lnTo>
                    <a:pt x="25401" y="19623"/>
                  </a:lnTo>
                  <a:lnTo>
                    <a:pt x="25264" y="19432"/>
                  </a:lnTo>
                  <a:lnTo>
                    <a:pt x="25101" y="19268"/>
                  </a:lnTo>
                  <a:lnTo>
                    <a:pt x="24937" y="19105"/>
                  </a:lnTo>
                  <a:lnTo>
                    <a:pt x="24747" y="18968"/>
                  </a:lnTo>
                  <a:lnTo>
                    <a:pt x="24365" y="18669"/>
                  </a:lnTo>
                  <a:lnTo>
                    <a:pt x="23983" y="18396"/>
                  </a:lnTo>
                  <a:lnTo>
                    <a:pt x="23983" y="18396"/>
                  </a:lnTo>
                  <a:lnTo>
                    <a:pt x="21994" y="16734"/>
                  </a:lnTo>
                  <a:lnTo>
                    <a:pt x="21994" y="16734"/>
                  </a:lnTo>
                  <a:lnTo>
                    <a:pt x="21912" y="16706"/>
                  </a:lnTo>
                  <a:lnTo>
                    <a:pt x="21830" y="16652"/>
                  </a:lnTo>
                  <a:lnTo>
                    <a:pt x="21749" y="16652"/>
                  </a:lnTo>
                  <a:lnTo>
                    <a:pt x="21667" y="16652"/>
                  </a:lnTo>
                  <a:lnTo>
                    <a:pt x="21585" y="16679"/>
                  </a:lnTo>
                  <a:lnTo>
                    <a:pt x="21531" y="16706"/>
                  </a:lnTo>
                  <a:lnTo>
                    <a:pt x="21449" y="16761"/>
                  </a:lnTo>
                  <a:lnTo>
                    <a:pt x="21394" y="16843"/>
                  </a:lnTo>
                  <a:lnTo>
                    <a:pt x="21394" y="16843"/>
                  </a:lnTo>
                  <a:lnTo>
                    <a:pt x="21067" y="17361"/>
                  </a:lnTo>
                  <a:lnTo>
                    <a:pt x="20795" y="17933"/>
                  </a:lnTo>
                  <a:lnTo>
                    <a:pt x="20522" y="18478"/>
                  </a:lnTo>
                  <a:lnTo>
                    <a:pt x="20304" y="19050"/>
                  </a:lnTo>
                  <a:lnTo>
                    <a:pt x="20304" y="19050"/>
                  </a:lnTo>
                  <a:lnTo>
                    <a:pt x="19405" y="18614"/>
                  </a:lnTo>
                  <a:lnTo>
                    <a:pt x="18451" y="18205"/>
                  </a:lnTo>
                  <a:lnTo>
                    <a:pt x="17497" y="17824"/>
                  </a:lnTo>
                  <a:lnTo>
                    <a:pt x="16543" y="17470"/>
                  </a:lnTo>
                  <a:lnTo>
                    <a:pt x="16543" y="17470"/>
                  </a:lnTo>
                  <a:lnTo>
                    <a:pt x="15971" y="17279"/>
                  </a:lnTo>
                  <a:lnTo>
                    <a:pt x="15426" y="17115"/>
                  </a:lnTo>
                  <a:lnTo>
                    <a:pt x="14854" y="16979"/>
                  </a:lnTo>
                  <a:lnTo>
                    <a:pt x="14281" y="16843"/>
                  </a:lnTo>
                  <a:lnTo>
                    <a:pt x="13709" y="16734"/>
                  </a:lnTo>
                  <a:lnTo>
                    <a:pt x="13164" y="16625"/>
                  </a:lnTo>
                  <a:lnTo>
                    <a:pt x="12019" y="16488"/>
                  </a:lnTo>
                  <a:lnTo>
                    <a:pt x="12019" y="16488"/>
                  </a:lnTo>
                  <a:lnTo>
                    <a:pt x="12047" y="15535"/>
                  </a:lnTo>
                  <a:lnTo>
                    <a:pt x="11992" y="14581"/>
                  </a:lnTo>
                  <a:lnTo>
                    <a:pt x="11910" y="13627"/>
                  </a:lnTo>
                  <a:lnTo>
                    <a:pt x="11774" y="12700"/>
                  </a:lnTo>
                  <a:lnTo>
                    <a:pt x="11774" y="12700"/>
                  </a:lnTo>
                  <a:lnTo>
                    <a:pt x="11747" y="12618"/>
                  </a:lnTo>
                  <a:lnTo>
                    <a:pt x="11720" y="12564"/>
                  </a:lnTo>
                  <a:lnTo>
                    <a:pt x="11611" y="12482"/>
                  </a:lnTo>
                  <a:lnTo>
                    <a:pt x="11474" y="12455"/>
                  </a:lnTo>
                  <a:lnTo>
                    <a:pt x="11338" y="12455"/>
                  </a:lnTo>
                  <a:lnTo>
                    <a:pt x="11338" y="12455"/>
                  </a:lnTo>
                  <a:lnTo>
                    <a:pt x="8994" y="12918"/>
                  </a:lnTo>
                  <a:lnTo>
                    <a:pt x="8994" y="12918"/>
                  </a:lnTo>
                  <a:lnTo>
                    <a:pt x="8940" y="12945"/>
                  </a:lnTo>
                  <a:lnTo>
                    <a:pt x="8858" y="13000"/>
                  </a:lnTo>
                  <a:lnTo>
                    <a:pt x="8803" y="13054"/>
                  </a:lnTo>
                  <a:lnTo>
                    <a:pt x="8776" y="13136"/>
                  </a:lnTo>
                  <a:lnTo>
                    <a:pt x="8749" y="13218"/>
                  </a:lnTo>
                  <a:lnTo>
                    <a:pt x="8749" y="13300"/>
                  </a:lnTo>
                  <a:lnTo>
                    <a:pt x="8776" y="13354"/>
                  </a:lnTo>
                  <a:lnTo>
                    <a:pt x="8803" y="13436"/>
                  </a:lnTo>
                  <a:lnTo>
                    <a:pt x="8803" y="13436"/>
                  </a:lnTo>
                  <a:lnTo>
                    <a:pt x="8994" y="13763"/>
                  </a:lnTo>
                  <a:lnTo>
                    <a:pt x="9158" y="14117"/>
                  </a:lnTo>
                  <a:lnTo>
                    <a:pt x="9267" y="14444"/>
                  </a:lnTo>
                  <a:lnTo>
                    <a:pt x="9376" y="14799"/>
                  </a:lnTo>
                  <a:lnTo>
                    <a:pt x="9458" y="15153"/>
                  </a:lnTo>
                  <a:lnTo>
                    <a:pt x="9512" y="15507"/>
                  </a:lnTo>
                  <a:lnTo>
                    <a:pt x="9539" y="15862"/>
                  </a:lnTo>
                  <a:lnTo>
                    <a:pt x="9567" y="16243"/>
                  </a:lnTo>
                  <a:lnTo>
                    <a:pt x="9567" y="16243"/>
                  </a:lnTo>
                  <a:lnTo>
                    <a:pt x="9567" y="16325"/>
                  </a:lnTo>
                  <a:lnTo>
                    <a:pt x="9594" y="16379"/>
                  </a:lnTo>
                  <a:lnTo>
                    <a:pt x="9594" y="16379"/>
                  </a:lnTo>
                  <a:lnTo>
                    <a:pt x="8994" y="16379"/>
                  </a:lnTo>
                  <a:lnTo>
                    <a:pt x="8395" y="16434"/>
                  </a:lnTo>
                  <a:lnTo>
                    <a:pt x="7795" y="16488"/>
                  </a:lnTo>
                  <a:lnTo>
                    <a:pt x="7196" y="16543"/>
                  </a:lnTo>
                  <a:lnTo>
                    <a:pt x="7196" y="16543"/>
                  </a:lnTo>
                  <a:lnTo>
                    <a:pt x="7223" y="16270"/>
                  </a:lnTo>
                  <a:lnTo>
                    <a:pt x="7223" y="15998"/>
                  </a:lnTo>
                  <a:lnTo>
                    <a:pt x="7196" y="15698"/>
                  </a:lnTo>
                  <a:lnTo>
                    <a:pt x="7168" y="15426"/>
                  </a:lnTo>
                  <a:lnTo>
                    <a:pt x="7114" y="15153"/>
                  </a:lnTo>
                  <a:lnTo>
                    <a:pt x="7032" y="14908"/>
                  </a:lnTo>
                  <a:lnTo>
                    <a:pt x="6950" y="14635"/>
                  </a:lnTo>
                  <a:lnTo>
                    <a:pt x="6841" y="14390"/>
                  </a:lnTo>
                  <a:lnTo>
                    <a:pt x="6705" y="14145"/>
                  </a:lnTo>
                  <a:lnTo>
                    <a:pt x="6541" y="13927"/>
                  </a:lnTo>
                  <a:lnTo>
                    <a:pt x="6378" y="13709"/>
                  </a:lnTo>
                  <a:lnTo>
                    <a:pt x="6187" y="13518"/>
                  </a:lnTo>
                  <a:lnTo>
                    <a:pt x="5996" y="13327"/>
                  </a:lnTo>
                  <a:lnTo>
                    <a:pt x="5751" y="13164"/>
                  </a:lnTo>
                  <a:lnTo>
                    <a:pt x="5506" y="13027"/>
                  </a:lnTo>
                  <a:lnTo>
                    <a:pt x="5261" y="12891"/>
                  </a:lnTo>
                  <a:lnTo>
                    <a:pt x="5261" y="12891"/>
                  </a:lnTo>
                  <a:lnTo>
                    <a:pt x="5043" y="12809"/>
                  </a:lnTo>
                  <a:lnTo>
                    <a:pt x="4824" y="12755"/>
                  </a:lnTo>
                  <a:lnTo>
                    <a:pt x="4579" y="12700"/>
                  </a:lnTo>
                  <a:lnTo>
                    <a:pt x="4361" y="12673"/>
                  </a:lnTo>
                  <a:lnTo>
                    <a:pt x="3925" y="12646"/>
                  </a:lnTo>
                  <a:lnTo>
                    <a:pt x="3462" y="12700"/>
                  </a:lnTo>
                  <a:lnTo>
                    <a:pt x="3026" y="12809"/>
                  </a:lnTo>
                  <a:lnTo>
                    <a:pt x="2617" y="12973"/>
                  </a:lnTo>
                  <a:lnTo>
                    <a:pt x="2426" y="13082"/>
                  </a:lnTo>
                  <a:lnTo>
                    <a:pt x="2235" y="13191"/>
                  </a:lnTo>
                  <a:lnTo>
                    <a:pt x="2045" y="13327"/>
                  </a:lnTo>
                  <a:lnTo>
                    <a:pt x="1881" y="13491"/>
                  </a:lnTo>
                  <a:lnTo>
                    <a:pt x="1881" y="13491"/>
                  </a:lnTo>
                  <a:lnTo>
                    <a:pt x="1745" y="12973"/>
                  </a:lnTo>
                  <a:lnTo>
                    <a:pt x="1581" y="12455"/>
                  </a:lnTo>
                  <a:lnTo>
                    <a:pt x="1391" y="11937"/>
                  </a:lnTo>
                  <a:lnTo>
                    <a:pt x="1173" y="11447"/>
                  </a:lnTo>
                  <a:lnTo>
                    <a:pt x="927" y="10956"/>
                  </a:lnTo>
                  <a:lnTo>
                    <a:pt x="655" y="10520"/>
                  </a:lnTo>
                  <a:lnTo>
                    <a:pt x="328" y="10057"/>
                  </a:lnTo>
                  <a:lnTo>
                    <a:pt x="1" y="9648"/>
                  </a:lnTo>
                  <a:lnTo>
                    <a:pt x="1" y="9648"/>
                  </a:lnTo>
                  <a:lnTo>
                    <a:pt x="110" y="9593"/>
                  </a:lnTo>
                  <a:lnTo>
                    <a:pt x="164" y="9512"/>
                  </a:lnTo>
                  <a:lnTo>
                    <a:pt x="164" y="9512"/>
                  </a:lnTo>
                  <a:lnTo>
                    <a:pt x="219" y="9239"/>
                  </a:lnTo>
                  <a:lnTo>
                    <a:pt x="273" y="8967"/>
                  </a:lnTo>
                  <a:lnTo>
                    <a:pt x="382" y="8421"/>
                  </a:lnTo>
                  <a:lnTo>
                    <a:pt x="437" y="8149"/>
                  </a:lnTo>
                  <a:lnTo>
                    <a:pt x="491" y="7904"/>
                  </a:lnTo>
                  <a:lnTo>
                    <a:pt x="600" y="7631"/>
                  </a:lnTo>
                  <a:lnTo>
                    <a:pt x="709" y="7386"/>
                  </a:lnTo>
                  <a:lnTo>
                    <a:pt x="709" y="7386"/>
                  </a:lnTo>
                  <a:lnTo>
                    <a:pt x="927" y="7059"/>
                  </a:lnTo>
                  <a:lnTo>
                    <a:pt x="1173" y="6759"/>
                  </a:lnTo>
                  <a:lnTo>
                    <a:pt x="1445" y="6486"/>
                  </a:lnTo>
                  <a:lnTo>
                    <a:pt x="1745" y="6241"/>
                  </a:lnTo>
                  <a:lnTo>
                    <a:pt x="2072" y="6050"/>
                  </a:lnTo>
                  <a:lnTo>
                    <a:pt x="2399" y="5860"/>
                  </a:lnTo>
                  <a:lnTo>
                    <a:pt x="2753" y="5723"/>
                  </a:lnTo>
                  <a:lnTo>
                    <a:pt x="3135" y="5614"/>
                  </a:lnTo>
                  <a:lnTo>
                    <a:pt x="3135" y="5614"/>
                  </a:lnTo>
                  <a:lnTo>
                    <a:pt x="3489" y="5533"/>
                  </a:lnTo>
                  <a:lnTo>
                    <a:pt x="3816" y="5505"/>
                  </a:lnTo>
                  <a:lnTo>
                    <a:pt x="4143" y="5478"/>
                  </a:lnTo>
                  <a:lnTo>
                    <a:pt x="4443" y="5505"/>
                  </a:lnTo>
                  <a:lnTo>
                    <a:pt x="4743" y="5533"/>
                  </a:lnTo>
                  <a:lnTo>
                    <a:pt x="5043" y="5587"/>
                  </a:lnTo>
                  <a:lnTo>
                    <a:pt x="5342" y="5669"/>
                  </a:lnTo>
                  <a:lnTo>
                    <a:pt x="5615" y="5751"/>
                  </a:lnTo>
                  <a:lnTo>
                    <a:pt x="5887" y="5860"/>
                  </a:lnTo>
                  <a:lnTo>
                    <a:pt x="6160" y="5996"/>
                  </a:lnTo>
                  <a:lnTo>
                    <a:pt x="6705" y="6296"/>
                  </a:lnTo>
                  <a:lnTo>
                    <a:pt x="7250" y="6623"/>
                  </a:lnTo>
                  <a:lnTo>
                    <a:pt x="7795" y="7004"/>
                  </a:lnTo>
                  <a:lnTo>
                    <a:pt x="7795" y="7004"/>
                  </a:lnTo>
                  <a:lnTo>
                    <a:pt x="7904" y="7059"/>
                  </a:lnTo>
                  <a:lnTo>
                    <a:pt x="8013" y="7059"/>
                  </a:lnTo>
                  <a:lnTo>
                    <a:pt x="8095" y="7004"/>
                  </a:lnTo>
                  <a:lnTo>
                    <a:pt x="8177" y="6950"/>
                  </a:lnTo>
                  <a:lnTo>
                    <a:pt x="8231" y="6868"/>
                  </a:lnTo>
                  <a:lnTo>
                    <a:pt x="8258" y="6759"/>
                  </a:lnTo>
                  <a:lnTo>
                    <a:pt x="8258" y="6650"/>
                  </a:lnTo>
                  <a:lnTo>
                    <a:pt x="8231" y="6541"/>
                  </a:lnTo>
                  <a:lnTo>
                    <a:pt x="8231" y="6541"/>
                  </a:lnTo>
                  <a:lnTo>
                    <a:pt x="8095" y="6296"/>
                  </a:lnTo>
                  <a:lnTo>
                    <a:pt x="8095" y="6296"/>
                  </a:lnTo>
                  <a:lnTo>
                    <a:pt x="8204" y="5751"/>
                  </a:lnTo>
                  <a:lnTo>
                    <a:pt x="8313" y="5206"/>
                  </a:lnTo>
                  <a:lnTo>
                    <a:pt x="8449" y="4661"/>
                  </a:lnTo>
                  <a:lnTo>
                    <a:pt x="8613" y="4143"/>
                  </a:lnTo>
                  <a:lnTo>
                    <a:pt x="8831" y="3652"/>
                  </a:lnTo>
                  <a:lnTo>
                    <a:pt x="9049" y="3162"/>
                  </a:lnTo>
                  <a:lnTo>
                    <a:pt x="9294" y="2698"/>
                  </a:lnTo>
                  <a:lnTo>
                    <a:pt x="9567" y="2262"/>
                  </a:lnTo>
                  <a:lnTo>
                    <a:pt x="9894" y="1853"/>
                  </a:lnTo>
                  <a:lnTo>
                    <a:pt x="10248" y="1472"/>
                  </a:lnTo>
                  <a:lnTo>
                    <a:pt x="10629" y="1145"/>
                  </a:lnTo>
                  <a:lnTo>
                    <a:pt x="11065" y="818"/>
                  </a:lnTo>
                  <a:lnTo>
                    <a:pt x="11529" y="573"/>
                  </a:lnTo>
                  <a:lnTo>
                    <a:pt x="12047" y="354"/>
                  </a:lnTo>
                  <a:lnTo>
                    <a:pt x="12592" y="191"/>
                  </a:lnTo>
                  <a:lnTo>
                    <a:pt x="13164" y="55"/>
                  </a:lnTo>
                  <a:lnTo>
                    <a:pt x="13164" y="55"/>
                  </a:lnTo>
                  <a:lnTo>
                    <a:pt x="13491" y="27"/>
                  </a:lnTo>
                  <a:lnTo>
                    <a:pt x="13791" y="0"/>
                  </a:lnTo>
                  <a:lnTo>
                    <a:pt x="14091" y="0"/>
                  </a:lnTo>
                  <a:lnTo>
                    <a:pt x="14390" y="27"/>
                  </a:lnTo>
                  <a:lnTo>
                    <a:pt x="14690" y="55"/>
                  </a:lnTo>
                  <a:lnTo>
                    <a:pt x="14963" y="109"/>
                  </a:lnTo>
                  <a:lnTo>
                    <a:pt x="15235" y="164"/>
                  </a:lnTo>
                  <a:lnTo>
                    <a:pt x="15508" y="245"/>
                  </a:lnTo>
                  <a:lnTo>
                    <a:pt x="15780" y="354"/>
                  </a:lnTo>
                  <a:lnTo>
                    <a:pt x="16026" y="464"/>
                  </a:lnTo>
                  <a:lnTo>
                    <a:pt x="16271" y="573"/>
                  </a:lnTo>
                  <a:lnTo>
                    <a:pt x="16516" y="709"/>
                  </a:lnTo>
                  <a:lnTo>
                    <a:pt x="16952" y="1036"/>
                  </a:lnTo>
                  <a:lnTo>
                    <a:pt x="17334" y="1390"/>
                  </a:lnTo>
                  <a:lnTo>
                    <a:pt x="17688" y="1799"/>
                  </a:lnTo>
                  <a:lnTo>
                    <a:pt x="17988" y="2262"/>
                  </a:lnTo>
                  <a:lnTo>
                    <a:pt x="18233" y="2726"/>
                  </a:lnTo>
                  <a:lnTo>
                    <a:pt x="18451" y="3243"/>
                  </a:lnTo>
                  <a:lnTo>
                    <a:pt x="18587" y="3788"/>
                  </a:lnTo>
                  <a:lnTo>
                    <a:pt x="18669" y="4361"/>
                  </a:lnTo>
                  <a:lnTo>
                    <a:pt x="18696" y="4661"/>
                  </a:lnTo>
                  <a:lnTo>
                    <a:pt x="18696" y="4960"/>
                  </a:lnTo>
                  <a:lnTo>
                    <a:pt x="18669" y="5260"/>
                  </a:lnTo>
                  <a:lnTo>
                    <a:pt x="18642" y="5587"/>
                  </a:lnTo>
                  <a:lnTo>
                    <a:pt x="18642" y="5587"/>
                  </a:lnTo>
                  <a:lnTo>
                    <a:pt x="18642" y="5669"/>
                  </a:lnTo>
                  <a:lnTo>
                    <a:pt x="18642" y="5778"/>
                  </a:lnTo>
                  <a:lnTo>
                    <a:pt x="18669" y="5860"/>
                  </a:lnTo>
                  <a:lnTo>
                    <a:pt x="18724" y="5914"/>
                  </a:lnTo>
                  <a:lnTo>
                    <a:pt x="18833" y="6050"/>
                  </a:lnTo>
                  <a:lnTo>
                    <a:pt x="18996" y="6105"/>
                  </a:lnTo>
                  <a:lnTo>
                    <a:pt x="19132" y="6132"/>
                  </a:lnTo>
                  <a:lnTo>
                    <a:pt x="19296" y="6078"/>
                  </a:lnTo>
                  <a:lnTo>
                    <a:pt x="19350" y="6023"/>
                  </a:lnTo>
                  <a:lnTo>
                    <a:pt x="19432" y="5969"/>
                  </a:lnTo>
                  <a:lnTo>
                    <a:pt x="19459" y="5887"/>
                  </a:lnTo>
                  <a:lnTo>
                    <a:pt x="19514" y="5778"/>
                  </a:lnTo>
                  <a:lnTo>
                    <a:pt x="19514" y="5778"/>
                  </a:lnTo>
                  <a:lnTo>
                    <a:pt x="19568" y="5424"/>
                  </a:lnTo>
                  <a:lnTo>
                    <a:pt x="19568" y="5424"/>
                  </a:lnTo>
                  <a:lnTo>
                    <a:pt x="19568" y="5505"/>
                  </a:lnTo>
                  <a:lnTo>
                    <a:pt x="19596" y="5587"/>
                  </a:lnTo>
                  <a:lnTo>
                    <a:pt x="19623" y="5669"/>
                  </a:lnTo>
                  <a:lnTo>
                    <a:pt x="19677" y="5723"/>
                  </a:lnTo>
                  <a:lnTo>
                    <a:pt x="19732" y="5751"/>
                  </a:lnTo>
                  <a:lnTo>
                    <a:pt x="19814" y="5778"/>
                  </a:lnTo>
                  <a:lnTo>
                    <a:pt x="19895" y="5751"/>
                  </a:lnTo>
                  <a:lnTo>
                    <a:pt x="19950" y="5723"/>
                  </a:lnTo>
                  <a:lnTo>
                    <a:pt x="19950" y="5723"/>
                  </a:lnTo>
                  <a:lnTo>
                    <a:pt x="20359" y="5424"/>
                  </a:lnTo>
                  <a:lnTo>
                    <a:pt x="20768" y="5151"/>
                  </a:lnTo>
                  <a:lnTo>
                    <a:pt x="21204" y="4933"/>
                  </a:lnTo>
                  <a:lnTo>
                    <a:pt x="21640" y="4715"/>
                  </a:lnTo>
                  <a:lnTo>
                    <a:pt x="22103" y="4524"/>
                  </a:lnTo>
                  <a:lnTo>
                    <a:pt x="22566" y="4361"/>
                  </a:lnTo>
                  <a:lnTo>
                    <a:pt x="23030" y="4224"/>
                  </a:lnTo>
                  <a:lnTo>
                    <a:pt x="23520" y="4143"/>
                  </a:lnTo>
                  <a:lnTo>
                    <a:pt x="23983" y="4061"/>
                  </a:lnTo>
                  <a:lnTo>
                    <a:pt x="24474" y="4006"/>
                  </a:lnTo>
                  <a:lnTo>
                    <a:pt x="24965" y="4006"/>
                  </a:lnTo>
                  <a:lnTo>
                    <a:pt x="25455" y="4006"/>
                  </a:lnTo>
                  <a:lnTo>
                    <a:pt x="25946" y="4061"/>
                  </a:lnTo>
                  <a:lnTo>
                    <a:pt x="26436" y="4143"/>
                  </a:lnTo>
                  <a:lnTo>
                    <a:pt x="26927" y="4252"/>
                  </a:lnTo>
                  <a:lnTo>
                    <a:pt x="27390" y="4388"/>
                  </a:lnTo>
                  <a:lnTo>
                    <a:pt x="27390" y="4388"/>
                  </a:lnTo>
                  <a:lnTo>
                    <a:pt x="27935" y="4579"/>
                  </a:lnTo>
                  <a:lnTo>
                    <a:pt x="28453" y="4824"/>
                  </a:lnTo>
                  <a:lnTo>
                    <a:pt x="28916" y="5124"/>
                  </a:lnTo>
                  <a:lnTo>
                    <a:pt x="29352" y="5451"/>
                  </a:lnTo>
                  <a:lnTo>
                    <a:pt x="29734" y="5832"/>
                  </a:lnTo>
                  <a:lnTo>
                    <a:pt x="30088" y="6241"/>
                  </a:lnTo>
                  <a:lnTo>
                    <a:pt x="30388" y="6677"/>
                  </a:lnTo>
                  <a:lnTo>
                    <a:pt x="30660" y="7113"/>
                  </a:lnTo>
                  <a:lnTo>
                    <a:pt x="30851" y="7604"/>
                  </a:lnTo>
                  <a:lnTo>
                    <a:pt x="31015" y="8122"/>
                  </a:lnTo>
                  <a:lnTo>
                    <a:pt x="31097" y="8639"/>
                  </a:lnTo>
                  <a:lnTo>
                    <a:pt x="31151" y="9157"/>
                  </a:lnTo>
                  <a:lnTo>
                    <a:pt x="31124" y="9702"/>
                  </a:lnTo>
                  <a:lnTo>
                    <a:pt x="31042" y="10247"/>
                  </a:lnTo>
                  <a:lnTo>
                    <a:pt x="30906" y="10792"/>
                  </a:lnTo>
                  <a:lnTo>
                    <a:pt x="30715" y="11338"/>
                  </a:lnTo>
                  <a:lnTo>
                    <a:pt x="30715" y="11338"/>
                  </a:lnTo>
                  <a:lnTo>
                    <a:pt x="30688" y="11474"/>
                  </a:lnTo>
                  <a:lnTo>
                    <a:pt x="30660" y="11583"/>
                  </a:lnTo>
                  <a:lnTo>
                    <a:pt x="30660" y="11583"/>
                  </a:lnTo>
                  <a:lnTo>
                    <a:pt x="30633" y="11637"/>
                  </a:lnTo>
                  <a:lnTo>
                    <a:pt x="30633" y="11719"/>
                  </a:lnTo>
                  <a:lnTo>
                    <a:pt x="30660" y="11801"/>
                  </a:lnTo>
                  <a:lnTo>
                    <a:pt x="30688" y="11855"/>
                  </a:lnTo>
                  <a:lnTo>
                    <a:pt x="30742" y="11910"/>
                  </a:lnTo>
                  <a:lnTo>
                    <a:pt x="30797" y="11964"/>
                  </a:lnTo>
                  <a:lnTo>
                    <a:pt x="30879" y="11992"/>
                  </a:lnTo>
                  <a:lnTo>
                    <a:pt x="30960" y="11992"/>
                  </a:lnTo>
                  <a:lnTo>
                    <a:pt x="30960" y="11992"/>
                  </a:lnTo>
                  <a:lnTo>
                    <a:pt x="31097" y="12019"/>
                  </a:lnTo>
                  <a:lnTo>
                    <a:pt x="31206" y="12019"/>
                  </a:lnTo>
                  <a:lnTo>
                    <a:pt x="31342" y="11964"/>
                  </a:lnTo>
                  <a:lnTo>
                    <a:pt x="31451" y="11883"/>
                  </a:lnTo>
                  <a:lnTo>
                    <a:pt x="31451" y="11883"/>
                  </a:lnTo>
                  <a:lnTo>
                    <a:pt x="32323" y="11719"/>
                  </a:lnTo>
                  <a:lnTo>
                    <a:pt x="33195" y="11637"/>
                  </a:lnTo>
                  <a:lnTo>
                    <a:pt x="33631" y="11610"/>
                  </a:lnTo>
                  <a:lnTo>
                    <a:pt x="34067" y="11583"/>
                  </a:lnTo>
                  <a:lnTo>
                    <a:pt x="34503" y="11610"/>
                  </a:lnTo>
                  <a:lnTo>
                    <a:pt x="34939" y="11637"/>
                  </a:lnTo>
                  <a:lnTo>
                    <a:pt x="35348" y="11692"/>
                  </a:lnTo>
                  <a:lnTo>
                    <a:pt x="35784" y="11774"/>
                  </a:lnTo>
                  <a:lnTo>
                    <a:pt x="36193" y="11883"/>
                  </a:lnTo>
                  <a:lnTo>
                    <a:pt x="36602" y="12019"/>
                  </a:lnTo>
                  <a:lnTo>
                    <a:pt x="36983" y="12182"/>
                  </a:lnTo>
                  <a:lnTo>
                    <a:pt x="37392" y="12373"/>
                  </a:lnTo>
                  <a:lnTo>
                    <a:pt x="37774" y="12618"/>
                  </a:lnTo>
                  <a:lnTo>
                    <a:pt x="38128" y="12891"/>
                  </a:lnTo>
                  <a:lnTo>
                    <a:pt x="38128" y="12891"/>
                  </a:lnTo>
                  <a:lnTo>
                    <a:pt x="38564" y="13273"/>
                  </a:lnTo>
                  <a:lnTo>
                    <a:pt x="38973" y="13681"/>
                  </a:lnTo>
                  <a:lnTo>
                    <a:pt x="39300" y="14145"/>
                  </a:lnTo>
                  <a:lnTo>
                    <a:pt x="39572" y="14608"/>
                  </a:lnTo>
                  <a:lnTo>
                    <a:pt x="39818" y="15126"/>
                  </a:lnTo>
                  <a:lnTo>
                    <a:pt x="39981" y="15616"/>
                  </a:lnTo>
                  <a:lnTo>
                    <a:pt x="40117" y="16134"/>
                  </a:lnTo>
                  <a:lnTo>
                    <a:pt x="40172" y="16679"/>
                  </a:lnTo>
                  <a:lnTo>
                    <a:pt x="40172" y="17197"/>
                  </a:lnTo>
                  <a:lnTo>
                    <a:pt x="40117" y="17715"/>
                  </a:lnTo>
                  <a:lnTo>
                    <a:pt x="40063" y="17960"/>
                  </a:lnTo>
                  <a:lnTo>
                    <a:pt x="39981" y="18233"/>
                  </a:lnTo>
                  <a:lnTo>
                    <a:pt x="39899" y="18478"/>
                  </a:lnTo>
                  <a:lnTo>
                    <a:pt x="39790" y="18723"/>
                  </a:lnTo>
                  <a:lnTo>
                    <a:pt x="39654" y="18968"/>
                  </a:lnTo>
                  <a:lnTo>
                    <a:pt x="39518" y="19186"/>
                  </a:lnTo>
                  <a:lnTo>
                    <a:pt x="39354" y="19432"/>
                  </a:lnTo>
                  <a:lnTo>
                    <a:pt x="39191" y="19650"/>
                  </a:lnTo>
                  <a:lnTo>
                    <a:pt x="39000" y="19868"/>
                  </a:lnTo>
                  <a:lnTo>
                    <a:pt x="38782" y="20059"/>
                  </a:lnTo>
                  <a:lnTo>
                    <a:pt x="38537" y="20249"/>
                  </a:lnTo>
                  <a:lnTo>
                    <a:pt x="38291" y="20440"/>
                  </a:lnTo>
                  <a:lnTo>
                    <a:pt x="38291" y="20440"/>
                  </a:lnTo>
                  <a:lnTo>
                    <a:pt x="38210" y="20522"/>
                  </a:lnTo>
                  <a:lnTo>
                    <a:pt x="38155" y="20576"/>
                  </a:lnTo>
                  <a:lnTo>
                    <a:pt x="38128" y="20685"/>
                  </a:lnTo>
                  <a:lnTo>
                    <a:pt x="38101" y="20767"/>
                  </a:lnTo>
                  <a:lnTo>
                    <a:pt x="38101" y="20931"/>
                  </a:lnTo>
                  <a:lnTo>
                    <a:pt x="38182" y="21094"/>
                  </a:lnTo>
                  <a:lnTo>
                    <a:pt x="38264" y="21230"/>
                  </a:lnTo>
                  <a:lnTo>
                    <a:pt x="38346" y="21285"/>
                  </a:lnTo>
                  <a:lnTo>
                    <a:pt x="38428" y="21312"/>
                  </a:lnTo>
                  <a:lnTo>
                    <a:pt x="38509" y="21312"/>
                  </a:lnTo>
                  <a:lnTo>
                    <a:pt x="38591" y="21312"/>
                  </a:lnTo>
                  <a:lnTo>
                    <a:pt x="38673" y="21285"/>
                  </a:lnTo>
                  <a:lnTo>
                    <a:pt x="38755" y="21230"/>
                  </a:lnTo>
                  <a:lnTo>
                    <a:pt x="38755" y="21230"/>
                  </a:lnTo>
                  <a:lnTo>
                    <a:pt x="38945" y="21121"/>
                  </a:lnTo>
                  <a:lnTo>
                    <a:pt x="38945" y="21121"/>
                  </a:lnTo>
                  <a:lnTo>
                    <a:pt x="39436" y="21285"/>
                  </a:lnTo>
                  <a:lnTo>
                    <a:pt x="39927" y="21503"/>
                  </a:lnTo>
                  <a:lnTo>
                    <a:pt x="40390" y="21776"/>
                  </a:lnTo>
                  <a:lnTo>
                    <a:pt x="40608" y="21939"/>
                  </a:lnTo>
                  <a:lnTo>
                    <a:pt x="40799" y="22103"/>
                  </a:lnTo>
                  <a:lnTo>
                    <a:pt x="40989" y="22293"/>
                  </a:lnTo>
                  <a:lnTo>
                    <a:pt x="41153" y="22484"/>
                  </a:lnTo>
                  <a:lnTo>
                    <a:pt x="41316" y="22702"/>
                  </a:lnTo>
                  <a:lnTo>
                    <a:pt x="41453" y="22920"/>
                  </a:lnTo>
                  <a:lnTo>
                    <a:pt x="41589" y="23165"/>
                  </a:lnTo>
                  <a:lnTo>
                    <a:pt x="41698" y="23411"/>
                  </a:lnTo>
                  <a:lnTo>
                    <a:pt x="41780" y="23683"/>
                  </a:lnTo>
                  <a:lnTo>
                    <a:pt x="41834" y="23956"/>
                  </a:lnTo>
                  <a:lnTo>
                    <a:pt x="41834" y="23956"/>
                  </a:lnTo>
                  <a:lnTo>
                    <a:pt x="41889" y="24256"/>
                  </a:lnTo>
                  <a:lnTo>
                    <a:pt x="41889" y="24555"/>
                  </a:lnTo>
                  <a:lnTo>
                    <a:pt x="41889" y="24828"/>
                  </a:lnTo>
                  <a:lnTo>
                    <a:pt x="41834" y="25128"/>
                  </a:lnTo>
                  <a:lnTo>
                    <a:pt x="41780" y="25400"/>
                  </a:lnTo>
                  <a:lnTo>
                    <a:pt x="41698" y="25673"/>
                  </a:lnTo>
                  <a:lnTo>
                    <a:pt x="41562" y="25918"/>
                  </a:lnTo>
                  <a:lnTo>
                    <a:pt x="41453" y="26163"/>
                  </a:lnTo>
                  <a:lnTo>
                    <a:pt x="41289" y="26409"/>
                  </a:lnTo>
                  <a:lnTo>
                    <a:pt x="41126" y="26627"/>
                  </a:lnTo>
                  <a:lnTo>
                    <a:pt x="40935" y="26845"/>
                  </a:lnTo>
                  <a:lnTo>
                    <a:pt x="40744" y="27063"/>
                  </a:lnTo>
                  <a:lnTo>
                    <a:pt x="40526" y="27253"/>
                  </a:lnTo>
                  <a:lnTo>
                    <a:pt x="40308" y="27417"/>
                  </a:lnTo>
                  <a:lnTo>
                    <a:pt x="40063" y="27580"/>
                  </a:lnTo>
                  <a:lnTo>
                    <a:pt x="39818" y="27717"/>
                  </a:lnTo>
                  <a:lnTo>
                    <a:pt x="39818" y="27717"/>
                  </a:lnTo>
                  <a:lnTo>
                    <a:pt x="39736" y="27798"/>
                  </a:lnTo>
                  <a:lnTo>
                    <a:pt x="39654" y="27853"/>
                  </a:lnTo>
                  <a:lnTo>
                    <a:pt x="39600" y="27935"/>
                  </a:lnTo>
                  <a:lnTo>
                    <a:pt x="39572" y="28017"/>
                  </a:lnTo>
                  <a:lnTo>
                    <a:pt x="39572" y="28098"/>
                  </a:lnTo>
                  <a:lnTo>
                    <a:pt x="39572" y="28180"/>
                  </a:lnTo>
                  <a:lnTo>
                    <a:pt x="39654" y="28344"/>
                  </a:lnTo>
                  <a:lnTo>
                    <a:pt x="39763" y="28453"/>
                  </a:lnTo>
                  <a:lnTo>
                    <a:pt x="39899" y="28562"/>
                  </a:lnTo>
                  <a:lnTo>
                    <a:pt x="40008" y="28562"/>
                  </a:lnTo>
                  <a:lnTo>
                    <a:pt x="40090" y="28589"/>
                  </a:lnTo>
                  <a:lnTo>
                    <a:pt x="40199" y="28562"/>
                  </a:lnTo>
                  <a:lnTo>
                    <a:pt x="40281" y="28534"/>
                  </a:lnTo>
                  <a:lnTo>
                    <a:pt x="40281" y="28534"/>
                  </a:lnTo>
                  <a:lnTo>
                    <a:pt x="40417" y="284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2583876" y="5275503"/>
              <a:ext cx="122675" cy="107675"/>
            </a:xfrm>
            <a:custGeom>
              <a:rect b="b" l="l" r="r" t="t"/>
              <a:pathLst>
                <a:path extrusionOk="0" fill="none" h="4307" w="4907">
                  <a:moveTo>
                    <a:pt x="4443" y="4307"/>
                  </a:moveTo>
                  <a:lnTo>
                    <a:pt x="4443" y="4307"/>
                  </a:lnTo>
                  <a:lnTo>
                    <a:pt x="4552" y="4307"/>
                  </a:lnTo>
                  <a:lnTo>
                    <a:pt x="4661" y="4307"/>
                  </a:lnTo>
                  <a:lnTo>
                    <a:pt x="4743" y="4252"/>
                  </a:lnTo>
                  <a:lnTo>
                    <a:pt x="4797" y="4198"/>
                  </a:lnTo>
                  <a:lnTo>
                    <a:pt x="4852" y="4143"/>
                  </a:lnTo>
                  <a:lnTo>
                    <a:pt x="4879" y="4062"/>
                  </a:lnTo>
                  <a:lnTo>
                    <a:pt x="4906" y="3952"/>
                  </a:lnTo>
                  <a:lnTo>
                    <a:pt x="4906" y="3871"/>
                  </a:lnTo>
                  <a:lnTo>
                    <a:pt x="4906" y="3871"/>
                  </a:lnTo>
                  <a:lnTo>
                    <a:pt x="4743" y="2999"/>
                  </a:lnTo>
                  <a:lnTo>
                    <a:pt x="4661" y="2099"/>
                  </a:lnTo>
                  <a:lnTo>
                    <a:pt x="4634" y="1227"/>
                  </a:lnTo>
                  <a:lnTo>
                    <a:pt x="4634" y="355"/>
                  </a:lnTo>
                  <a:lnTo>
                    <a:pt x="4634" y="355"/>
                  </a:lnTo>
                  <a:lnTo>
                    <a:pt x="4634" y="273"/>
                  </a:lnTo>
                  <a:lnTo>
                    <a:pt x="4606" y="192"/>
                  </a:lnTo>
                  <a:lnTo>
                    <a:pt x="4552" y="110"/>
                  </a:lnTo>
                  <a:lnTo>
                    <a:pt x="4497" y="55"/>
                  </a:lnTo>
                  <a:lnTo>
                    <a:pt x="4416" y="28"/>
                  </a:lnTo>
                  <a:lnTo>
                    <a:pt x="4334" y="1"/>
                  </a:lnTo>
                  <a:lnTo>
                    <a:pt x="4252" y="1"/>
                  </a:lnTo>
                  <a:lnTo>
                    <a:pt x="4170" y="1"/>
                  </a:lnTo>
                  <a:lnTo>
                    <a:pt x="4170" y="1"/>
                  </a:lnTo>
                  <a:lnTo>
                    <a:pt x="2644" y="410"/>
                  </a:lnTo>
                  <a:lnTo>
                    <a:pt x="1854" y="628"/>
                  </a:lnTo>
                  <a:lnTo>
                    <a:pt x="1091" y="846"/>
                  </a:lnTo>
                  <a:lnTo>
                    <a:pt x="1091" y="846"/>
                  </a:lnTo>
                  <a:lnTo>
                    <a:pt x="1009" y="737"/>
                  </a:lnTo>
                  <a:lnTo>
                    <a:pt x="900" y="682"/>
                  </a:lnTo>
                  <a:lnTo>
                    <a:pt x="791" y="655"/>
                  </a:lnTo>
                  <a:lnTo>
                    <a:pt x="682" y="655"/>
                  </a:lnTo>
                  <a:lnTo>
                    <a:pt x="573" y="682"/>
                  </a:lnTo>
                  <a:lnTo>
                    <a:pt x="464" y="764"/>
                  </a:lnTo>
                  <a:lnTo>
                    <a:pt x="409" y="873"/>
                  </a:lnTo>
                  <a:lnTo>
                    <a:pt x="409" y="1009"/>
                  </a:lnTo>
                  <a:lnTo>
                    <a:pt x="409" y="1009"/>
                  </a:lnTo>
                  <a:lnTo>
                    <a:pt x="409" y="1064"/>
                  </a:lnTo>
                  <a:lnTo>
                    <a:pt x="409" y="1064"/>
                  </a:lnTo>
                  <a:lnTo>
                    <a:pt x="164" y="1145"/>
                  </a:lnTo>
                  <a:lnTo>
                    <a:pt x="164" y="1145"/>
                  </a:lnTo>
                  <a:lnTo>
                    <a:pt x="82" y="1200"/>
                  </a:lnTo>
                  <a:lnTo>
                    <a:pt x="28" y="1282"/>
                  </a:lnTo>
                  <a:lnTo>
                    <a:pt x="1" y="1363"/>
                  </a:lnTo>
                  <a:lnTo>
                    <a:pt x="28" y="1445"/>
                  </a:lnTo>
                  <a:lnTo>
                    <a:pt x="55" y="1527"/>
                  </a:lnTo>
                  <a:lnTo>
                    <a:pt x="110" y="1581"/>
                  </a:lnTo>
                  <a:lnTo>
                    <a:pt x="191" y="1609"/>
                  </a:lnTo>
                  <a:lnTo>
                    <a:pt x="300" y="1609"/>
                  </a:lnTo>
                  <a:lnTo>
                    <a:pt x="300" y="1609"/>
                  </a:lnTo>
                  <a:lnTo>
                    <a:pt x="437" y="1581"/>
                  </a:lnTo>
                  <a:lnTo>
                    <a:pt x="437" y="1581"/>
                  </a:lnTo>
                  <a:lnTo>
                    <a:pt x="518" y="2372"/>
                  </a:lnTo>
                  <a:lnTo>
                    <a:pt x="546" y="2753"/>
                  </a:lnTo>
                  <a:lnTo>
                    <a:pt x="627" y="3135"/>
                  </a:lnTo>
                  <a:lnTo>
                    <a:pt x="627" y="3135"/>
                  </a:lnTo>
                  <a:lnTo>
                    <a:pt x="655" y="3326"/>
                  </a:lnTo>
                  <a:lnTo>
                    <a:pt x="709" y="3489"/>
                  </a:lnTo>
                  <a:lnTo>
                    <a:pt x="791" y="3653"/>
                  </a:lnTo>
                  <a:lnTo>
                    <a:pt x="900" y="3789"/>
                  </a:lnTo>
                  <a:lnTo>
                    <a:pt x="900" y="3789"/>
                  </a:lnTo>
                  <a:lnTo>
                    <a:pt x="1064" y="3871"/>
                  </a:lnTo>
                  <a:lnTo>
                    <a:pt x="1227" y="3952"/>
                  </a:lnTo>
                  <a:lnTo>
                    <a:pt x="1418" y="3980"/>
                  </a:lnTo>
                  <a:lnTo>
                    <a:pt x="1609" y="4007"/>
                  </a:lnTo>
                  <a:lnTo>
                    <a:pt x="2017" y="4034"/>
                  </a:lnTo>
                  <a:lnTo>
                    <a:pt x="2372" y="4062"/>
                  </a:lnTo>
                  <a:lnTo>
                    <a:pt x="2372" y="4062"/>
                  </a:lnTo>
                  <a:lnTo>
                    <a:pt x="4443" y="43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12452376" y="5096328"/>
              <a:ext cx="91325" cy="129475"/>
            </a:xfrm>
            <a:custGeom>
              <a:rect b="b" l="l" r="r" t="t"/>
              <a:pathLst>
                <a:path extrusionOk="0" fill="none" h="5179" w="3653">
                  <a:moveTo>
                    <a:pt x="2018" y="5151"/>
                  </a:moveTo>
                  <a:lnTo>
                    <a:pt x="2018" y="5151"/>
                  </a:lnTo>
                  <a:lnTo>
                    <a:pt x="2099" y="5178"/>
                  </a:lnTo>
                  <a:lnTo>
                    <a:pt x="2181" y="5178"/>
                  </a:lnTo>
                  <a:lnTo>
                    <a:pt x="2263" y="5178"/>
                  </a:lnTo>
                  <a:lnTo>
                    <a:pt x="2317" y="5151"/>
                  </a:lnTo>
                  <a:lnTo>
                    <a:pt x="2399" y="5124"/>
                  </a:lnTo>
                  <a:lnTo>
                    <a:pt x="2454" y="5069"/>
                  </a:lnTo>
                  <a:lnTo>
                    <a:pt x="2508" y="4988"/>
                  </a:lnTo>
                  <a:lnTo>
                    <a:pt x="2535" y="4906"/>
                  </a:lnTo>
                  <a:lnTo>
                    <a:pt x="2535" y="4906"/>
                  </a:lnTo>
                  <a:lnTo>
                    <a:pt x="2726" y="3843"/>
                  </a:lnTo>
                  <a:lnTo>
                    <a:pt x="2971" y="2807"/>
                  </a:lnTo>
                  <a:lnTo>
                    <a:pt x="3298" y="1799"/>
                  </a:lnTo>
                  <a:lnTo>
                    <a:pt x="3625" y="763"/>
                  </a:lnTo>
                  <a:lnTo>
                    <a:pt x="3625" y="763"/>
                  </a:lnTo>
                  <a:lnTo>
                    <a:pt x="3653" y="709"/>
                  </a:lnTo>
                  <a:lnTo>
                    <a:pt x="3653" y="627"/>
                  </a:lnTo>
                  <a:lnTo>
                    <a:pt x="3598" y="518"/>
                  </a:lnTo>
                  <a:lnTo>
                    <a:pt x="3489" y="409"/>
                  </a:lnTo>
                  <a:lnTo>
                    <a:pt x="3380" y="354"/>
                  </a:lnTo>
                  <a:lnTo>
                    <a:pt x="3380" y="354"/>
                  </a:lnTo>
                  <a:lnTo>
                    <a:pt x="2399" y="164"/>
                  </a:lnTo>
                  <a:lnTo>
                    <a:pt x="1909" y="109"/>
                  </a:lnTo>
                  <a:lnTo>
                    <a:pt x="1418" y="82"/>
                  </a:lnTo>
                  <a:lnTo>
                    <a:pt x="1418" y="82"/>
                  </a:lnTo>
                  <a:lnTo>
                    <a:pt x="1309" y="109"/>
                  </a:lnTo>
                  <a:lnTo>
                    <a:pt x="1309" y="109"/>
                  </a:lnTo>
                  <a:lnTo>
                    <a:pt x="1200" y="27"/>
                  </a:lnTo>
                  <a:lnTo>
                    <a:pt x="1091" y="0"/>
                  </a:lnTo>
                  <a:lnTo>
                    <a:pt x="1036" y="27"/>
                  </a:lnTo>
                  <a:lnTo>
                    <a:pt x="982" y="55"/>
                  </a:lnTo>
                  <a:lnTo>
                    <a:pt x="927" y="109"/>
                  </a:lnTo>
                  <a:lnTo>
                    <a:pt x="900" y="164"/>
                  </a:lnTo>
                  <a:lnTo>
                    <a:pt x="900" y="164"/>
                  </a:lnTo>
                  <a:lnTo>
                    <a:pt x="491" y="2153"/>
                  </a:lnTo>
                  <a:lnTo>
                    <a:pt x="273" y="3134"/>
                  </a:lnTo>
                  <a:lnTo>
                    <a:pt x="28" y="4115"/>
                  </a:lnTo>
                  <a:lnTo>
                    <a:pt x="28" y="4115"/>
                  </a:lnTo>
                  <a:lnTo>
                    <a:pt x="1" y="4252"/>
                  </a:lnTo>
                  <a:lnTo>
                    <a:pt x="55" y="4388"/>
                  </a:lnTo>
                  <a:lnTo>
                    <a:pt x="137" y="4470"/>
                  </a:lnTo>
                  <a:lnTo>
                    <a:pt x="192" y="4524"/>
                  </a:lnTo>
                  <a:lnTo>
                    <a:pt x="273" y="4524"/>
                  </a:lnTo>
                  <a:lnTo>
                    <a:pt x="273" y="4524"/>
                  </a:lnTo>
                  <a:lnTo>
                    <a:pt x="737" y="4633"/>
                  </a:lnTo>
                  <a:lnTo>
                    <a:pt x="1173" y="4769"/>
                  </a:lnTo>
                  <a:lnTo>
                    <a:pt x="1581" y="4933"/>
                  </a:lnTo>
                  <a:lnTo>
                    <a:pt x="2018" y="51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12244576" y="5131753"/>
              <a:ext cx="151975" cy="134250"/>
            </a:xfrm>
            <a:custGeom>
              <a:rect b="b" l="l" r="r" t="t"/>
              <a:pathLst>
                <a:path extrusionOk="0" fill="none" h="5370" w="6079">
                  <a:moveTo>
                    <a:pt x="5833" y="2916"/>
                  </a:moveTo>
                  <a:lnTo>
                    <a:pt x="5833" y="2916"/>
                  </a:lnTo>
                  <a:lnTo>
                    <a:pt x="5915" y="2889"/>
                  </a:lnTo>
                  <a:lnTo>
                    <a:pt x="5969" y="2835"/>
                  </a:lnTo>
                  <a:lnTo>
                    <a:pt x="6024" y="2780"/>
                  </a:lnTo>
                  <a:lnTo>
                    <a:pt x="6078" y="2698"/>
                  </a:lnTo>
                  <a:lnTo>
                    <a:pt x="6078" y="2617"/>
                  </a:lnTo>
                  <a:lnTo>
                    <a:pt x="6078" y="2535"/>
                  </a:lnTo>
                  <a:lnTo>
                    <a:pt x="6078" y="2453"/>
                  </a:lnTo>
                  <a:lnTo>
                    <a:pt x="6051" y="2371"/>
                  </a:lnTo>
                  <a:lnTo>
                    <a:pt x="6051" y="2371"/>
                  </a:lnTo>
                  <a:lnTo>
                    <a:pt x="5724" y="1745"/>
                  </a:lnTo>
                  <a:lnTo>
                    <a:pt x="5342" y="1172"/>
                  </a:lnTo>
                  <a:lnTo>
                    <a:pt x="4933" y="627"/>
                  </a:lnTo>
                  <a:lnTo>
                    <a:pt x="4470" y="82"/>
                  </a:lnTo>
                  <a:lnTo>
                    <a:pt x="4470" y="82"/>
                  </a:lnTo>
                  <a:lnTo>
                    <a:pt x="4388" y="28"/>
                  </a:lnTo>
                  <a:lnTo>
                    <a:pt x="4252" y="0"/>
                  </a:lnTo>
                  <a:lnTo>
                    <a:pt x="4143" y="0"/>
                  </a:lnTo>
                  <a:lnTo>
                    <a:pt x="4034" y="28"/>
                  </a:lnTo>
                  <a:lnTo>
                    <a:pt x="4034" y="28"/>
                  </a:lnTo>
                  <a:lnTo>
                    <a:pt x="3543" y="355"/>
                  </a:lnTo>
                  <a:lnTo>
                    <a:pt x="3053" y="654"/>
                  </a:lnTo>
                  <a:lnTo>
                    <a:pt x="2590" y="1009"/>
                  </a:lnTo>
                  <a:lnTo>
                    <a:pt x="2154" y="1336"/>
                  </a:lnTo>
                  <a:lnTo>
                    <a:pt x="1718" y="1717"/>
                  </a:lnTo>
                  <a:lnTo>
                    <a:pt x="1281" y="2099"/>
                  </a:lnTo>
                  <a:lnTo>
                    <a:pt x="900" y="2508"/>
                  </a:lnTo>
                  <a:lnTo>
                    <a:pt x="518" y="2944"/>
                  </a:lnTo>
                  <a:lnTo>
                    <a:pt x="518" y="2944"/>
                  </a:lnTo>
                  <a:lnTo>
                    <a:pt x="382" y="2971"/>
                  </a:lnTo>
                  <a:lnTo>
                    <a:pt x="273" y="3053"/>
                  </a:lnTo>
                  <a:lnTo>
                    <a:pt x="219" y="3189"/>
                  </a:lnTo>
                  <a:lnTo>
                    <a:pt x="219" y="3243"/>
                  </a:lnTo>
                  <a:lnTo>
                    <a:pt x="219" y="3325"/>
                  </a:lnTo>
                  <a:lnTo>
                    <a:pt x="219" y="3325"/>
                  </a:lnTo>
                  <a:lnTo>
                    <a:pt x="28" y="3571"/>
                  </a:lnTo>
                  <a:lnTo>
                    <a:pt x="28" y="3571"/>
                  </a:lnTo>
                  <a:lnTo>
                    <a:pt x="1" y="3625"/>
                  </a:lnTo>
                  <a:lnTo>
                    <a:pt x="1" y="3680"/>
                  </a:lnTo>
                  <a:lnTo>
                    <a:pt x="28" y="3734"/>
                  </a:lnTo>
                  <a:lnTo>
                    <a:pt x="82" y="3761"/>
                  </a:lnTo>
                  <a:lnTo>
                    <a:pt x="137" y="3789"/>
                  </a:lnTo>
                  <a:lnTo>
                    <a:pt x="191" y="3816"/>
                  </a:lnTo>
                  <a:lnTo>
                    <a:pt x="246" y="3789"/>
                  </a:lnTo>
                  <a:lnTo>
                    <a:pt x="300" y="3761"/>
                  </a:lnTo>
                  <a:lnTo>
                    <a:pt x="300" y="3761"/>
                  </a:lnTo>
                  <a:lnTo>
                    <a:pt x="382" y="3680"/>
                  </a:lnTo>
                  <a:lnTo>
                    <a:pt x="382" y="3680"/>
                  </a:lnTo>
                  <a:lnTo>
                    <a:pt x="791" y="4443"/>
                  </a:lnTo>
                  <a:lnTo>
                    <a:pt x="1254" y="5178"/>
                  </a:lnTo>
                  <a:lnTo>
                    <a:pt x="1254" y="5178"/>
                  </a:lnTo>
                  <a:lnTo>
                    <a:pt x="1309" y="5260"/>
                  </a:lnTo>
                  <a:lnTo>
                    <a:pt x="1363" y="5287"/>
                  </a:lnTo>
                  <a:lnTo>
                    <a:pt x="1445" y="5342"/>
                  </a:lnTo>
                  <a:lnTo>
                    <a:pt x="1527" y="5369"/>
                  </a:lnTo>
                  <a:lnTo>
                    <a:pt x="1609" y="5369"/>
                  </a:lnTo>
                  <a:lnTo>
                    <a:pt x="1690" y="5342"/>
                  </a:lnTo>
                  <a:lnTo>
                    <a:pt x="1772" y="5315"/>
                  </a:lnTo>
                  <a:lnTo>
                    <a:pt x="1854" y="5260"/>
                  </a:lnTo>
                  <a:lnTo>
                    <a:pt x="1854" y="5260"/>
                  </a:lnTo>
                  <a:lnTo>
                    <a:pt x="2263" y="4824"/>
                  </a:lnTo>
                  <a:lnTo>
                    <a:pt x="2699" y="4443"/>
                  </a:lnTo>
                  <a:lnTo>
                    <a:pt x="3162" y="4088"/>
                  </a:lnTo>
                  <a:lnTo>
                    <a:pt x="3653" y="3761"/>
                  </a:lnTo>
                  <a:lnTo>
                    <a:pt x="4143" y="3489"/>
                  </a:lnTo>
                  <a:lnTo>
                    <a:pt x="4688" y="3271"/>
                  </a:lnTo>
                  <a:lnTo>
                    <a:pt x="5233" y="3080"/>
                  </a:lnTo>
                  <a:lnTo>
                    <a:pt x="5833" y="29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12125351" y="5006378"/>
              <a:ext cx="110400" cy="94725"/>
            </a:xfrm>
            <a:custGeom>
              <a:rect b="b" l="l" r="r" t="t"/>
              <a:pathLst>
                <a:path extrusionOk="0" fill="none" h="3789" w="4416">
                  <a:moveTo>
                    <a:pt x="3952" y="3789"/>
                  </a:moveTo>
                  <a:lnTo>
                    <a:pt x="3952" y="3789"/>
                  </a:lnTo>
                  <a:lnTo>
                    <a:pt x="4034" y="3789"/>
                  </a:lnTo>
                  <a:lnTo>
                    <a:pt x="4116" y="3762"/>
                  </a:lnTo>
                  <a:lnTo>
                    <a:pt x="4225" y="3680"/>
                  </a:lnTo>
                  <a:lnTo>
                    <a:pt x="4306" y="3571"/>
                  </a:lnTo>
                  <a:lnTo>
                    <a:pt x="4334" y="3435"/>
                  </a:lnTo>
                  <a:lnTo>
                    <a:pt x="4334" y="3435"/>
                  </a:lnTo>
                  <a:lnTo>
                    <a:pt x="4388" y="2726"/>
                  </a:lnTo>
                  <a:lnTo>
                    <a:pt x="4388" y="2317"/>
                  </a:lnTo>
                  <a:lnTo>
                    <a:pt x="4415" y="1908"/>
                  </a:lnTo>
                  <a:lnTo>
                    <a:pt x="4361" y="1500"/>
                  </a:lnTo>
                  <a:lnTo>
                    <a:pt x="4306" y="1118"/>
                  </a:lnTo>
                  <a:lnTo>
                    <a:pt x="4252" y="927"/>
                  </a:lnTo>
                  <a:lnTo>
                    <a:pt x="4170" y="764"/>
                  </a:lnTo>
                  <a:lnTo>
                    <a:pt x="4088" y="628"/>
                  </a:lnTo>
                  <a:lnTo>
                    <a:pt x="4006" y="491"/>
                  </a:lnTo>
                  <a:lnTo>
                    <a:pt x="4006" y="491"/>
                  </a:lnTo>
                  <a:lnTo>
                    <a:pt x="3897" y="382"/>
                  </a:lnTo>
                  <a:lnTo>
                    <a:pt x="3788" y="301"/>
                  </a:lnTo>
                  <a:lnTo>
                    <a:pt x="3570" y="192"/>
                  </a:lnTo>
                  <a:lnTo>
                    <a:pt x="3325" y="137"/>
                  </a:lnTo>
                  <a:lnTo>
                    <a:pt x="3053" y="110"/>
                  </a:lnTo>
                  <a:lnTo>
                    <a:pt x="3053" y="110"/>
                  </a:lnTo>
                  <a:lnTo>
                    <a:pt x="2480" y="55"/>
                  </a:lnTo>
                  <a:lnTo>
                    <a:pt x="1908" y="1"/>
                  </a:lnTo>
                  <a:lnTo>
                    <a:pt x="1308" y="1"/>
                  </a:lnTo>
                  <a:lnTo>
                    <a:pt x="736" y="28"/>
                  </a:lnTo>
                  <a:lnTo>
                    <a:pt x="736" y="28"/>
                  </a:lnTo>
                  <a:lnTo>
                    <a:pt x="654" y="28"/>
                  </a:lnTo>
                  <a:lnTo>
                    <a:pt x="600" y="55"/>
                  </a:lnTo>
                  <a:lnTo>
                    <a:pt x="600" y="55"/>
                  </a:lnTo>
                  <a:lnTo>
                    <a:pt x="491" y="83"/>
                  </a:lnTo>
                  <a:lnTo>
                    <a:pt x="436" y="137"/>
                  </a:lnTo>
                  <a:lnTo>
                    <a:pt x="436" y="137"/>
                  </a:lnTo>
                  <a:lnTo>
                    <a:pt x="246" y="410"/>
                  </a:lnTo>
                  <a:lnTo>
                    <a:pt x="109" y="709"/>
                  </a:lnTo>
                  <a:lnTo>
                    <a:pt x="28" y="1036"/>
                  </a:lnTo>
                  <a:lnTo>
                    <a:pt x="0" y="1363"/>
                  </a:lnTo>
                  <a:lnTo>
                    <a:pt x="55" y="1690"/>
                  </a:lnTo>
                  <a:lnTo>
                    <a:pt x="137" y="1990"/>
                  </a:lnTo>
                  <a:lnTo>
                    <a:pt x="246" y="2290"/>
                  </a:lnTo>
                  <a:lnTo>
                    <a:pt x="436" y="2590"/>
                  </a:lnTo>
                  <a:lnTo>
                    <a:pt x="436" y="2590"/>
                  </a:lnTo>
                  <a:lnTo>
                    <a:pt x="600" y="2781"/>
                  </a:lnTo>
                  <a:lnTo>
                    <a:pt x="763" y="2944"/>
                  </a:lnTo>
                  <a:lnTo>
                    <a:pt x="954" y="3108"/>
                  </a:lnTo>
                  <a:lnTo>
                    <a:pt x="1145" y="3244"/>
                  </a:lnTo>
                  <a:lnTo>
                    <a:pt x="1363" y="3353"/>
                  </a:lnTo>
                  <a:lnTo>
                    <a:pt x="1581" y="3435"/>
                  </a:lnTo>
                  <a:lnTo>
                    <a:pt x="2044" y="3598"/>
                  </a:lnTo>
                  <a:lnTo>
                    <a:pt x="2508" y="3680"/>
                  </a:lnTo>
                  <a:lnTo>
                    <a:pt x="3025" y="3762"/>
                  </a:lnTo>
                  <a:lnTo>
                    <a:pt x="3489" y="3789"/>
                  </a:lnTo>
                  <a:lnTo>
                    <a:pt x="3952" y="37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11924351" y="5090878"/>
              <a:ext cx="89950" cy="77700"/>
            </a:xfrm>
            <a:custGeom>
              <a:rect b="b" l="l" r="r" t="t"/>
              <a:pathLst>
                <a:path extrusionOk="0" fill="none" h="3108" w="3598">
                  <a:moveTo>
                    <a:pt x="3298" y="2998"/>
                  </a:moveTo>
                  <a:lnTo>
                    <a:pt x="3298" y="2998"/>
                  </a:lnTo>
                  <a:lnTo>
                    <a:pt x="3380" y="2998"/>
                  </a:lnTo>
                  <a:lnTo>
                    <a:pt x="3434" y="2971"/>
                  </a:lnTo>
                  <a:lnTo>
                    <a:pt x="3544" y="2889"/>
                  </a:lnTo>
                  <a:lnTo>
                    <a:pt x="3598" y="2753"/>
                  </a:lnTo>
                  <a:lnTo>
                    <a:pt x="3598" y="2616"/>
                  </a:lnTo>
                  <a:lnTo>
                    <a:pt x="3598" y="2616"/>
                  </a:lnTo>
                  <a:lnTo>
                    <a:pt x="3462" y="1962"/>
                  </a:lnTo>
                  <a:lnTo>
                    <a:pt x="3244" y="1336"/>
                  </a:lnTo>
                  <a:lnTo>
                    <a:pt x="2971" y="736"/>
                  </a:lnTo>
                  <a:lnTo>
                    <a:pt x="2644" y="136"/>
                  </a:lnTo>
                  <a:lnTo>
                    <a:pt x="2644" y="136"/>
                  </a:lnTo>
                  <a:lnTo>
                    <a:pt x="2590" y="55"/>
                  </a:lnTo>
                  <a:lnTo>
                    <a:pt x="2508" y="27"/>
                  </a:lnTo>
                  <a:lnTo>
                    <a:pt x="2426" y="0"/>
                  </a:lnTo>
                  <a:lnTo>
                    <a:pt x="2317" y="0"/>
                  </a:lnTo>
                  <a:lnTo>
                    <a:pt x="2317" y="0"/>
                  </a:lnTo>
                  <a:lnTo>
                    <a:pt x="1745" y="191"/>
                  </a:lnTo>
                  <a:lnTo>
                    <a:pt x="1172" y="409"/>
                  </a:lnTo>
                  <a:lnTo>
                    <a:pt x="600" y="654"/>
                  </a:lnTo>
                  <a:lnTo>
                    <a:pt x="82" y="954"/>
                  </a:lnTo>
                  <a:lnTo>
                    <a:pt x="82" y="954"/>
                  </a:lnTo>
                  <a:lnTo>
                    <a:pt x="28" y="981"/>
                  </a:lnTo>
                  <a:lnTo>
                    <a:pt x="1" y="1036"/>
                  </a:lnTo>
                  <a:lnTo>
                    <a:pt x="1" y="1118"/>
                  </a:lnTo>
                  <a:lnTo>
                    <a:pt x="28" y="1172"/>
                  </a:lnTo>
                  <a:lnTo>
                    <a:pt x="55" y="1227"/>
                  </a:lnTo>
                  <a:lnTo>
                    <a:pt x="82" y="1254"/>
                  </a:lnTo>
                  <a:lnTo>
                    <a:pt x="137" y="1281"/>
                  </a:lnTo>
                  <a:lnTo>
                    <a:pt x="219" y="1254"/>
                  </a:lnTo>
                  <a:lnTo>
                    <a:pt x="219" y="1281"/>
                  </a:lnTo>
                  <a:lnTo>
                    <a:pt x="219" y="1281"/>
                  </a:lnTo>
                  <a:lnTo>
                    <a:pt x="273" y="1363"/>
                  </a:lnTo>
                  <a:lnTo>
                    <a:pt x="300" y="1472"/>
                  </a:lnTo>
                  <a:lnTo>
                    <a:pt x="355" y="1663"/>
                  </a:lnTo>
                  <a:lnTo>
                    <a:pt x="355" y="1881"/>
                  </a:lnTo>
                  <a:lnTo>
                    <a:pt x="355" y="2099"/>
                  </a:lnTo>
                  <a:lnTo>
                    <a:pt x="355" y="2317"/>
                  </a:lnTo>
                  <a:lnTo>
                    <a:pt x="382" y="2535"/>
                  </a:lnTo>
                  <a:lnTo>
                    <a:pt x="464" y="2725"/>
                  </a:lnTo>
                  <a:lnTo>
                    <a:pt x="518" y="2807"/>
                  </a:lnTo>
                  <a:lnTo>
                    <a:pt x="600" y="2916"/>
                  </a:lnTo>
                  <a:lnTo>
                    <a:pt x="600" y="2916"/>
                  </a:lnTo>
                  <a:lnTo>
                    <a:pt x="682" y="2971"/>
                  </a:lnTo>
                  <a:lnTo>
                    <a:pt x="791" y="3025"/>
                  </a:lnTo>
                  <a:lnTo>
                    <a:pt x="1009" y="3107"/>
                  </a:lnTo>
                  <a:lnTo>
                    <a:pt x="1254" y="3107"/>
                  </a:lnTo>
                  <a:lnTo>
                    <a:pt x="1472" y="3107"/>
                  </a:lnTo>
                  <a:lnTo>
                    <a:pt x="1472" y="3107"/>
                  </a:lnTo>
                  <a:lnTo>
                    <a:pt x="3298" y="29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2633626" y="5496253"/>
              <a:ext cx="66775" cy="71575"/>
            </a:xfrm>
            <a:custGeom>
              <a:rect b="b" l="l" r="r" t="t"/>
              <a:pathLst>
                <a:path extrusionOk="0" h="2863" w="2671">
                  <a:moveTo>
                    <a:pt x="627" y="1"/>
                  </a:moveTo>
                  <a:lnTo>
                    <a:pt x="518" y="519"/>
                  </a:lnTo>
                  <a:lnTo>
                    <a:pt x="354" y="1036"/>
                  </a:lnTo>
                  <a:lnTo>
                    <a:pt x="191" y="1527"/>
                  </a:lnTo>
                  <a:lnTo>
                    <a:pt x="0" y="2018"/>
                  </a:lnTo>
                  <a:lnTo>
                    <a:pt x="1227" y="2862"/>
                  </a:lnTo>
                  <a:lnTo>
                    <a:pt x="1744" y="2208"/>
                  </a:lnTo>
                  <a:lnTo>
                    <a:pt x="2208" y="1609"/>
                  </a:lnTo>
                  <a:lnTo>
                    <a:pt x="2426" y="1363"/>
                  </a:lnTo>
                  <a:lnTo>
                    <a:pt x="2535" y="1254"/>
                  </a:lnTo>
                  <a:lnTo>
                    <a:pt x="2589" y="1145"/>
                  </a:lnTo>
                  <a:lnTo>
                    <a:pt x="2671" y="1091"/>
                  </a:lnTo>
                  <a:lnTo>
                    <a:pt x="2671" y="1064"/>
                  </a:lnTo>
                  <a:lnTo>
                    <a:pt x="2671" y="1036"/>
                  </a:lnTo>
                  <a:lnTo>
                    <a:pt x="2589" y="1009"/>
                  </a:lnTo>
                  <a:lnTo>
                    <a:pt x="2453" y="982"/>
                  </a:lnTo>
                  <a:lnTo>
                    <a:pt x="2099" y="791"/>
                  </a:lnTo>
                  <a:lnTo>
                    <a:pt x="1554" y="491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11988401" y="4705928"/>
              <a:ext cx="889850" cy="530775"/>
            </a:xfrm>
            <a:custGeom>
              <a:rect b="b" l="l" r="r" t="t"/>
              <a:pathLst>
                <a:path extrusionOk="0" h="21231" w="35594">
                  <a:moveTo>
                    <a:pt x="10193" y="0"/>
                  </a:moveTo>
                  <a:lnTo>
                    <a:pt x="9757" y="55"/>
                  </a:lnTo>
                  <a:lnTo>
                    <a:pt x="9321" y="136"/>
                  </a:lnTo>
                  <a:lnTo>
                    <a:pt x="8912" y="273"/>
                  </a:lnTo>
                  <a:lnTo>
                    <a:pt x="8531" y="436"/>
                  </a:lnTo>
                  <a:lnTo>
                    <a:pt x="8149" y="654"/>
                  </a:lnTo>
                  <a:lnTo>
                    <a:pt x="7795" y="899"/>
                  </a:lnTo>
                  <a:lnTo>
                    <a:pt x="7468" y="1199"/>
                  </a:lnTo>
                  <a:lnTo>
                    <a:pt x="7168" y="1499"/>
                  </a:lnTo>
                  <a:lnTo>
                    <a:pt x="6895" y="1826"/>
                  </a:lnTo>
                  <a:lnTo>
                    <a:pt x="6650" y="2180"/>
                  </a:lnTo>
                  <a:lnTo>
                    <a:pt x="6432" y="2562"/>
                  </a:lnTo>
                  <a:lnTo>
                    <a:pt x="6241" y="2971"/>
                  </a:lnTo>
                  <a:lnTo>
                    <a:pt x="6078" y="3379"/>
                  </a:lnTo>
                  <a:lnTo>
                    <a:pt x="5969" y="3788"/>
                  </a:lnTo>
                  <a:lnTo>
                    <a:pt x="5887" y="4224"/>
                  </a:lnTo>
                  <a:lnTo>
                    <a:pt x="5860" y="4306"/>
                  </a:lnTo>
                  <a:lnTo>
                    <a:pt x="5833" y="4361"/>
                  </a:lnTo>
                  <a:lnTo>
                    <a:pt x="5860" y="4470"/>
                  </a:lnTo>
                  <a:lnTo>
                    <a:pt x="5833" y="4579"/>
                  </a:lnTo>
                  <a:lnTo>
                    <a:pt x="5805" y="4688"/>
                  </a:lnTo>
                  <a:lnTo>
                    <a:pt x="5724" y="4769"/>
                  </a:lnTo>
                  <a:lnTo>
                    <a:pt x="5615" y="4797"/>
                  </a:lnTo>
                  <a:lnTo>
                    <a:pt x="5533" y="4824"/>
                  </a:lnTo>
                  <a:lnTo>
                    <a:pt x="5424" y="4797"/>
                  </a:lnTo>
                  <a:lnTo>
                    <a:pt x="5315" y="4715"/>
                  </a:lnTo>
                  <a:lnTo>
                    <a:pt x="4988" y="4388"/>
                  </a:lnTo>
                  <a:lnTo>
                    <a:pt x="4633" y="4034"/>
                  </a:lnTo>
                  <a:lnTo>
                    <a:pt x="4279" y="3734"/>
                  </a:lnTo>
                  <a:lnTo>
                    <a:pt x="3870" y="3434"/>
                  </a:lnTo>
                  <a:lnTo>
                    <a:pt x="3462" y="3216"/>
                  </a:lnTo>
                  <a:lnTo>
                    <a:pt x="3244" y="3134"/>
                  </a:lnTo>
                  <a:lnTo>
                    <a:pt x="3025" y="3052"/>
                  </a:lnTo>
                  <a:lnTo>
                    <a:pt x="2780" y="2998"/>
                  </a:lnTo>
                  <a:lnTo>
                    <a:pt x="2562" y="2971"/>
                  </a:lnTo>
                  <a:lnTo>
                    <a:pt x="2044" y="2971"/>
                  </a:lnTo>
                  <a:lnTo>
                    <a:pt x="1826" y="2998"/>
                  </a:lnTo>
                  <a:lnTo>
                    <a:pt x="1608" y="3080"/>
                  </a:lnTo>
                  <a:lnTo>
                    <a:pt x="1418" y="3134"/>
                  </a:lnTo>
                  <a:lnTo>
                    <a:pt x="1227" y="3243"/>
                  </a:lnTo>
                  <a:lnTo>
                    <a:pt x="1036" y="3352"/>
                  </a:lnTo>
                  <a:lnTo>
                    <a:pt x="872" y="3461"/>
                  </a:lnTo>
                  <a:lnTo>
                    <a:pt x="709" y="3598"/>
                  </a:lnTo>
                  <a:lnTo>
                    <a:pt x="573" y="3761"/>
                  </a:lnTo>
                  <a:lnTo>
                    <a:pt x="436" y="3925"/>
                  </a:lnTo>
                  <a:lnTo>
                    <a:pt x="327" y="4115"/>
                  </a:lnTo>
                  <a:lnTo>
                    <a:pt x="218" y="4279"/>
                  </a:lnTo>
                  <a:lnTo>
                    <a:pt x="137" y="4497"/>
                  </a:lnTo>
                  <a:lnTo>
                    <a:pt x="82" y="4688"/>
                  </a:lnTo>
                  <a:lnTo>
                    <a:pt x="28" y="4906"/>
                  </a:lnTo>
                  <a:lnTo>
                    <a:pt x="0" y="5124"/>
                  </a:lnTo>
                  <a:lnTo>
                    <a:pt x="0" y="5342"/>
                  </a:lnTo>
                  <a:lnTo>
                    <a:pt x="218" y="5532"/>
                  </a:lnTo>
                  <a:lnTo>
                    <a:pt x="409" y="5723"/>
                  </a:lnTo>
                  <a:lnTo>
                    <a:pt x="573" y="5941"/>
                  </a:lnTo>
                  <a:lnTo>
                    <a:pt x="736" y="6187"/>
                  </a:lnTo>
                  <a:lnTo>
                    <a:pt x="872" y="6405"/>
                  </a:lnTo>
                  <a:lnTo>
                    <a:pt x="1009" y="6650"/>
                  </a:lnTo>
                  <a:lnTo>
                    <a:pt x="1091" y="6922"/>
                  </a:lnTo>
                  <a:lnTo>
                    <a:pt x="1172" y="7168"/>
                  </a:lnTo>
                  <a:lnTo>
                    <a:pt x="1499" y="7113"/>
                  </a:lnTo>
                  <a:lnTo>
                    <a:pt x="1826" y="7113"/>
                  </a:lnTo>
                  <a:lnTo>
                    <a:pt x="2153" y="7140"/>
                  </a:lnTo>
                  <a:lnTo>
                    <a:pt x="2480" y="7249"/>
                  </a:lnTo>
                  <a:lnTo>
                    <a:pt x="2780" y="7386"/>
                  </a:lnTo>
                  <a:lnTo>
                    <a:pt x="2889" y="7467"/>
                  </a:lnTo>
                  <a:lnTo>
                    <a:pt x="3025" y="7576"/>
                  </a:lnTo>
                  <a:lnTo>
                    <a:pt x="3135" y="7685"/>
                  </a:lnTo>
                  <a:lnTo>
                    <a:pt x="3216" y="7822"/>
                  </a:lnTo>
                  <a:lnTo>
                    <a:pt x="3298" y="7958"/>
                  </a:lnTo>
                  <a:lnTo>
                    <a:pt x="3380" y="8094"/>
                  </a:lnTo>
                  <a:lnTo>
                    <a:pt x="3816" y="7713"/>
                  </a:lnTo>
                  <a:lnTo>
                    <a:pt x="4306" y="7358"/>
                  </a:lnTo>
                  <a:lnTo>
                    <a:pt x="4824" y="7031"/>
                  </a:lnTo>
                  <a:lnTo>
                    <a:pt x="5369" y="6786"/>
                  </a:lnTo>
                  <a:lnTo>
                    <a:pt x="5942" y="6568"/>
                  </a:lnTo>
                  <a:lnTo>
                    <a:pt x="6514" y="6405"/>
                  </a:lnTo>
                  <a:lnTo>
                    <a:pt x="7141" y="6323"/>
                  </a:lnTo>
                  <a:lnTo>
                    <a:pt x="7768" y="6296"/>
                  </a:lnTo>
                  <a:lnTo>
                    <a:pt x="8095" y="6296"/>
                  </a:lnTo>
                  <a:lnTo>
                    <a:pt x="8394" y="6323"/>
                  </a:lnTo>
                  <a:lnTo>
                    <a:pt x="8721" y="6350"/>
                  </a:lnTo>
                  <a:lnTo>
                    <a:pt x="9021" y="6405"/>
                  </a:lnTo>
                  <a:lnTo>
                    <a:pt x="9321" y="6486"/>
                  </a:lnTo>
                  <a:lnTo>
                    <a:pt x="9594" y="6568"/>
                  </a:lnTo>
                  <a:lnTo>
                    <a:pt x="10166" y="6813"/>
                  </a:lnTo>
                  <a:lnTo>
                    <a:pt x="10711" y="7086"/>
                  </a:lnTo>
                  <a:lnTo>
                    <a:pt x="11201" y="7413"/>
                  </a:lnTo>
                  <a:lnTo>
                    <a:pt x="11665" y="7795"/>
                  </a:lnTo>
                  <a:lnTo>
                    <a:pt x="12074" y="8231"/>
                  </a:lnTo>
                  <a:lnTo>
                    <a:pt x="12455" y="8694"/>
                  </a:lnTo>
                  <a:lnTo>
                    <a:pt x="12782" y="9184"/>
                  </a:lnTo>
                  <a:lnTo>
                    <a:pt x="13027" y="9729"/>
                  </a:lnTo>
                  <a:lnTo>
                    <a:pt x="13164" y="10002"/>
                  </a:lnTo>
                  <a:lnTo>
                    <a:pt x="13245" y="10275"/>
                  </a:lnTo>
                  <a:lnTo>
                    <a:pt x="13327" y="10574"/>
                  </a:lnTo>
                  <a:lnTo>
                    <a:pt x="13382" y="10847"/>
                  </a:lnTo>
                  <a:lnTo>
                    <a:pt x="13436" y="11147"/>
                  </a:lnTo>
                  <a:lnTo>
                    <a:pt x="13463" y="11446"/>
                  </a:lnTo>
                  <a:lnTo>
                    <a:pt x="13463" y="11773"/>
                  </a:lnTo>
                  <a:lnTo>
                    <a:pt x="13463" y="12073"/>
                  </a:lnTo>
                  <a:lnTo>
                    <a:pt x="13436" y="12400"/>
                  </a:lnTo>
                  <a:lnTo>
                    <a:pt x="13382" y="12700"/>
                  </a:lnTo>
                  <a:lnTo>
                    <a:pt x="13409" y="12618"/>
                  </a:lnTo>
                  <a:lnTo>
                    <a:pt x="13627" y="12400"/>
                  </a:lnTo>
                  <a:lnTo>
                    <a:pt x="13818" y="12182"/>
                  </a:lnTo>
                  <a:lnTo>
                    <a:pt x="14254" y="11773"/>
                  </a:lnTo>
                  <a:lnTo>
                    <a:pt x="14744" y="11419"/>
                  </a:lnTo>
                  <a:lnTo>
                    <a:pt x="15235" y="11119"/>
                  </a:lnTo>
                  <a:lnTo>
                    <a:pt x="15780" y="10874"/>
                  </a:lnTo>
                  <a:lnTo>
                    <a:pt x="16325" y="10683"/>
                  </a:lnTo>
                  <a:lnTo>
                    <a:pt x="16897" y="10547"/>
                  </a:lnTo>
                  <a:lnTo>
                    <a:pt x="17470" y="10438"/>
                  </a:lnTo>
                  <a:lnTo>
                    <a:pt x="18042" y="10384"/>
                  </a:lnTo>
                  <a:lnTo>
                    <a:pt x="18642" y="10384"/>
                  </a:lnTo>
                  <a:lnTo>
                    <a:pt x="19241" y="10411"/>
                  </a:lnTo>
                  <a:lnTo>
                    <a:pt x="19841" y="10493"/>
                  </a:lnTo>
                  <a:lnTo>
                    <a:pt x="20440" y="10602"/>
                  </a:lnTo>
                  <a:lnTo>
                    <a:pt x="21013" y="10765"/>
                  </a:lnTo>
                  <a:lnTo>
                    <a:pt x="21585" y="10929"/>
                  </a:lnTo>
                  <a:lnTo>
                    <a:pt x="22157" y="11174"/>
                  </a:lnTo>
                  <a:lnTo>
                    <a:pt x="22675" y="11419"/>
                  </a:lnTo>
                  <a:lnTo>
                    <a:pt x="23193" y="11719"/>
                  </a:lnTo>
                  <a:lnTo>
                    <a:pt x="23683" y="12046"/>
                  </a:lnTo>
                  <a:lnTo>
                    <a:pt x="24119" y="12400"/>
                  </a:lnTo>
                  <a:lnTo>
                    <a:pt x="24528" y="12755"/>
                  </a:lnTo>
                  <a:lnTo>
                    <a:pt x="24910" y="13163"/>
                  </a:lnTo>
                  <a:lnTo>
                    <a:pt x="25237" y="13599"/>
                  </a:lnTo>
                  <a:lnTo>
                    <a:pt x="25537" y="14063"/>
                  </a:lnTo>
                  <a:lnTo>
                    <a:pt x="25755" y="14553"/>
                  </a:lnTo>
                  <a:lnTo>
                    <a:pt x="25945" y="15044"/>
                  </a:lnTo>
                  <a:lnTo>
                    <a:pt x="26082" y="15562"/>
                  </a:lnTo>
                  <a:lnTo>
                    <a:pt x="26109" y="15834"/>
                  </a:lnTo>
                  <a:lnTo>
                    <a:pt x="26136" y="16107"/>
                  </a:lnTo>
                  <a:lnTo>
                    <a:pt x="26136" y="16379"/>
                  </a:lnTo>
                  <a:lnTo>
                    <a:pt x="26136" y="16652"/>
                  </a:lnTo>
                  <a:lnTo>
                    <a:pt x="26109" y="16952"/>
                  </a:lnTo>
                  <a:lnTo>
                    <a:pt x="26054" y="17224"/>
                  </a:lnTo>
                  <a:lnTo>
                    <a:pt x="26000" y="17524"/>
                  </a:lnTo>
                  <a:lnTo>
                    <a:pt x="25891" y="17824"/>
                  </a:lnTo>
                  <a:lnTo>
                    <a:pt x="25809" y="18123"/>
                  </a:lnTo>
                  <a:lnTo>
                    <a:pt x="25673" y="18423"/>
                  </a:lnTo>
                  <a:lnTo>
                    <a:pt x="26191" y="18287"/>
                  </a:lnTo>
                  <a:lnTo>
                    <a:pt x="26736" y="18178"/>
                  </a:lnTo>
                  <a:lnTo>
                    <a:pt x="27281" y="18096"/>
                  </a:lnTo>
                  <a:lnTo>
                    <a:pt x="27799" y="18069"/>
                  </a:lnTo>
                  <a:lnTo>
                    <a:pt x="28344" y="18069"/>
                  </a:lnTo>
                  <a:lnTo>
                    <a:pt x="28889" y="18096"/>
                  </a:lnTo>
                  <a:lnTo>
                    <a:pt x="29407" y="18178"/>
                  </a:lnTo>
                  <a:lnTo>
                    <a:pt x="29924" y="18287"/>
                  </a:lnTo>
                  <a:lnTo>
                    <a:pt x="30442" y="18423"/>
                  </a:lnTo>
                  <a:lnTo>
                    <a:pt x="30933" y="18614"/>
                  </a:lnTo>
                  <a:lnTo>
                    <a:pt x="31423" y="18832"/>
                  </a:lnTo>
                  <a:lnTo>
                    <a:pt x="31887" y="19105"/>
                  </a:lnTo>
                  <a:lnTo>
                    <a:pt x="32350" y="19404"/>
                  </a:lnTo>
                  <a:lnTo>
                    <a:pt x="32759" y="19731"/>
                  </a:lnTo>
                  <a:lnTo>
                    <a:pt x="33167" y="20113"/>
                  </a:lnTo>
                  <a:lnTo>
                    <a:pt x="33549" y="20522"/>
                  </a:lnTo>
                  <a:lnTo>
                    <a:pt x="33822" y="20876"/>
                  </a:lnTo>
                  <a:lnTo>
                    <a:pt x="34067" y="21230"/>
                  </a:lnTo>
                  <a:lnTo>
                    <a:pt x="34285" y="21121"/>
                  </a:lnTo>
                  <a:lnTo>
                    <a:pt x="34476" y="21012"/>
                  </a:lnTo>
                  <a:lnTo>
                    <a:pt x="34694" y="20876"/>
                  </a:lnTo>
                  <a:lnTo>
                    <a:pt x="34884" y="20713"/>
                  </a:lnTo>
                  <a:lnTo>
                    <a:pt x="35021" y="20549"/>
                  </a:lnTo>
                  <a:lnTo>
                    <a:pt x="35184" y="20385"/>
                  </a:lnTo>
                  <a:lnTo>
                    <a:pt x="35293" y="20195"/>
                  </a:lnTo>
                  <a:lnTo>
                    <a:pt x="35402" y="20004"/>
                  </a:lnTo>
                  <a:lnTo>
                    <a:pt x="35484" y="19786"/>
                  </a:lnTo>
                  <a:lnTo>
                    <a:pt x="35539" y="19568"/>
                  </a:lnTo>
                  <a:lnTo>
                    <a:pt x="35593" y="19350"/>
                  </a:lnTo>
                  <a:lnTo>
                    <a:pt x="35593" y="19105"/>
                  </a:lnTo>
                  <a:lnTo>
                    <a:pt x="35593" y="18914"/>
                  </a:lnTo>
                  <a:lnTo>
                    <a:pt x="35566" y="18696"/>
                  </a:lnTo>
                  <a:lnTo>
                    <a:pt x="35539" y="18478"/>
                  </a:lnTo>
                  <a:lnTo>
                    <a:pt x="35457" y="18287"/>
                  </a:lnTo>
                  <a:lnTo>
                    <a:pt x="35375" y="18096"/>
                  </a:lnTo>
                  <a:lnTo>
                    <a:pt x="35266" y="17933"/>
                  </a:lnTo>
                  <a:lnTo>
                    <a:pt x="35157" y="17769"/>
                  </a:lnTo>
                  <a:lnTo>
                    <a:pt x="35048" y="17606"/>
                  </a:lnTo>
                  <a:lnTo>
                    <a:pt x="34884" y="17442"/>
                  </a:lnTo>
                  <a:lnTo>
                    <a:pt x="34748" y="17333"/>
                  </a:lnTo>
                  <a:lnTo>
                    <a:pt x="34394" y="17088"/>
                  </a:lnTo>
                  <a:lnTo>
                    <a:pt x="34040" y="16897"/>
                  </a:lnTo>
                  <a:lnTo>
                    <a:pt x="33631" y="16788"/>
                  </a:lnTo>
                  <a:lnTo>
                    <a:pt x="33413" y="16979"/>
                  </a:lnTo>
                  <a:lnTo>
                    <a:pt x="33358" y="17006"/>
                  </a:lnTo>
                  <a:lnTo>
                    <a:pt x="33277" y="17033"/>
                  </a:lnTo>
                  <a:lnTo>
                    <a:pt x="33140" y="17033"/>
                  </a:lnTo>
                  <a:lnTo>
                    <a:pt x="33031" y="16979"/>
                  </a:lnTo>
                  <a:lnTo>
                    <a:pt x="32949" y="16870"/>
                  </a:lnTo>
                  <a:lnTo>
                    <a:pt x="32868" y="16761"/>
                  </a:lnTo>
                  <a:lnTo>
                    <a:pt x="32840" y="16625"/>
                  </a:lnTo>
                  <a:lnTo>
                    <a:pt x="32868" y="16488"/>
                  </a:lnTo>
                  <a:lnTo>
                    <a:pt x="32895" y="16434"/>
                  </a:lnTo>
                  <a:lnTo>
                    <a:pt x="32949" y="16379"/>
                  </a:lnTo>
                  <a:lnTo>
                    <a:pt x="33140" y="16189"/>
                  </a:lnTo>
                  <a:lnTo>
                    <a:pt x="33304" y="15970"/>
                  </a:lnTo>
                  <a:lnTo>
                    <a:pt x="33467" y="15752"/>
                  </a:lnTo>
                  <a:lnTo>
                    <a:pt x="33604" y="15534"/>
                  </a:lnTo>
                  <a:lnTo>
                    <a:pt x="33713" y="15289"/>
                  </a:lnTo>
                  <a:lnTo>
                    <a:pt x="33822" y="15044"/>
                  </a:lnTo>
                  <a:lnTo>
                    <a:pt x="33876" y="14799"/>
                  </a:lnTo>
                  <a:lnTo>
                    <a:pt x="33931" y="14526"/>
                  </a:lnTo>
                  <a:lnTo>
                    <a:pt x="33958" y="14281"/>
                  </a:lnTo>
                  <a:lnTo>
                    <a:pt x="33958" y="14035"/>
                  </a:lnTo>
                  <a:lnTo>
                    <a:pt x="33931" y="13763"/>
                  </a:lnTo>
                  <a:lnTo>
                    <a:pt x="33876" y="13518"/>
                  </a:lnTo>
                  <a:lnTo>
                    <a:pt x="33794" y="13272"/>
                  </a:lnTo>
                  <a:lnTo>
                    <a:pt x="33685" y="13027"/>
                  </a:lnTo>
                  <a:lnTo>
                    <a:pt x="33549" y="12782"/>
                  </a:lnTo>
                  <a:lnTo>
                    <a:pt x="33386" y="12564"/>
                  </a:lnTo>
                  <a:lnTo>
                    <a:pt x="33113" y="12264"/>
                  </a:lnTo>
                  <a:lnTo>
                    <a:pt x="32813" y="12046"/>
                  </a:lnTo>
                  <a:lnTo>
                    <a:pt x="32486" y="11882"/>
                  </a:lnTo>
                  <a:lnTo>
                    <a:pt x="32159" y="11746"/>
                  </a:lnTo>
                  <a:lnTo>
                    <a:pt x="31805" y="11692"/>
                  </a:lnTo>
                  <a:lnTo>
                    <a:pt x="31451" y="11637"/>
                  </a:lnTo>
                  <a:lnTo>
                    <a:pt x="31096" y="11664"/>
                  </a:lnTo>
                  <a:lnTo>
                    <a:pt x="30715" y="11692"/>
                  </a:lnTo>
                  <a:lnTo>
                    <a:pt x="30633" y="11746"/>
                  </a:lnTo>
                  <a:lnTo>
                    <a:pt x="30551" y="11801"/>
                  </a:lnTo>
                  <a:lnTo>
                    <a:pt x="30442" y="11801"/>
                  </a:lnTo>
                  <a:lnTo>
                    <a:pt x="30333" y="11773"/>
                  </a:lnTo>
                  <a:lnTo>
                    <a:pt x="29924" y="11882"/>
                  </a:lnTo>
                  <a:lnTo>
                    <a:pt x="29815" y="11910"/>
                  </a:lnTo>
                  <a:lnTo>
                    <a:pt x="29706" y="11882"/>
                  </a:lnTo>
                  <a:lnTo>
                    <a:pt x="29652" y="11828"/>
                  </a:lnTo>
                  <a:lnTo>
                    <a:pt x="29597" y="11746"/>
                  </a:lnTo>
                  <a:lnTo>
                    <a:pt x="29597" y="11664"/>
                  </a:lnTo>
                  <a:lnTo>
                    <a:pt x="29597" y="11555"/>
                  </a:lnTo>
                  <a:lnTo>
                    <a:pt x="29652" y="11474"/>
                  </a:lnTo>
                  <a:lnTo>
                    <a:pt x="29706" y="11419"/>
                  </a:lnTo>
                  <a:lnTo>
                    <a:pt x="29952" y="11228"/>
                  </a:lnTo>
                  <a:lnTo>
                    <a:pt x="30224" y="11119"/>
                  </a:lnTo>
                  <a:lnTo>
                    <a:pt x="30251" y="10629"/>
                  </a:lnTo>
                  <a:lnTo>
                    <a:pt x="30279" y="10166"/>
                  </a:lnTo>
                  <a:lnTo>
                    <a:pt x="30251" y="9702"/>
                  </a:lnTo>
                  <a:lnTo>
                    <a:pt x="30224" y="9266"/>
                  </a:lnTo>
                  <a:lnTo>
                    <a:pt x="30142" y="8803"/>
                  </a:lnTo>
                  <a:lnTo>
                    <a:pt x="30061" y="8394"/>
                  </a:lnTo>
                  <a:lnTo>
                    <a:pt x="29952" y="7958"/>
                  </a:lnTo>
                  <a:lnTo>
                    <a:pt x="29788" y="7576"/>
                  </a:lnTo>
                  <a:lnTo>
                    <a:pt x="29597" y="7195"/>
                  </a:lnTo>
                  <a:lnTo>
                    <a:pt x="29352" y="6841"/>
                  </a:lnTo>
                  <a:lnTo>
                    <a:pt x="29080" y="6514"/>
                  </a:lnTo>
                  <a:lnTo>
                    <a:pt x="28780" y="6241"/>
                  </a:lnTo>
                  <a:lnTo>
                    <a:pt x="28425" y="5969"/>
                  </a:lnTo>
                  <a:lnTo>
                    <a:pt x="28017" y="5723"/>
                  </a:lnTo>
                  <a:lnTo>
                    <a:pt x="27553" y="5532"/>
                  </a:lnTo>
                  <a:lnTo>
                    <a:pt x="27036" y="5396"/>
                  </a:lnTo>
                  <a:lnTo>
                    <a:pt x="26545" y="5287"/>
                  </a:lnTo>
                  <a:lnTo>
                    <a:pt x="26054" y="5233"/>
                  </a:lnTo>
                  <a:lnTo>
                    <a:pt x="25564" y="5205"/>
                  </a:lnTo>
                  <a:lnTo>
                    <a:pt x="25073" y="5205"/>
                  </a:lnTo>
                  <a:lnTo>
                    <a:pt x="24555" y="5233"/>
                  </a:lnTo>
                  <a:lnTo>
                    <a:pt x="24065" y="5314"/>
                  </a:lnTo>
                  <a:lnTo>
                    <a:pt x="23574" y="5423"/>
                  </a:lnTo>
                  <a:lnTo>
                    <a:pt x="23111" y="5560"/>
                  </a:lnTo>
                  <a:lnTo>
                    <a:pt x="22648" y="5751"/>
                  </a:lnTo>
                  <a:lnTo>
                    <a:pt x="22212" y="5941"/>
                  </a:lnTo>
                  <a:lnTo>
                    <a:pt x="21776" y="6187"/>
                  </a:lnTo>
                  <a:lnTo>
                    <a:pt x="21367" y="6459"/>
                  </a:lnTo>
                  <a:lnTo>
                    <a:pt x="20985" y="6759"/>
                  </a:lnTo>
                  <a:lnTo>
                    <a:pt x="20631" y="7113"/>
                  </a:lnTo>
                  <a:lnTo>
                    <a:pt x="20277" y="7467"/>
                  </a:lnTo>
                  <a:lnTo>
                    <a:pt x="19977" y="7849"/>
                  </a:lnTo>
                  <a:lnTo>
                    <a:pt x="19922" y="7931"/>
                  </a:lnTo>
                  <a:lnTo>
                    <a:pt x="19868" y="7958"/>
                  </a:lnTo>
                  <a:lnTo>
                    <a:pt x="19732" y="7958"/>
                  </a:lnTo>
                  <a:lnTo>
                    <a:pt x="19650" y="7904"/>
                  </a:lnTo>
                  <a:lnTo>
                    <a:pt x="19623" y="7876"/>
                  </a:lnTo>
                  <a:lnTo>
                    <a:pt x="19595" y="7795"/>
                  </a:lnTo>
                  <a:lnTo>
                    <a:pt x="19595" y="7713"/>
                  </a:lnTo>
                  <a:lnTo>
                    <a:pt x="19650" y="7549"/>
                  </a:lnTo>
                  <a:lnTo>
                    <a:pt x="19595" y="7576"/>
                  </a:lnTo>
                  <a:lnTo>
                    <a:pt x="19514" y="7549"/>
                  </a:lnTo>
                  <a:lnTo>
                    <a:pt x="19432" y="7522"/>
                  </a:lnTo>
                  <a:lnTo>
                    <a:pt x="19377" y="7467"/>
                  </a:lnTo>
                  <a:lnTo>
                    <a:pt x="19323" y="7413"/>
                  </a:lnTo>
                  <a:lnTo>
                    <a:pt x="19296" y="7358"/>
                  </a:lnTo>
                  <a:lnTo>
                    <a:pt x="19268" y="7277"/>
                  </a:lnTo>
                  <a:lnTo>
                    <a:pt x="19296" y="7195"/>
                  </a:lnTo>
                  <a:lnTo>
                    <a:pt x="19323" y="6977"/>
                  </a:lnTo>
                  <a:lnTo>
                    <a:pt x="19350" y="6786"/>
                  </a:lnTo>
                  <a:lnTo>
                    <a:pt x="19350" y="6595"/>
                  </a:lnTo>
                  <a:lnTo>
                    <a:pt x="19323" y="6405"/>
                  </a:lnTo>
                  <a:lnTo>
                    <a:pt x="19296" y="6214"/>
                  </a:lnTo>
                  <a:lnTo>
                    <a:pt x="19241" y="6023"/>
                  </a:lnTo>
                  <a:lnTo>
                    <a:pt x="19187" y="5860"/>
                  </a:lnTo>
                  <a:lnTo>
                    <a:pt x="19105" y="5696"/>
                  </a:lnTo>
                  <a:lnTo>
                    <a:pt x="18996" y="5532"/>
                  </a:lnTo>
                  <a:lnTo>
                    <a:pt x="18887" y="5369"/>
                  </a:lnTo>
                  <a:lnTo>
                    <a:pt x="18751" y="5233"/>
                  </a:lnTo>
                  <a:lnTo>
                    <a:pt x="18614" y="5096"/>
                  </a:lnTo>
                  <a:lnTo>
                    <a:pt x="18478" y="4987"/>
                  </a:lnTo>
                  <a:lnTo>
                    <a:pt x="18315" y="4878"/>
                  </a:lnTo>
                  <a:lnTo>
                    <a:pt x="18124" y="4797"/>
                  </a:lnTo>
                  <a:lnTo>
                    <a:pt x="17933" y="4715"/>
                  </a:lnTo>
                  <a:lnTo>
                    <a:pt x="17606" y="4633"/>
                  </a:lnTo>
                  <a:lnTo>
                    <a:pt x="17306" y="4606"/>
                  </a:lnTo>
                  <a:lnTo>
                    <a:pt x="16979" y="4579"/>
                  </a:lnTo>
                  <a:lnTo>
                    <a:pt x="16652" y="4606"/>
                  </a:lnTo>
                  <a:lnTo>
                    <a:pt x="16352" y="4660"/>
                  </a:lnTo>
                  <a:lnTo>
                    <a:pt x="16025" y="4742"/>
                  </a:lnTo>
                  <a:lnTo>
                    <a:pt x="15725" y="4851"/>
                  </a:lnTo>
                  <a:lnTo>
                    <a:pt x="15398" y="4960"/>
                  </a:lnTo>
                  <a:lnTo>
                    <a:pt x="15371" y="5233"/>
                  </a:lnTo>
                  <a:lnTo>
                    <a:pt x="15317" y="5505"/>
                  </a:lnTo>
                  <a:lnTo>
                    <a:pt x="15262" y="5642"/>
                  </a:lnTo>
                  <a:lnTo>
                    <a:pt x="15153" y="5723"/>
                  </a:lnTo>
                  <a:lnTo>
                    <a:pt x="15044" y="5751"/>
                  </a:lnTo>
                  <a:lnTo>
                    <a:pt x="14935" y="5751"/>
                  </a:lnTo>
                  <a:lnTo>
                    <a:pt x="14826" y="5696"/>
                  </a:lnTo>
                  <a:lnTo>
                    <a:pt x="14744" y="5614"/>
                  </a:lnTo>
                  <a:lnTo>
                    <a:pt x="14690" y="5505"/>
                  </a:lnTo>
                  <a:lnTo>
                    <a:pt x="14663" y="5342"/>
                  </a:lnTo>
                  <a:lnTo>
                    <a:pt x="14690" y="5314"/>
                  </a:lnTo>
                  <a:lnTo>
                    <a:pt x="14554" y="5314"/>
                  </a:lnTo>
                  <a:lnTo>
                    <a:pt x="14499" y="5287"/>
                  </a:lnTo>
                  <a:lnTo>
                    <a:pt x="14472" y="5233"/>
                  </a:lnTo>
                  <a:lnTo>
                    <a:pt x="14445" y="5178"/>
                  </a:lnTo>
                  <a:lnTo>
                    <a:pt x="14445" y="5124"/>
                  </a:lnTo>
                  <a:lnTo>
                    <a:pt x="14445" y="5069"/>
                  </a:lnTo>
                  <a:lnTo>
                    <a:pt x="14499" y="5015"/>
                  </a:lnTo>
                  <a:lnTo>
                    <a:pt x="14717" y="4851"/>
                  </a:lnTo>
                  <a:lnTo>
                    <a:pt x="14717" y="4415"/>
                  </a:lnTo>
                  <a:lnTo>
                    <a:pt x="14663" y="3979"/>
                  </a:lnTo>
                  <a:lnTo>
                    <a:pt x="14581" y="3543"/>
                  </a:lnTo>
                  <a:lnTo>
                    <a:pt x="14472" y="3134"/>
                  </a:lnTo>
                  <a:lnTo>
                    <a:pt x="14308" y="2725"/>
                  </a:lnTo>
                  <a:lnTo>
                    <a:pt x="14118" y="2317"/>
                  </a:lnTo>
                  <a:lnTo>
                    <a:pt x="13900" y="1962"/>
                  </a:lnTo>
                  <a:lnTo>
                    <a:pt x="13627" y="1608"/>
                  </a:lnTo>
                  <a:lnTo>
                    <a:pt x="13354" y="1281"/>
                  </a:lnTo>
                  <a:lnTo>
                    <a:pt x="13027" y="981"/>
                  </a:lnTo>
                  <a:lnTo>
                    <a:pt x="12700" y="709"/>
                  </a:lnTo>
                  <a:lnTo>
                    <a:pt x="12319" y="491"/>
                  </a:lnTo>
                  <a:lnTo>
                    <a:pt x="11937" y="300"/>
                  </a:lnTo>
                  <a:lnTo>
                    <a:pt x="11528" y="164"/>
                  </a:lnTo>
                  <a:lnTo>
                    <a:pt x="11092" y="55"/>
                  </a:lnTo>
                  <a:lnTo>
                    <a:pt x="10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1988401" y="4705928"/>
              <a:ext cx="889850" cy="530775"/>
            </a:xfrm>
            <a:custGeom>
              <a:rect b="b" l="l" r="r" t="t"/>
              <a:pathLst>
                <a:path extrusionOk="0" fill="none" h="21231" w="35594">
                  <a:moveTo>
                    <a:pt x="35593" y="19105"/>
                  </a:moveTo>
                  <a:lnTo>
                    <a:pt x="35593" y="19105"/>
                  </a:lnTo>
                  <a:lnTo>
                    <a:pt x="35593" y="19350"/>
                  </a:lnTo>
                  <a:lnTo>
                    <a:pt x="35539" y="19568"/>
                  </a:lnTo>
                  <a:lnTo>
                    <a:pt x="35484" y="19786"/>
                  </a:lnTo>
                  <a:lnTo>
                    <a:pt x="35402" y="20004"/>
                  </a:lnTo>
                  <a:lnTo>
                    <a:pt x="35293" y="20195"/>
                  </a:lnTo>
                  <a:lnTo>
                    <a:pt x="35184" y="20385"/>
                  </a:lnTo>
                  <a:lnTo>
                    <a:pt x="35021" y="20549"/>
                  </a:lnTo>
                  <a:lnTo>
                    <a:pt x="34884" y="20713"/>
                  </a:lnTo>
                  <a:lnTo>
                    <a:pt x="34884" y="20713"/>
                  </a:lnTo>
                  <a:lnTo>
                    <a:pt x="34694" y="20876"/>
                  </a:lnTo>
                  <a:lnTo>
                    <a:pt x="34476" y="21012"/>
                  </a:lnTo>
                  <a:lnTo>
                    <a:pt x="34285" y="21121"/>
                  </a:lnTo>
                  <a:lnTo>
                    <a:pt x="34067" y="21230"/>
                  </a:lnTo>
                  <a:lnTo>
                    <a:pt x="34067" y="21230"/>
                  </a:lnTo>
                  <a:lnTo>
                    <a:pt x="33822" y="20876"/>
                  </a:lnTo>
                  <a:lnTo>
                    <a:pt x="33549" y="20522"/>
                  </a:lnTo>
                  <a:lnTo>
                    <a:pt x="33549" y="20522"/>
                  </a:lnTo>
                  <a:lnTo>
                    <a:pt x="33167" y="20113"/>
                  </a:lnTo>
                  <a:lnTo>
                    <a:pt x="32759" y="19731"/>
                  </a:lnTo>
                  <a:lnTo>
                    <a:pt x="32350" y="19404"/>
                  </a:lnTo>
                  <a:lnTo>
                    <a:pt x="31887" y="19105"/>
                  </a:lnTo>
                  <a:lnTo>
                    <a:pt x="31423" y="18832"/>
                  </a:lnTo>
                  <a:lnTo>
                    <a:pt x="30933" y="18614"/>
                  </a:lnTo>
                  <a:lnTo>
                    <a:pt x="30442" y="18423"/>
                  </a:lnTo>
                  <a:lnTo>
                    <a:pt x="29924" y="18287"/>
                  </a:lnTo>
                  <a:lnTo>
                    <a:pt x="29407" y="18178"/>
                  </a:lnTo>
                  <a:lnTo>
                    <a:pt x="28889" y="18096"/>
                  </a:lnTo>
                  <a:lnTo>
                    <a:pt x="28344" y="18069"/>
                  </a:lnTo>
                  <a:lnTo>
                    <a:pt x="27799" y="18069"/>
                  </a:lnTo>
                  <a:lnTo>
                    <a:pt x="27281" y="18096"/>
                  </a:lnTo>
                  <a:lnTo>
                    <a:pt x="26736" y="18178"/>
                  </a:lnTo>
                  <a:lnTo>
                    <a:pt x="26191" y="18287"/>
                  </a:lnTo>
                  <a:lnTo>
                    <a:pt x="25673" y="18423"/>
                  </a:lnTo>
                  <a:lnTo>
                    <a:pt x="25673" y="18423"/>
                  </a:lnTo>
                  <a:lnTo>
                    <a:pt x="25809" y="18123"/>
                  </a:lnTo>
                  <a:lnTo>
                    <a:pt x="25891" y="17824"/>
                  </a:lnTo>
                  <a:lnTo>
                    <a:pt x="26000" y="17524"/>
                  </a:lnTo>
                  <a:lnTo>
                    <a:pt x="26054" y="17224"/>
                  </a:lnTo>
                  <a:lnTo>
                    <a:pt x="26109" y="16952"/>
                  </a:lnTo>
                  <a:lnTo>
                    <a:pt x="26136" y="16652"/>
                  </a:lnTo>
                  <a:lnTo>
                    <a:pt x="26136" y="16379"/>
                  </a:lnTo>
                  <a:lnTo>
                    <a:pt x="26136" y="16107"/>
                  </a:lnTo>
                  <a:lnTo>
                    <a:pt x="26109" y="15834"/>
                  </a:lnTo>
                  <a:lnTo>
                    <a:pt x="26082" y="15562"/>
                  </a:lnTo>
                  <a:lnTo>
                    <a:pt x="25945" y="15044"/>
                  </a:lnTo>
                  <a:lnTo>
                    <a:pt x="25755" y="14553"/>
                  </a:lnTo>
                  <a:lnTo>
                    <a:pt x="25537" y="14063"/>
                  </a:lnTo>
                  <a:lnTo>
                    <a:pt x="25237" y="13599"/>
                  </a:lnTo>
                  <a:lnTo>
                    <a:pt x="24910" y="13163"/>
                  </a:lnTo>
                  <a:lnTo>
                    <a:pt x="24528" y="12755"/>
                  </a:lnTo>
                  <a:lnTo>
                    <a:pt x="24119" y="12400"/>
                  </a:lnTo>
                  <a:lnTo>
                    <a:pt x="23683" y="12046"/>
                  </a:lnTo>
                  <a:lnTo>
                    <a:pt x="23193" y="11719"/>
                  </a:lnTo>
                  <a:lnTo>
                    <a:pt x="22675" y="11419"/>
                  </a:lnTo>
                  <a:lnTo>
                    <a:pt x="22157" y="11174"/>
                  </a:lnTo>
                  <a:lnTo>
                    <a:pt x="21585" y="10929"/>
                  </a:lnTo>
                  <a:lnTo>
                    <a:pt x="21013" y="10765"/>
                  </a:lnTo>
                  <a:lnTo>
                    <a:pt x="20440" y="10602"/>
                  </a:lnTo>
                  <a:lnTo>
                    <a:pt x="19841" y="10493"/>
                  </a:lnTo>
                  <a:lnTo>
                    <a:pt x="19241" y="10411"/>
                  </a:lnTo>
                  <a:lnTo>
                    <a:pt x="18642" y="10384"/>
                  </a:lnTo>
                  <a:lnTo>
                    <a:pt x="18042" y="10384"/>
                  </a:lnTo>
                  <a:lnTo>
                    <a:pt x="17470" y="10438"/>
                  </a:lnTo>
                  <a:lnTo>
                    <a:pt x="16897" y="10547"/>
                  </a:lnTo>
                  <a:lnTo>
                    <a:pt x="16325" y="10683"/>
                  </a:lnTo>
                  <a:lnTo>
                    <a:pt x="15780" y="10874"/>
                  </a:lnTo>
                  <a:lnTo>
                    <a:pt x="15235" y="11119"/>
                  </a:lnTo>
                  <a:lnTo>
                    <a:pt x="14744" y="11419"/>
                  </a:lnTo>
                  <a:lnTo>
                    <a:pt x="14254" y="11773"/>
                  </a:lnTo>
                  <a:lnTo>
                    <a:pt x="13818" y="12182"/>
                  </a:lnTo>
                  <a:lnTo>
                    <a:pt x="13627" y="12400"/>
                  </a:lnTo>
                  <a:lnTo>
                    <a:pt x="13409" y="12618"/>
                  </a:lnTo>
                  <a:lnTo>
                    <a:pt x="13409" y="12618"/>
                  </a:lnTo>
                  <a:lnTo>
                    <a:pt x="13382" y="12700"/>
                  </a:lnTo>
                  <a:lnTo>
                    <a:pt x="13382" y="12700"/>
                  </a:lnTo>
                  <a:lnTo>
                    <a:pt x="13436" y="12400"/>
                  </a:lnTo>
                  <a:lnTo>
                    <a:pt x="13463" y="12073"/>
                  </a:lnTo>
                  <a:lnTo>
                    <a:pt x="13463" y="11773"/>
                  </a:lnTo>
                  <a:lnTo>
                    <a:pt x="13463" y="11446"/>
                  </a:lnTo>
                  <a:lnTo>
                    <a:pt x="13436" y="11147"/>
                  </a:lnTo>
                  <a:lnTo>
                    <a:pt x="13382" y="10847"/>
                  </a:lnTo>
                  <a:lnTo>
                    <a:pt x="13327" y="10574"/>
                  </a:lnTo>
                  <a:lnTo>
                    <a:pt x="13245" y="10275"/>
                  </a:lnTo>
                  <a:lnTo>
                    <a:pt x="13164" y="10002"/>
                  </a:lnTo>
                  <a:lnTo>
                    <a:pt x="13027" y="9729"/>
                  </a:lnTo>
                  <a:lnTo>
                    <a:pt x="12782" y="9184"/>
                  </a:lnTo>
                  <a:lnTo>
                    <a:pt x="12455" y="8694"/>
                  </a:lnTo>
                  <a:lnTo>
                    <a:pt x="12074" y="8231"/>
                  </a:lnTo>
                  <a:lnTo>
                    <a:pt x="11665" y="7795"/>
                  </a:lnTo>
                  <a:lnTo>
                    <a:pt x="11201" y="7413"/>
                  </a:lnTo>
                  <a:lnTo>
                    <a:pt x="10711" y="7086"/>
                  </a:lnTo>
                  <a:lnTo>
                    <a:pt x="10166" y="6813"/>
                  </a:lnTo>
                  <a:lnTo>
                    <a:pt x="9594" y="6568"/>
                  </a:lnTo>
                  <a:lnTo>
                    <a:pt x="9321" y="6486"/>
                  </a:lnTo>
                  <a:lnTo>
                    <a:pt x="9021" y="6405"/>
                  </a:lnTo>
                  <a:lnTo>
                    <a:pt x="8721" y="6350"/>
                  </a:lnTo>
                  <a:lnTo>
                    <a:pt x="8394" y="6323"/>
                  </a:lnTo>
                  <a:lnTo>
                    <a:pt x="8095" y="6296"/>
                  </a:lnTo>
                  <a:lnTo>
                    <a:pt x="7768" y="6296"/>
                  </a:lnTo>
                  <a:lnTo>
                    <a:pt x="7768" y="6296"/>
                  </a:lnTo>
                  <a:lnTo>
                    <a:pt x="7141" y="6323"/>
                  </a:lnTo>
                  <a:lnTo>
                    <a:pt x="6514" y="6405"/>
                  </a:lnTo>
                  <a:lnTo>
                    <a:pt x="5942" y="6568"/>
                  </a:lnTo>
                  <a:lnTo>
                    <a:pt x="5369" y="6786"/>
                  </a:lnTo>
                  <a:lnTo>
                    <a:pt x="4824" y="7031"/>
                  </a:lnTo>
                  <a:lnTo>
                    <a:pt x="4306" y="7358"/>
                  </a:lnTo>
                  <a:lnTo>
                    <a:pt x="3816" y="7713"/>
                  </a:lnTo>
                  <a:lnTo>
                    <a:pt x="3380" y="8094"/>
                  </a:lnTo>
                  <a:lnTo>
                    <a:pt x="3380" y="8094"/>
                  </a:lnTo>
                  <a:lnTo>
                    <a:pt x="3298" y="7958"/>
                  </a:lnTo>
                  <a:lnTo>
                    <a:pt x="3216" y="7822"/>
                  </a:lnTo>
                  <a:lnTo>
                    <a:pt x="3135" y="7685"/>
                  </a:lnTo>
                  <a:lnTo>
                    <a:pt x="3025" y="7576"/>
                  </a:lnTo>
                  <a:lnTo>
                    <a:pt x="2889" y="7467"/>
                  </a:lnTo>
                  <a:lnTo>
                    <a:pt x="2780" y="7386"/>
                  </a:lnTo>
                  <a:lnTo>
                    <a:pt x="2480" y="7249"/>
                  </a:lnTo>
                  <a:lnTo>
                    <a:pt x="2153" y="7140"/>
                  </a:lnTo>
                  <a:lnTo>
                    <a:pt x="1826" y="7113"/>
                  </a:lnTo>
                  <a:lnTo>
                    <a:pt x="1499" y="7113"/>
                  </a:lnTo>
                  <a:lnTo>
                    <a:pt x="1172" y="7168"/>
                  </a:lnTo>
                  <a:lnTo>
                    <a:pt x="1172" y="7168"/>
                  </a:lnTo>
                  <a:lnTo>
                    <a:pt x="1091" y="6922"/>
                  </a:lnTo>
                  <a:lnTo>
                    <a:pt x="1009" y="6650"/>
                  </a:lnTo>
                  <a:lnTo>
                    <a:pt x="872" y="6405"/>
                  </a:lnTo>
                  <a:lnTo>
                    <a:pt x="736" y="6187"/>
                  </a:lnTo>
                  <a:lnTo>
                    <a:pt x="573" y="5941"/>
                  </a:lnTo>
                  <a:lnTo>
                    <a:pt x="409" y="5723"/>
                  </a:lnTo>
                  <a:lnTo>
                    <a:pt x="218" y="5532"/>
                  </a:lnTo>
                  <a:lnTo>
                    <a:pt x="0" y="5342"/>
                  </a:lnTo>
                  <a:lnTo>
                    <a:pt x="0" y="5342"/>
                  </a:lnTo>
                  <a:lnTo>
                    <a:pt x="0" y="5124"/>
                  </a:lnTo>
                  <a:lnTo>
                    <a:pt x="28" y="4906"/>
                  </a:lnTo>
                  <a:lnTo>
                    <a:pt x="82" y="4688"/>
                  </a:lnTo>
                  <a:lnTo>
                    <a:pt x="137" y="4497"/>
                  </a:lnTo>
                  <a:lnTo>
                    <a:pt x="218" y="4279"/>
                  </a:lnTo>
                  <a:lnTo>
                    <a:pt x="327" y="4115"/>
                  </a:lnTo>
                  <a:lnTo>
                    <a:pt x="436" y="3925"/>
                  </a:lnTo>
                  <a:lnTo>
                    <a:pt x="573" y="3761"/>
                  </a:lnTo>
                  <a:lnTo>
                    <a:pt x="709" y="3598"/>
                  </a:lnTo>
                  <a:lnTo>
                    <a:pt x="872" y="3461"/>
                  </a:lnTo>
                  <a:lnTo>
                    <a:pt x="1036" y="3352"/>
                  </a:lnTo>
                  <a:lnTo>
                    <a:pt x="1227" y="3243"/>
                  </a:lnTo>
                  <a:lnTo>
                    <a:pt x="1418" y="3134"/>
                  </a:lnTo>
                  <a:lnTo>
                    <a:pt x="1608" y="3080"/>
                  </a:lnTo>
                  <a:lnTo>
                    <a:pt x="1826" y="2998"/>
                  </a:lnTo>
                  <a:lnTo>
                    <a:pt x="2044" y="2971"/>
                  </a:lnTo>
                  <a:lnTo>
                    <a:pt x="2044" y="2971"/>
                  </a:lnTo>
                  <a:lnTo>
                    <a:pt x="2317" y="2971"/>
                  </a:lnTo>
                  <a:lnTo>
                    <a:pt x="2562" y="2971"/>
                  </a:lnTo>
                  <a:lnTo>
                    <a:pt x="2780" y="2998"/>
                  </a:lnTo>
                  <a:lnTo>
                    <a:pt x="3025" y="3052"/>
                  </a:lnTo>
                  <a:lnTo>
                    <a:pt x="3244" y="3134"/>
                  </a:lnTo>
                  <a:lnTo>
                    <a:pt x="3462" y="3216"/>
                  </a:lnTo>
                  <a:lnTo>
                    <a:pt x="3870" y="3434"/>
                  </a:lnTo>
                  <a:lnTo>
                    <a:pt x="4279" y="3734"/>
                  </a:lnTo>
                  <a:lnTo>
                    <a:pt x="4633" y="4034"/>
                  </a:lnTo>
                  <a:lnTo>
                    <a:pt x="4988" y="4388"/>
                  </a:lnTo>
                  <a:lnTo>
                    <a:pt x="5315" y="4715"/>
                  </a:lnTo>
                  <a:lnTo>
                    <a:pt x="5315" y="4715"/>
                  </a:lnTo>
                  <a:lnTo>
                    <a:pt x="5424" y="4797"/>
                  </a:lnTo>
                  <a:lnTo>
                    <a:pt x="5533" y="4824"/>
                  </a:lnTo>
                  <a:lnTo>
                    <a:pt x="5615" y="4797"/>
                  </a:lnTo>
                  <a:lnTo>
                    <a:pt x="5724" y="4769"/>
                  </a:lnTo>
                  <a:lnTo>
                    <a:pt x="5805" y="4688"/>
                  </a:lnTo>
                  <a:lnTo>
                    <a:pt x="5833" y="4579"/>
                  </a:lnTo>
                  <a:lnTo>
                    <a:pt x="5860" y="4470"/>
                  </a:lnTo>
                  <a:lnTo>
                    <a:pt x="5833" y="4361"/>
                  </a:lnTo>
                  <a:lnTo>
                    <a:pt x="5833" y="4361"/>
                  </a:lnTo>
                  <a:lnTo>
                    <a:pt x="5860" y="4306"/>
                  </a:lnTo>
                  <a:lnTo>
                    <a:pt x="5887" y="4224"/>
                  </a:lnTo>
                  <a:lnTo>
                    <a:pt x="5887" y="4224"/>
                  </a:lnTo>
                  <a:lnTo>
                    <a:pt x="5969" y="3788"/>
                  </a:lnTo>
                  <a:lnTo>
                    <a:pt x="6078" y="3379"/>
                  </a:lnTo>
                  <a:lnTo>
                    <a:pt x="6241" y="2971"/>
                  </a:lnTo>
                  <a:lnTo>
                    <a:pt x="6432" y="2562"/>
                  </a:lnTo>
                  <a:lnTo>
                    <a:pt x="6650" y="2180"/>
                  </a:lnTo>
                  <a:lnTo>
                    <a:pt x="6895" y="1826"/>
                  </a:lnTo>
                  <a:lnTo>
                    <a:pt x="7168" y="1499"/>
                  </a:lnTo>
                  <a:lnTo>
                    <a:pt x="7468" y="1199"/>
                  </a:lnTo>
                  <a:lnTo>
                    <a:pt x="7795" y="899"/>
                  </a:lnTo>
                  <a:lnTo>
                    <a:pt x="8149" y="654"/>
                  </a:lnTo>
                  <a:lnTo>
                    <a:pt x="8531" y="436"/>
                  </a:lnTo>
                  <a:lnTo>
                    <a:pt x="8912" y="273"/>
                  </a:lnTo>
                  <a:lnTo>
                    <a:pt x="9321" y="136"/>
                  </a:lnTo>
                  <a:lnTo>
                    <a:pt x="9757" y="55"/>
                  </a:lnTo>
                  <a:lnTo>
                    <a:pt x="10193" y="0"/>
                  </a:lnTo>
                  <a:lnTo>
                    <a:pt x="10656" y="0"/>
                  </a:lnTo>
                  <a:lnTo>
                    <a:pt x="10656" y="0"/>
                  </a:lnTo>
                  <a:lnTo>
                    <a:pt x="11092" y="55"/>
                  </a:lnTo>
                  <a:lnTo>
                    <a:pt x="11528" y="164"/>
                  </a:lnTo>
                  <a:lnTo>
                    <a:pt x="11937" y="300"/>
                  </a:lnTo>
                  <a:lnTo>
                    <a:pt x="12319" y="491"/>
                  </a:lnTo>
                  <a:lnTo>
                    <a:pt x="12700" y="709"/>
                  </a:lnTo>
                  <a:lnTo>
                    <a:pt x="13027" y="981"/>
                  </a:lnTo>
                  <a:lnTo>
                    <a:pt x="13354" y="1281"/>
                  </a:lnTo>
                  <a:lnTo>
                    <a:pt x="13627" y="1608"/>
                  </a:lnTo>
                  <a:lnTo>
                    <a:pt x="13900" y="1962"/>
                  </a:lnTo>
                  <a:lnTo>
                    <a:pt x="14118" y="2317"/>
                  </a:lnTo>
                  <a:lnTo>
                    <a:pt x="14308" y="2725"/>
                  </a:lnTo>
                  <a:lnTo>
                    <a:pt x="14472" y="3134"/>
                  </a:lnTo>
                  <a:lnTo>
                    <a:pt x="14581" y="3543"/>
                  </a:lnTo>
                  <a:lnTo>
                    <a:pt x="14663" y="3979"/>
                  </a:lnTo>
                  <a:lnTo>
                    <a:pt x="14717" y="4415"/>
                  </a:lnTo>
                  <a:lnTo>
                    <a:pt x="14717" y="4851"/>
                  </a:lnTo>
                  <a:lnTo>
                    <a:pt x="14717" y="4851"/>
                  </a:lnTo>
                  <a:lnTo>
                    <a:pt x="14499" y="5015"/>
                  </a:lnTo>
                  <a:lnTo>
                    <a:pt x="14499" y="5015"/>
                  </a:lnTo>
                  <a:lnTo>
                    <a:pt x="14445" y="5069"/>
                  </a:lnTo>
                  <a:lnTo>
                    <a:pt x="14445" y="5124"/>
                  </a:lnTo>
                  <a:lnTo>
                    <a:pt x="14445" y="5178"/>
                  </a:lnTo>
                  <a:lnTo>
                    <a:pt x="14472" y="5233"/>
                  </a:lnTo>
                  <a:lnTo>
                    <a:pt x="14499" y="5287"/>
                  </a:lnTo>
                  <a:lnTo>
                    <a:pt x="14554" y="5314"/>
                  </a:lnTo>
                  <a:lnTo>
                    <a:pt x="14608" y="5314"/>
                  </a:lnTo>
                  <a:lnTo>
                    <a:pt x="14690" y="5314"/>
                  </a:lnTo>
                  <a:lnTo>
                    <a:pt x="14663" y="5342"/>
                  </a:lnTo>
                  <a:lnTo>
                    <a:pt x="14663" y="5342"/>
                  </a:lnTo>
                  <a:lnTo>
                    <a:pt x="14690" y="5505"/>
                  </a:lnTo>
                  <a:lnTo>
                    <a:pt x="14744" y="5614"/>
                  </a:lnTo>
                  <a:lnTo>
                    <a:pt x="14826" y="5696"/>
                  </a:lnTo>
                  <a:lnTo>
                    <a:pt x="14935" y="5751"/>
                  </a:lnTo>
                  <a:lnTo>
                    <a:pt x="15044" y="5751"/>
                  </a:lnTo>
                  <a:lnTo>
                    <a:pt x="15153" y="5723"/>
                  </a:lnTo>
                  <a:lnTo>
                    <a:pt x="15262" y="5642"/>
                  </a:lnTo>
                  <a:lnTo>
                    <a:pt x="15317" y="5505"/>
                  </a:lnTo>
                  <a:lnTo>
                    <a:pt x="15317" y="5505"/>
                  </a:lnTo>
                  <a:lnTo>
                    <a:pt x="15371" y="5233"/>
                  </a:lnTo>
                  <a:lnTo>
                    <a:pt x="15398" y="4960"/>
                  </a:lnTo>
                  <a:lnTo>
                    <a:pt x="15398" y="4960"/>
                  </a:lnTo>
                  <a:lnTo>
                    <a:pt x="15725" y="4851"/>
                  </a:lnTo>
                  <a:lnTo>
                    <a:pt x="16025" y="4742"/>
                  </a:lnTo>
                  <a:lnTo>
                    <a:pt x="16352" y="4660"/>
                  </a:lnTo>
                  <a:lnTo>
                    <a:pt x="16652" y="4606"/>
                  </a:lnTo>
                  <a:lnTo>
                    <a:pt x="16979" y="4579"/>
                  </a:lnTo>
                  <a:lnTo>
                    <a:pt x="17306" y="4606"/>
                  </a:lnTo>
                  <a:lnTo>
                    <a:pt x="17606" y="4633"/>
                  </a:lnTo>
                  <a:lnTo>
                    <a:pt x="17933" y="4715"/>
                  </a:lnTo>
                  <a:lnTo>
                    <a:pt x="17933" y="4715"/>
                  </a:lnTo>
                  <a:lnTo>
                    <a:pt x="18124" y="4797"/>
                  </a:lnTo>
                  <a:lnTo>
                    <a:pt x="18315" y="4878"/>
                  </a:lnTo>
                  <a:lnTo>
                    <a:pt x="18478" y="4987"/>
                  </a:lnTo>
                  <a:lnTo>
                    <a:pt x="18614" y="5096"/>
                  </a:lnTo>
                  <a:lnTo>
                    <a:pt x="18751" y="5233"/>
                  </a:lnTo>
                  <a:lnTo>
                    <a:pt x="18887" y="5369"/>
                  </a:lnTo>
                  <a:lnTo>
                    <a:pt x="18996" y="5532"/>
                  </a:lnTo>
                  <a:lnTo>
                    <a:pt x="19105" y="5696"/>
                  </a:lnTo>
                  <a:lnTo>
                    <a:pt x="19187" y="5860"/>
                  </a:lnTo>
                  <a:lnTo>
                    <a:pt x="19241" y="6023"/>
                  </a:lnTo>
                  <a:lnTo>
                    <a:pt x="19296" y="6214"/>
                  </a:lnTo>
                  <a:lnTo>
                    <a:pt x="19323" y="6405"/>
                  </a:lnTo>
                  <a:lnTo>
                    <a:pt x="19350" y="6595"/>
                  </a:lnTo>
                  <a:lnTo>
                    <a:pt x="19350" y="6786"/>
                  </a:lnTo>
                  <a:lnTo>
                    <a:pt x="19323" y="6977"/>
                  </a:lnTo>
                  <a:lnTo>
                    <a:pt x="19296" y="7195"/>
                  </a:lnTo>
                  <a:lnTo>
                    <a:pt x="19296" y="7195"/>
                  </a:lnTo>
                  <a:lnTo>
                    <a:pt x="19268" y="7277"/>
                  </a:lnTo>
                  <a:lnTo>
                    <a:pt x="19296" y="7358"/>
                  </a:lnTo>
                  <a:lnTo>
                    <a:pt x="19323" y="7413"/>
                  </a:lnTo>
                  <a:lnTo>
                    <a:pt x="19377" y="7467"/>
                  </a:lnTo>
                  <a:lnTo>
                    <a:pt x="19432" y="7522"/>
                  </a:lnTo>
                  <a:lnTo>
                    <a:pt x="19514" y="7549"/>
                  </a:lnTo>
                  <a:lnTo>
                    <a:pt x="19595" y="7576"/>
                  </a:lnTo>
                  <a:lnTo>
                    <a:pt x="19650" y="7549"/>
                  </a:lnTo>
                  <a:lnTo>
                    <a:pt x="19650" y="7549"/>
                  </a:lnTo>
                  <a:lnTo>
                    <a:pt x="19595" y="7713"/>
                  </a:lnTo>
                  <a:lnTo>
                    <a:pt x="19595" y="7713"/>
                  </a:lnTo>
                  <a:lnTo>
                    <a:pt x="19595" y="7795"/>
                  </a:lnTo>
                  <a:lnTo>
                    <a:pt x="19623" y="7876"/>
                  </a:lnTo>
                  <a:lnTo>
                    <a:pt x="19650" y="7904"/>
                  </a:lnTo>
                  <a:lnTo>
                    <a:pt x="19732" y="7958"/>
                  </a:lnTo>
                  <a:lnTo>
                    <a:pt x="19786" y="7958"/>
                  </a:lnTo>
                  <a:lnTo>
                    <a:pt x="19868" y="7958"/>
                  </a:lnTo>
                  <a:lnTo>
                    <a:pt x="19922" y="7931"/>
                  </a:lnTo>
                  <a:lnTo>
                    <a:pt x="19977" y="7849"/>
                  </a:lnTo>
                  <a:lnTo>
                    <a:pt x="19977" y="7849"/>
                  </a:lnTo>
                  <a:lnTo>
                    <a:pt x="20277" y="7467"/>
                  </a:lnTo>
                  <a:lnTo>
                    <a:pt x="20631" y="7113"/>
                  </a:lnTo>
                  <a:lnTo>
                    <a:pt x="20985" y="6759"/>
                  </a:lnTo>
                  <a:lnTo>
                    <a:pt x="21367" y="6459"/>
                  </a:lnTo>
                  <a:lnTo>
                    <a:pt x="21776" y="6187"/>
                  </a:lnTo>
                  <a:lnTo>
                    <a:pt x="22212" y="5941"/>
                  </a:lnTo>
                  <a:lnTo>
                    <a:pt x="22648" y="5751"/>
                  </a:lnTo>
                  <a:lnTo>
                    <a:pt x="23111" y="5560"/>
                  </a:lnTo>
                  <a:lnTo>
                    <a:pt x="23574" y="5423"/>
                  </a:lnTo>
                  <a:lnTo>
                    <a:pt x="24065" y="5314"/>
                  </a:lnTo>
                  <a:lnTo>
                    <a:pt x="24555" y="5233"/>
                  </a:lnTo>
                  <a:lnTo>
                    <a:pt x="25073" y="5205"/>
                  </a:lnTo>
                  <a:lnTo>
                    <a:pt x="25564" y="5205"/>
                  </a:lnTo>
                  <a:lnTo>
                    <a:pt x="26054" y="5233"/>
                  </a:lnTo>
                  <a:lnTo>
                    <a:pt x="26545" y="5287"/>
                  </a:lnTo>
                  <a:lnTo>
                    <a:pt x="27036" y="5396"/>
                  </a:lnTo>
                  <a:lnTo>
                    <a:pt x="27036" y="5396"/>
                  </a:lnTo>
                  <a:lnTo>
                    <a:pt x="27553" y="5532"/>
                  </a:lnTo>
                  <a:lnTo>
                    <a:pt x="28017" y="5723"/>
                  </a:lnTo>
                  <a:lnTo>
                    <a:pt x="28425" y="5969"/>
                  </a:lnTo>
                  <a:lnTo>
                    <a:pt x="28780" y="6241"/>
                  </a:lnTo>
                  <a:lnTo>
                    <a:pt x="29080" y="6514"/>
                  </a:lnTo>
                  <a:lnTo>
                    <a:pt x="29352" y="6841"/>
                  </a:lnTo>
                  <a:lnTo>
                    <a:pt x="29597" y="7195"/>
                  </a:lnTo>
                  <a:lnTo>
                    <a:pt x="29788" y="7576"/>
                  </a:lnTo>
                  <a:lnTo>
                    <a:pt x="29952" y="7958"/>
                  </a:lnTo>
                  <a:lnTo>
                    <a:pt x="30061" y="8394"/>
                  </a:lnTo>
                  <a:lnTo>
                    <a:pt x="30142" y="8803"/>
                  </a:lnTo>
                  <a:lnTo>
                    <a:pt x="30224" y="9266"/>
                  </a:lnTo>
                  <a:lnTo>
                    <a:pt x="30251" y="9702"/>
                  </a:lnTo>
                  <a:lnTo>
                    <a:pt x="30279" y="10166"/>
                  </a:lnTo>
                  <a:lnTo>
                    <a:pt x="30251" y="10629"/>
                  </a:lnTo>
                  <a:lnTo>
                    <a:pt x="30224" y="11119"/>
                  </a:lnTo>
                  <a:lnTo>
                    <a:pt x="30224" y="11119"/>
                  </a:lnTo>
                  <a:lnTo>
                    <a:pt x="29952" y="11228"/>
                  </a:lnTo>
                  <a:lnTo>
                    <a:pt x="29706" y="11419"/>
                  </a:lnTo>
                  <a:lnTo>
                    <a:pt x="29706" y="11419"/>
                  </a:lnTo>
                  <a:lnTo>
                    <a:pt x="29652" y="11474"/>
                  </a:lnTo>
                  <a:lnTo>
                    <a:pt x="29597" y="11555"/>
                  </a:lnTo>
                  <a:lnTo>
                    <a:pt x="29597" y="11664"/>
                  </a:lnTo>
                  <a:lnTo>
                    <a:pt x="29597" y="11746"/>
                  </a:lnTo>
                  <a:lnTo>
                    <a:pt x="29652" y="11828"/>
                  </a:lnTo>
                  <a:lnTo>
                    <a:pt x="29706" y="11882"/>
                  </a:lnTo>
                  <a:lnTo>
                    <a:pt x="29815" y="11910"/>
                  </a:lnTo>
                  <a:lnTo>
                    <a:pt x="29924" y="11882"/>
                  </a:lnTo>
                  <a:lnTo>
                    <a:pt x="29924" y="11882"/>
                  </a:lnTo>
                  <a:lnTo>
                    <a:pt x="30333" y="11773"/>
                  </a:lnTo>
                  <a:lnTo>
                    <a:pt x="30333" y="11773"/>
                  </a:lnTo>
                  <a:lnTo>
                    <a:pt x="30442" y="11801"/>
                  </a:lnTo>
                  <a:lnTo>
                    <a:pt x="30551" y="11801"/>
                  </a:lnTo>
                  <a:lnTo>
                    <a:pt x="30633" y="11746"/>
                  </a:lnTo>
                  <a:lnTo>
                    <a:pt x="30715" y="11692"/>
                  </a:lnTo>
                  <a:lnTo>
                    <a:pt x="30715" y="11692"/>
                  </a:lnTo>
                  <a:lnTo>
                    <a:pt x="31096" y="11664"/>
                  </a:lnTo>
                  <a:lnTo>
                    <a:pt x="31451" y="11637"/>
                  </a:lnTo>
                  <a:lnTo>
                    <a:pt x="31805" y="11692"/>
                  </a:lnTo>
                  <a:lnTo>
                    <a:pt x="32159" y="11746"/>
                  </a:lnTo>
                  <a:lnTo>
                    <a:pt x="32486" y="11882"/>
                  </a:lnTo>
                  <a:lnTo>
                    <a:pt x="32813" y="12046"/>
                  </a:lnTo>
                  <a:lnTo>
                    <a:pt x="33113" y="12264"/>
                  </a:lnTo>
                  <a:lnTo>
                    <a:pt x="33386" y="12564"/>
                  </a:lnTo>
                  <a:lnTo>
                    <a:pt x="33386" y="12564"/>
                  </a:lnTo>
                  <a:lnTo>
                    <a:pt x="33549" y="12782"/>
                  </a:lnTo>
                  <a:lnTo>
                    <a:pt x="33685" y="13027"/>
                  </a:lnTo>
                  <a:lnTo>
                    <a:pt x="33794" y="13272"/>
                  </a:lnTo>
                  <a:lnTo>
                    <a:pt x="33876" y="13518"/>
                  </a:lnTo>
                  <a:lnTo>
                    <a:pt x="33931" y="13763"/>
                  </a:lnTo>
                  <a:lnTo>
                    <a:pt x="33958" y="14035"/>
                  </a:lnTo>
                  <a:lnTo>
                    <a:pt x="33958" y="14281"/>
                  </a:lnTo>
                  <a:lnTo>
                    <a:pt x="33931" y="14526"/>
                  </a:lnTo>
                  <a:lnTo>
                    <a:pt x="33876" y="14799"/>
                  </a:lnTo>
                  <a:lnTo>
                    <a:pt x="33822" y="15044"/>
                  </a:lnTo>
                  <a:lnTo>
                    <a:pt x="33713" y="15289"/>
                  </a:lnTo>
                  <a:lnTo>
                    <a:pt x="33604" y="15534"/>
                  </a:lnTo>
                  <a:lnTo>
                    <a:pt x="33467" y="15752"/>
                  </a:lnTo>
                  <a:lnTo>
                    <a:pt x="33304" y="15970"/>
                  </a:lnTo>
                  <a:lnTo>
                    <a:pt x="33140" y="16189"/>
                  </a:lnTo>
                  <a:lnTo>
                    <a:pt x="32949" y="16379"/>
                  </a:lnTo>
                  <a:lnTo>
                    <a:pt x="32949" y="16379"/>
                  </a:lnTo>
                  <a:lnTo>
                    <a:pt x="32895" y="16434"/>
                  </a:lnTo>
                  <a:lnTo>
                    <a:pt x="32868" y="16488"/>
                  </a:lnTo>
                  <a:lnTo>
                    <a:pt x="32840" y="16625"/>
                  </a:lnTo>
                  <a:lnTo>
                    <a:pt x="32868" y="16761"/>
                  </a:lnTo>
                  <a:lnTo>
                    <a:pt x="32949" y="16870"/>
                  </a:lnTo>
                  <a:lnTo>
                    <a:pt x="33031" y="16979"/>
                  </a:lnTo>
                  <a:lnTo>
                    <a:pt x="33140" y="17033"/>
                  </a:lnTo>
                  <a:lnTo>
                    <a:pt x="33277" y="17033"/>
                  </a:lnTo>
                  <a:lnTo>
                    <a:pt x="33358" y="17006"/>
                  </a:lnTo>
                  <a:lnTo>
                    <a:pt x="33413" y="16979"/>
                  </a:lnTo>
                  <a:lnTo>
                    <a:pt x="33413" y="16979"/>
                  </a:lnTo>
                  <a:lnTo>
                    <a:pt x="33631" y="16788"/>
                  </a:lnTo>
                  <a:lnTo>
                    <a:pt x="33631" y="16788"/>
                  </a:lnTo>
                  <a:lnTo>
                    <a:pt x="34040" y="16897"/>
                  </a:lnTo>
                  <a:lnTo>
                    <a:pt x="34394" y="17088"/>
                  </a:lnTo>
                  <a:lnTo>
                    <a:pt x="34748" y="17333"/>
                  </a:lnTo>
                  <a:lnTo>
                    <a:pt x="34884" y="17442"/>
                  </a:lnTo>
                  <a:lnTo>
                    <a:pt x="35048" y="17606"/>
                  </a:lnTo>
                  <a:lnTo>
                    <a:pt x="35157" y="17769"/>
                  </a:lnTo>
                  <a:lnTo>
                    <a:pt x="35266" y="17933"/>
                  </a:lnTo>
                  <a:lnTo>
                    <a:pt x="35375" y="18096"/>
                  </a:lnTo>
                  <a:lnTo>
                    <a:pt x="35457" y="18287"/>
                  </a:lnTo>
                  <a:lnTo>
                    <a:pt x="35539" y="18478"/>
                  </a:lnTo>
                  <a:lnTo>
                    <a:pt x="35566" y="18696"/>
                  </a:lnTo>
                  <a:lnTo>
                    <a:pt x="35593" y="18914"/>
                  </a:lnTo>
                  <a:lnTo>
                    <a:pt x="35593" y="191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2583876" y="5275503"/>
              <a:ext cx="122675" cy="107675"/>
            </a:xfrm>
            <a:custGeom>
              <a:rect b="b" l="l" r="r" t="t"/>
              <a:pathLst>
                <a:path extrusionOk="0" h="4307" w="4907">
                  <a:moveTo>
                    <a:pt x="3898" y="791"/>
                  </a:moveTo>
                  <a:lnTo>
                    <a:pt x="3925" y="1472"/>
                  </a:lnTo>
                  <a:lnTo>
                    <a:pt x="3952" y="2181"/>
                  </a:lnTo>
                  <a:lnTo>
                    <a:pt x="4007" y="2862"/>
                  </a:lnTo>
                  <a:lnTo>
                    <a:pt x="4116" y="3544"/>
                  </a:lnTo>
                  <a:lnTo>
                    <a:pt x="2017" y="3298"/>
                  </a:lnTo>
                  <a:lnTo>
                    <a:pt x="1799" y="3271"/>
                  </a:lnTo>
                  <a:lnTo>
                    <a:pt x="1663" y="3217"/>
                  </a:lnTo>
                  <a:lnTo>
                    <a:pt x="1527" y="3162"/>
                  </a:lnTo>
                  <a:lnTo>
                    <a:pt x="1445" y="3053"/>
                  </a:lnTo>
                  <a:lnTo>
                    <a:pt x="1391" y="2944"/>
                  </a:lnTo>
                  <a:lnTo>
                    <a:pt x="1363" y="2808"/>
                  </a:lnTo>
                  <a:lnTo>
                    <a:pt x="1309" y="2426"/>
                  </a:lnTo>
                  <a:lnTo>
                    <a:pt x="1227" y="1909"/>
                  </a:lnTo>
                  <a:lnTo>
                    <a:pt x="1200" y="1418"/>
                  </a:lnTo>
                  <a:lnTo>
                    <a:pt x="2535" y="1091"/>
                  </a:lnTo>
                  <a:lnTo>
                    <a:pt x="3898" y="791"/>
                  </a:lnTo>
                  <a:close/>
                  <a:moveTo>
                    <a:pt x="4170" y="1"/>
                  </a:moveTo>
                  <a:lnTo>
                    <a:pt x="2644" y="410"/>
                  </a:lnTo>
                  <a:lnTo>
                    <a:pt x="1854" y="628"/>
                  </a:lnTo>
                  <a:lnTo>
                    <a:pt x="1091" y="846"/>
                  </a:lnTo>
                  <a:lnTo>
                    <a:pt x="1009" y="737"/>
                  </a:lnTo>
                  <a:lnTo>
                    <a:pt x="900" y="682"/>
                  </a:lnTo>
                  <a:lnTo>
                    <a:pt x="791" y="655"/>
                  </a:lnTo>
                  <a:lnTo>
                    <a:pt x="682" y="655"/>
                  </a:lnTo>
                  <a:lnTo>
                    <a:pt x="573" y="682"/>
                  </a:lnTo>
                  <a:lnTo>
                    <a:pt x="464" y="764"/>
                  </a:lnTo>
                  <a:lnTo>
                    <a:pt x="409" y="873"/>
                  </a:lnTo>
                  <a:lnTo>
                    <a:pt x="409" y="1009"/>
                  </a:lnTo>
                  <a:lnTo>
                    <a:pt x="409" y="1064"/>
                  </a:lnTo>
                  <a:lnTo>
                    <a:pt x="164" y="1145"/>
                  </a:lnTo>
                  <a:lnTo>
                    <a:pt x="82" y="1200"/>
                  </a:lnTo>
                  <a:lnTo>
                    <a:pt x="28" y="1282"/>
                  </a:lnTo>
                  <a:lnTo>
                    <a:pt x="1" y="1363"/>
                  </a:lnTo>
                  <a:lnTo>
                    <a:pt x="28" y="1445"/>
                  </a:lnTo>
                  <a:lnTo>
                    <a:pt x="55" y="1527"/>
                  </a:lnTo>
                  <a:lnTo>
                    <a:pt x="110" y="1581"/>
                  </a:lnTo>
                  <a:lnTo>
                    <a:pt x="191" y="1609"/>
                  </a:lnTo>
                  <a:lnTo>
                    <a:pt x="300" y="1609"/>
                  </a:lnTo>
                  <a:lnTo>
                    <a:pt x="437" y="1581"/>
                  </a:lnTo>
                  <a:lnTo>
                    <a:pt x="518" y="2372"/>
                  </a:lnTo>
                  <a:lnTo>
                    <a:pt x="546" y="2753"/>
                  </a:lnTo>
                  <a:lnTo>
                    <a:pt x="627" y="3135"/>
                  </a:lnTo>
                  <a:lnTo>
                    <a:pt x="655" y="3326"/>
                  </a:lnTo>
                  <a:lnTo>
                    <a:pt x="709" y="3489"/>
                  </a:lnTo>
                  <a:lnTo>
                    <a:pt x="791" y="3653"/>
                  </a:lnTo>
                  <a:lnTo>
                    <a:pt x="900" y="3789"/>
                  </a:lnTo>
                  <a:lnTo>
                    <a:pt x="1064" y="3871"/>
                  </a:lnTo>
                  <a:lnTo>
                    <a:pt x="1227" y="3952"/>
                  </a:lnTo>
                  <a:lnTo>
                    <a:pt x="1418" y="3980"/>
                  </a:lnTo>
                  <a:lnTo>
                    <a:pt x="1609" y="4007"/>
                  </a:lnTo>
                  <a:lnTo>
                    <a:pt x="2017" y="4034"/>
                  </a:lnTo>
                  <a:lnTo>
                    <a:pt x="2372" y="4062"/>
                  </a:lnTo>
                  <a:lnTo>
                    <a:pt x="4443" y="4307"/>
                  </a:lnTo>
                  <a:lnTo>
                    <a:pt x="4661" y="4307"/>
                  </a:lnTo>
                  <a:lnTo>
                    <a:pt x="4743" y="4252"/>
                  </a:lnTo>
                  <a:lnTo>
                    <a:pt x="4797" y="4198"/>
                  </a:lnTo>
                  <a:lnTo>
                    <a:pt x="4852" y="4143"/>
                  </a:lnTo>
                  <a:lnTo>
                    <a:pt x="4879" y="4062"/>
                  </a:lnTo>
                  <a:lnTo>
                    <a:pt x="4906" y="3952"/>
                  </a:lnTo>
                  <a:lnTo>
                    <a:pt x="4906" y="3871"/>
                  </a:lnTo>
                  <a:lnTo>
                    <a:pt x="4743" y="2999"/>
                  </a:lnTo>
                  <a:lnTo>
                    <a:pt x="4661" y="2099"/>
                  </a:lnTo>
                  <a:lnTo>
                    <a:pt x="4634" y="1227"/>
                  </a:lnTo>
                  <a:lnTo>
                    <a:pt x="4634" y="355"/>
                  </a:lnTo>
                  <a:lnTo>
                    <a:pt x="4634" y="273"/>
                  </a:lnTo>
                  <a:lnTo>
                    <a:pt x="4606" y="192"/>
                  </a:lnTo>
                  <a:lnTo>
                    <a:pt x="4552" y="110"/>
                  </a:lnTo>
                  <a:lnTo>
                    <a:pt x="4497" y="55"/>
                  </a:lnTo>
                  <a:lnTo>
                    <a:pt x="4416" y="2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2613851" y="5295278"/>
              <a:ext cx="72925" cy="68825"/>
            </a:xfrm>
            <a:custGeom>
              <a:rect b="b" l="l" r="r" t="t"/>
              <a:pathLst>
                <a:path extrusionOk="0" h="2753" w="2917">
                  <a:moveTo>
                    <a:pt x="2699" y="0"/>
                  </a:moveTo>
                  <a:lnTo>
                    <a:pt x="1336" y="300"/>
                  </a:lnTo>
                  <a:lnTo>
                    <a:pt x="1" y="627"/>
                  </a:lnTo>
                  <a:lnTo>
                    <a:pt x="28" y="1118"/>
                  </a:lnTo>
                  <a:lnTo>
                    <a:pt x="110" y="1635"/>
                  </a:lnTo>
                  <a:lnTo>
                    <a:pt x="164" y="2017"/>
                  </a:lnTo>
                  <a:lnTo>
                    <a:pt x="192" y="2153"/>
                  </a:lnTo>
                  <a:lnTo>
                    <a:pt x="246" y="2262"/>
                  </a:lnTo>
                  <a:lnTo>
                    <a:pt x="328" y="2371"/>
                  </a:lnTo>
                  <a:lnTo>
                    <a:pt x="464" y="2426"/>
                  </a:lnTo>
                  <a:lnTo>
                    <a:pt x="600" y="2480"/>
                  </a:lnTo>
                  <a:lnTo>
                    <a:pt x="818" y="2507"/>
                  </a:lnTo>
                  <a:lnTo>
                    <a:pt x="2917" y="2753"/>
                  </a:lnTo>
                  <a:lnTo>
                    <a:pt x="2808" y="2071"/>
                  </a:lnTo>
                  <a:lnTo>
                    <a:pt x="2753" y="1390"/>
                  </a:lnTo>
                  <a:lnTo>
                    <a:pt x="2726" y="681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0826051" y="5325928"/>
              <a:ext cx="2504600" cy="1282975"/>
            </a:xfrm>
            <a:custGeom>
              <a:rect b="b" l="l" r="r" t="t"/>
              <a:pathLst>
                <a:path extrusionOk="0" h="51319" w="100184">
                  <a:moveTo>
                    <a:pt x="89200" y="29952"/>
                  </a:moveTo>
                  <a:lnTo>
                    <a:pt x="89227" y="29979"/>
                  </a:lnTo>
                  <a:lnTo>
                    <a:pt x="89227" y="30006"/>
                  </a:lnTo>
                  <a:lnTo>
                    <a:pt x="89200" y="30034"/>
                  </a:lnTo>
                  <a:lnTo>
                    <a:pt x="89173" y="30006"/>
                  </a:lnTo>
                  <a:lnTo>
                    <a:pt x="89173" y="29979"/>
                  </a:lnTo>
                  <a:lnTo>
                    <a:pt x="89200" y="29952"/>
                  </a:lnTo>
                  <a:close/>
                  <a:moveTo>
                    <a:pt x="49792" y="1"/>
                  </a:moveTo>
                  <a:lnTo>
                    <a:pt x="49083" y="28"/>
                  </a:lnTo>
                  <a:lnTo>
                    <a:pt x="48375" y="55"/>
                  </a:lnTo>
                  <a:lnTo>
                    <a:pt x="47666" y="137"/>
                  </a:lnTo>
                  <a:lnTo>
                    <a:pt x="46958" y="219"/>
                  </a:lnTo>
                  <a:lnTo>
                    <a:pt x="46249" y="355"/>
                  </a:lnTo>
                  <a:lnTo>
                    <a:pt x="45541" y="491"/>
                  </a:lnTo>
                  <a:lnTo>
                    <a:pt x="44859" y="655"/>
                  </a:lnTo>
                  <a:lnTo>
                    <a:pt x="44151" y="845"/>
                  </a:lnTo>
                  <a:lnTo>
                    <a:pt x="43469" y="1036"/>
                  </a:lnTo>
                  <a:lnTo>
                    <a:pt x="42788" y="1281"/>
                  </a:lnTo>
                  <a:lnTo>
                    <a:pt x="42079" y="1527"/>
                  </a:lnTo>
                  <a:lnTo>
                    <a:pt x="41398" y="1799"/>
                  </a:lnTo>
                  <a:lnTo>
                    <a:pt x="40717" y="2099"/>
                  </a:lnTo>
                  <a:lnTo>
                    <a:pt x="40035" y="2426"/>
                  </a:lnTo>
                  <a:lnTo>
                    <a:pt x="39354" y="2753"/>
                  </a:lnTo>
                  <a:lnTo>
                    <a:pt x="38700" y="3107"/>
                  </a:lnTo>
                  <a:lnTo>
                    <a:pt x="38019" y="3489"/>
                  </a:lnTo>
                  <a:lnTo>
                    <a:pt x="37365" y="3870"/>
                  </a:lnTo>
                  <a:lnTo>
                    <a:pt x="36683" y="4279"/>
                  </a:lnTo>
                  <a:lnTo>
                    <a:pt x="35430" y="5124"/>
                  </a:lnTo>
                  <a:lnTo>
                    <a:pt x="34176" y="5996"/>
                  </a:lnTo>
                  <a:lnTo>
                    <a:pt x="32950" y="6923"/>
                  </a:lnTo>
                  <a:lnTo>
                    <a:pt x="31750" y="7877"/>
                  </a:lnTo>
                  <a:lnTo>
                    <a:pt x="30579" y="8858"/>
                  </a:lnTo>
                  <a:lnTo>
                    <a:pt x="29434" y="9893"/>
                  </a:lnTo>
                  <a:lnTo>
                    <a:pt x="28317" y="10929"/>
                  </a:lnTo>
                  <a:lnTo>
                    <a:pt x="27199" y="12019"/>
                  </a:lnTo>
                  <a:lnTo>
                    <a:pt x="26136" y="13109"/>
                  </a:lnTo>
                  <a:lnTo>
                    <a:pt x="25101" y="14254"/>
                  </a:lnTo>
                  <a:lnTo>
                    <a:pt x="24092" y="15399"/>
                  </a:lnTo>
                  <a:lnTo>
                    <a:pt x="23111" y="16598"/>
                  </a:lnTo>
                  <a:lnTo>
                    <a:pt x="22157" y="17797"/>
                  </a:lnTo>
                  <a:lnTo>
                    <a:pt x="21231" y="18996"/>
                  </a:lnTo>
                  <a:lnTo>
                    <a:pt x="20331" y="20250"/>
                  </a:lnTo>
                  <a:lnTo>
                    <a:pt x="19459" y="21503"/>
                  </a:lnTo>
                  <a:lnTo>
                    <a:pt x="18642" y="22757"/>
                  </a:lnTo>
                  <a:lnTo>
                    <a:pt x="17851" y="24038"/>
                  </a:lnTo>
                  <a:lnTo>
                    <a:pt x="17088" y="25319"/>
                  </a:lnTo>
                  <a:lnTo>
                    <a:pt x="16352" y="26627"/>
                  </a:lnTo>
                  <a:lnTo>
                    <a:pt x="15644" y="27962"/>
                  </a:lnTo>
                  <a:lnTo>
                    <a:pt x="14990" y="29325"/>
                  </a:lnTo>
                  <a:lnTo>
                    <a:pt x="14336" y="30688"/>
                  </a:lnTo>
                  <a:lnTo>
                    <a:pt x="13736" y="32050"/>
                  </a:lnTo>
                  <a:lnTo>
                    <a:pt x="13327" y="33031"/>
                  </a:lnTo>
                  <a:lnTo>
                    <a:pt x="12973" y="34013"/>
                  </a:lnTo>
                  <a:lnTo>
                    <a:pt x="12646" y="35021"/>
                  </a:lnTo>
                  <a:lnTo>
                    <a:pt x="12319" y="36029"/>
                  </a:lnTo>
                  <a:lnTo>
                    <a:pt x="11747" y="38046"/>
                  </a:lnTo>
                  <a:lnTo>
                    <a:pt x="11147" y="40063"/>
                  </a:lnTo>
                  <a:lnTo>
                    <a:pt x="11174" y="40117"/>
                  </a:lnTo>
                  <a:lnTo>
                    <a:pt x="11202" y="40199"/>
                  </a:lnTo>
                  <a:lnTo>
                    <a:pt x="11229" y="40281"/>
                  </a:lnTo>
                  <a:lnTo>
                    <a:pt x="11202" y="40363"/>
                  </a:lnTo>
                  <a:lnTo>
                    <a:pt x="11174" y="40417"/>
                  </a:lnTo>
                  <a:lnTo>
                    <a:pt x="11120" y="40499"/>
                  </a:lnTo>
                  <a:lnTo>
                    <a:pt x="11065" y="40526"/>
                  </a:lnTo>
                  <a:lnTo>
                    <a:pt x="10984" y="40553"/>
                  </a:lnTo>
                  <a:lnTo>
                    <a:pt x="10466" y="42052"/>
                  </a:lnTo>
                  <a:lnTo>
                    <a:pt x="10193" y="42788"/>
                  </a:lnTo>
                  <a:lnTo>
                    <a:pt x="9921" y="43524"/>
                  </a:lnTo>
                  <a:lnTo>
                    <a:pt x="9757" y="43905"/>
                  </a:lnTo>
                  <a:lnTo>
                    <a:pt x="9566" y="44260"/>
                  </a:lnTo>
                  <a:lnTo>
                    <a:pt x="9348" y="44614"/>
                  </a:lnTo>
                  <a:lnTo>
                    <a:pt x="9103" y="44968"/>
                  </a:lnTo>
                  <a:lnTo>
                    <a:pt x="8858" y="45295"/>
                  </a:lnTo>
                  <a:lnTo>
                    <a:pt x="8585" y="45622"/>
                  </a:lnTo>
                  <a:lnTo>
                    <a:pt x="8285" y="45922"/>
                  </a:lnTo>
                  <a:lnTo>
                    <a:pt x="7958" y="46195"/>
                  </a:lnTo>
                  <a:lnTo>
                    <a:pt x="7631" y="46440"/>
                  </a:lnTo>
                  <a:lnTo>
                    <a:pt x="7277" y="46631"/>
                  </a:lnTo>
                  <a:lnTo>
                    <a:pt x="6896" y="46794"/>
                  </a:lnTo>
                  <a:lnTo>
                    <a:pt x="6514" y="46931"/>
                  </a:lnTo>
                  <a:lnTo>
                    <a:pt x="6132" y="46985"/>
                  </a:lnTo>
                  <a:lnTo>
                    <a:pt x="5724" y="47012"/>
                  </a:lnTo>
                  <a:lnTo>
                    <a:pt x="5288" y="46985"/>
                  </a:lnTo>
                  <a:lnTo>
                    <a:pt x="4879" y="46876"/>
                  </a:lnTo>
                  <a:lnTo>
                    <a:pt x="4579" y="46767"/>
                  </a:lnTo>
                  <a:lnTo>
                    <a:pt x="4306" y="46658"/>
                  </a:lnTo>
                  <a:lnTo>
                    <a:pt x="4034" y="46495"/>
                  </a:lnTo>
                  <a:lnTo>
                    <a:pt x="3816" y="46304"/>
                  </a:lnTo>
                  <a:lnTo>
                    <a:pt x="3598" y="46113"/>
                  </a:lnTo>
                  <a:lnTo>
                    <a:pt x="3434" y="45895"/>
                  </a:lnTo>
                  <a:lnTo>
                    <a:pt x="3271" y="45650"/>
                  </a:lnTo>
                  <a:lnTo>
                    <a:pt x="3135" y="45404"/>
                  </a:lnTo>
                  <a:lnTo>
                    <a:pt x="3053" y="45132"/>
                  </a:lnTo>
                  <a:lnTo>
                    <a:pt x="2971" y="44859"/>
                  </a:lnTo>
                  <a:lnTo>
                    <a:pt x="2917" y="44587"/>
                  </a:lnTo>
                  <a:lnTo>
                    <a:pt x="2917" y="44314"/>
                  </a:lnTo>
                  <a:lnTo>
                    <a:pt x="2917" y="44014"/>
                  </a:lnTo>
                  <a:lnTo>
                    <a:pt x="2971" y="43742"/>
                  </a:lnTo>
                  <a:lnTo>
                    <a:pt x="3053" y="43442"/>
                  </a:lnTo>
                  <a:lnTo>
                    <a:pt x="3189" y="43170"/>
                  </a:lnTo>
                  <a:lnTo>
                    <a:pt x="3271" y="43061"/>
                  </a:lnTo>
                  <a:lnTo>
                    <a:pt x="3353" y="43006"/>
                  </a:lnTo>
                  <a:lnTo>
                    <a:pt x="3462" y="42979"/>
                  </a:lnTo>
                  <a:lnTo>
                    <a:pt x="3571" y="43033"/>
                  </a:lnTo>
                  <a:lnTo>
                    <a:pt x="3843" y="42679"/>
                  </a:lnTo>
                  <a:lnTo>
                    <a:pt x="4116" y="42407"/>
                  </a:lnTo>
                  <a:lnTo>
                    <a:pt x="4443" y="42161"/>
                  </a:lnTo>
                  <a:lnTo>
                    <a:pt x="4797" y="41970"/>
                  </a:lnTo>
                  <a:lnTo>
                    <a:pt x="3761" y="41371"/>
                  </a:lnTo>
                  <a:lnTo>
                    <a:pt x="3271" y="41071"/>
                  </a:lnTo>
                  <a:lnTo>
                    <a:pt x="2808" y="40744"/>
                  </a:lnTo>
                  <a:lnTo>
                    <a:pt x="2617" y="40581"/>
                  </a:lnTo>
                  <a:lnTo>
                    <a:pt x="2399" y="40390"/>
                  </a:lnTo>
                  <a:lnTo>
                    <a:pt x="2235" y="40199"/>
                  </a:lnTo>
                  <a:lnTo>
                    <a:pt x="2072" y="39981"/>
                  </a:lnTo>
                  <a:lnTo>
                    <a:pt x="1908" y="39763"/>
                  </a:lnTo>
                  <a:lnTo>
                    <a:pt x="1799" y="39490"/>
                  </a:lnTo>
                  <a:lnTo>
                    <a:pt x="1690" y="39245"/>
                  </a:lnTo>
                  <a:lnTo>
                    <a:pt x="1608" y="38945"/>
                  </a:lnTo>
                  <a:lnTo>
                    <a:pt x="1472" y="39027"/>
                  </a:lnTo>
                  <a:lnTo>
                    <a:pt x="1309" y="39109"/>
                  </a:lnTo>
                  <a:lnTo>
                    <a:pt x="1145" y="39191"/>
                  </a:lnTo>
                  <a:lnTo>
                    <a:pt x="954" y="39218"/>
                  </a:lnTo>
                  <a:lnTo>
                    <a:pt x="791" y="39245"/>
                  </a:lnTo>
                  <a:lnTo>
                    <a:pt x="600" y="39272"/>
                  </a:lnTo>
                  <a:lnTo>
                    <a:pt x="246" y="39245"/>
                  </a:lnTo>
                  <a:lnTo>
                    <a:pt x="110" y="40063"/>
                  </a:lnTo>
                  <a:lnTo>
                    <a:pt x="55" y="40472"/>
                  </a:lnTo>
                  <a:lnTo>
                    <a:pt x="28" y="40880"/>
                  </a:lnTo>
                  <a:lnTo>
                    <a:pt x="0" y="41398"/>
                  </a:lnTo>
                  <a:lnTo>
                    <a:pt x="28" y="41916"/>
                  </a:lnTo>
                  <a:lnTo>
                    <a:pt x="110" y="42924"/>
                  </a:lnTo>
                  <a:lnTo>
                    <a:pt x="219" y="43415"/>
                  </a:lnTo>
                  <a:lnTo>
                    <a:pt x="355" y="43878"/>
                  </a:lnTo>
                  <a:lnTo>
                    <a:pt x="518" y="44314"/>
                  </a:lnTo>
                  <a:lnTo>
                    <a:pt x="682" y="44723"/>
                  </a:lnTo>
                  <a:lnTo>
                    <a:pt x="873" y="45132"/>
                  </a:lnTo>
                  <a:lnTo>
                    <a:pt x="1063" y="45541"/>
                  </a:lnTo>
                  <a:lnTo>
                    <a:pt x="1281" y="45922"/>
                  </a:lnTo>
                  <a:lnTo>
                    <a:pt x="1527" y="46276"/>
                  </a:lnTo>
                  <a:lnTo>
                    <a:pt x="1772" y="46604"/>
                  </a:lnTo>
                  <a:lnTo>
                    <a:pt x="2017" y="46958"/>
                  </a:lnTo>
                  <a:lnTo>
                    <a:pt x="2290" y="47258"/>
                  </a:lnTo>
                  <a:lnTo>
                    <a:pt x="2590" y="47557"/>
                  </a:lnTo>
                  <a:lnTo>
                    <a:pt x="2889" y="47857"/>
                  </a:lnTo>
                  <a:lnTo>
                    <a:pt x="3189" y="48102"/>
                  </a:lnTo>
                  <a:lnTo>
                    <a:pt x="3516" y="48375"/>
                  </a:lnTo>
                  <a:lnTo>
                    <a:pt x="3843" y="48620"/>
                  </a:lnTo>
                  <a:lnTo>
                    <a:pt x="4170" y="48838"/>
                  </a:lnTo>
                  <a:lnTo>
                    <a:pt x="4525" y="49056"/>
                  </a:lnTo>
                  <a:lnTo>
                    <a:pt x="5260" y="49465"/>
                  </a:lnTo>
                  <a:lnTo>
                    <a:pt x="6023" y="49819"/>
                  </a:lnTo>
                  <a:lnTo>
                    <a:pt x="6841" y="50119"/>
                  </a:lnTo>
                  <a:lnTo>
                    <a:pt x="7659" y="50392"/>
                  </a:lnTo>
                  <a:lnTo>
                    <a:pt x="8531" y="50610"/>
                  </a:lnTo>
                  <a:lnTo>
                    <a:pt x="9403" y="50801"/>
                  </a:lnTo>
                  <a:lnTo>
                    <a:pt x="10302" y="50964"/>
                  </a:lnTo>
                  <a:lnTo>
                    <a:pt x="11229" y="51100"/>
                  </a:lnTo>
                  <a:lnTo>
                    <a:pt x="12155" y="51182"/>
                  </a:lnTo>
                  <a:lnTo>
                    <a:pt x="13082" y="51264"/>
                  </a:lnTo>
                  <a:lnTo>
                    <a:pt x="14036" y="51291"/>
                  </a:lnTo>
                  <a:lnTo>
                    <a:pt x="14962" y="51318"/>
                  </a:lnTo>
                  <a:lnTo>
                    <a:pt x="15916" y="51318"/>
                  </a:lnTo>
                  <a:lnTo>
                    <a:pt x="17797" y="51291"/>
                  </a:lnTo>
                  <a:lnTo>
                    <a:pt x="19623" y="51209"/>
                  </a:lnTo>
                  <a:lnTo>
                    <a:pt x="21394" y="51100"/>
                  </a:lnTo>
                  <a:lnTo>
                    <a:pt x="24637" y="50882"/>
                  </a:lnTo>
                  <a:lnTo>
                    <a:pt x="39817" y="50065"/>
                  </a:lnTo>
                  <a:lnTo>
                    <a:pt x="54997" y="49220"/>
                  </a:lnTo>
                  <a:lnTo>
                    <a:pt x="68597" y="48457"/>
                  </a:lnTo>
                  <a:lnTo>
                    <a:pt x="82196" y="47639"/>
                  </a:lnTo>
                  <a:lnTo>
                    <a:pt x="89336" y="47230"/>
                  </a:lnTo>
                  <a:lnTo>
                    <a:pt x="90208" y="47176"/>
                  </a:lnTo>
                  <a:lnTo>
                    <a:pt x="91081" y="47149"/>
                  </a:lnTo>
                  <a:lnTo>
                    <a:pt x="92879" y="47121"/>
                  </a:lnTo>
                  <a:lnTo>
                    <a:pt x="93806" y="47067"/>
                  </a:lnTo>
                  <a:lnTo>
                    <a:pt x="94678" y="46985"/>
                  </a:lnTo>
                  <a:lnTo>
                    <a:pt x="95550" y="46849"/>
                  </a:lnTo>
                  <a:lnTo>
                    <a:pt x="95986" y="46767"/>
                  </a:lnTo>
                  <a:lnTo>
                    <a:pt x="96395" y="46658"/>
                  </a:lnTo>
                  <a:lnTo>
                    <a:pt x="96885" y="46522"/>
                  </a:lnTo>
                  <a:lnTo>
                    <a:pt x="97349" y="46331"/>
                  </a:lnTo>
                  <a:lnTo>
                    <a:pt x="97758" y="46113"/>
                  </a:lnTo>
                  <a:lnTo>
                    <a:pt x="98139" y="45895"/>
                  </a:lnTo>
                  <a:lnTo>
                    <a:pt x="98493" y="45622"/>
                  </a:lnTo>
                  <a:lnTo>
                    <a:pt x="98793" y="45350"/>
                  </a:lnTo>
                  <a:lnTo>
                    <a:pt x="99066" y="45023"/>
                  </a:lnTo>
                  <a:lnTo>
                    <a:pt x="99311" y="44696"/>
                  </a:lnTo>
                  <a:lnTo>
                    <a:pt x="99529" y="44369"/>
                  </a:lnTo>
                  <a:lnTo>
                    <a:pt x="99693" y="44014"/>
                  </a:lnTo>
                  <a:lnTo>
                    <a:pt x="99856" y="43633"/>
                  </a:lnTo>
                  <a:lnTo>
                    <a:pt x="99965" y="43224"/>
                  </a:lnTo>
                  <a:lnTo>
                    <a:pt x="100047" y="42815"/>
                  </a:lnTo>
                  <a:lnTo>
                    <a:pt x="100129" y="42407"/>
                  </a:lnTo>
                  <a:lnTo>
                    <a:pt x="100183" y="41998"/>
                  </a:lnTo>
                  <a:lnTo>
                    <a:pt x="100183" y="41562"/>
                  </a:lnTo>
                  <a:lnTo>
                    <a:pt x="100183" y="41126"/>
                  </a:lnTo>
                  <a:lnTo>
                    <a:pt x="100156" y="40690"/>
                  </a:lnTo>
                  <a:lnTo>
                    <a:pt x="100129" y="40226"/>
                  </a:lnTo>
                  <a:lnTo>
                    <a:pt x="100047" y="39790"/>
                  </a:lnTo>
                  <a:lnTo>
                    <a:pt x="99992" y="39327"/>
                  </a:lnTo>
                  <a:lnTo>
                    <a:pt x="99883" y="38891"/>
                  </a:lnTo>
                  <a:lnTo>
                    <a:pt x="99638" y="38019"/>
                  </a:lnTo>
                  <a:lnTo>
                    <a:pt x="99366" y="37147"/>
                  </a:lnTo>
                  <a:lnTo>
                    <a:pt x="99038" y="36329"/>
                  </a:lnTo>
                  <a:lnTo>
                    <a:pt x="98684" y="35566"/>
                  </a:lnTo>
                  <a:lnTo>
                    <a:pt x="98303" y="34857"/>
                  </a:lnTo>
                  <a:lnTo>
                    <a:pt x="97485" y="33522"/>
                  </a:lnTo>
                  <a:lnTo>
                    <a:pt x="96613" y="32187"/>
                  </a:lnTo>
                  <a:lnTo>
                    <a:pt x="95714" y="30906"/>
                  </a:lnTo>
                  <a:lnTo>
                    <a:pt x="94760" y="29625"/>
                  </a:lnTo>
                  <a:lnTo>
                    <a:pt x="93779" y="28398"/>
                  </a:lnTo>
                  <a:lnTo>
                    <a:pt x="92743" y="27199"/>
                  </a:lnTo>
                  <a:lnTo>
                    <a:pt x="91680" y="26000"/>
                  </a:lnTo>
                  <a:lnTo>
                    <a:pt x="90590" y="24855"/>
                  </a:lnTo>
                  <a:lnTo>
                    <a:pt x="89473" y="23738"/>
                  </a:lnTo>
                  <a:lnTo>
                    <a:pt x="88328" y="22621"/>
                  </a:lnTo>
                  <a:lnTo>
                    <a:pt x="87156" y="21531"/>
                  </a:lnTo>
                  <a:lnTo>
                    <a:pt x="85984" y="20468"/>
                  </a:lnTo>
                  <a:lnTo>
                    <a:pt x="84785" y="19432"/>
                  </a:lnTo>
                  <a:lnTo>
                    <a:pt x="83559" y="18424"/>
                  </a:lnTo>
                  <a:lnTo>
                    <a:pt x="82332" y="17443"/>
                  </a:lnTo>
                  <a:lnTo>
                    <a:pt x="81106" y="16461"/>
                  </a:lnTo>
                  <a:lnTo>
                    <a:pt x="81051" y="16489"/>
                  </a:lnTo>
                  <a:lnTo>
                    <a:pt x="80915" y="16516"/>
                  </a:lnTo>
                  <a:lnTo>
                    <a:pt x="80806" y="16489"/>
                  </a:lnTo>
                  <a:lnTo>
                    <a:pt x="80724" y="16461"/>
                  </a:lnTo>
                  <a:lnTo>
                    <a:pt x="80643" y="16380"/>
                  </a:lnTo>
                  <a:lnTo>
                    <a:pt x="80561" y="16298"/>
                  </a:lnTo>
                  <a:lnTo>
                    <a:pt x="80506" y="16216"/>
                  </a:lnTo>
                  <a:lnTo>
                    <a:pt x="80506" y="16107"/>
                  </a:lnTo>
                  <a:lnTo>
                    <a:pt x="80479" y="15971"/>
                  </a:lnTo>
                  <a:lnTo>
                    <a:pt x="80152" y="15726"/>
                  </a:lnTo>
                  <a:lnTo>
                    <a:pt x="78490" y="14472"/>
                  </a:lnTo>
                  <a:lnTo>
                    <a:pt x="76827" y="13246"/>
                  </a:lnTo>
                  <a:lnTo>
                    <a:pt x="75110" y="12046"/>
                  </a:lnTo>
                  <a:lnTo>
                    <a:pt x="73421" y="10875"/>
                  </a:lnTo>
                  <a:lnTo>
                    <a:pt x="73284" y="10875"/>
                  </a:lnTo>
                  <a:lnTo>
                    <a:pt x="73202" y="10820"/>
                  </a:lnTo>
                  <a:lnTo>
                    <a:pt x="73093" y="10738"/>
                  </a:lnTo>
                  <a:lnTo>
                    <a:pt x="73039" y="10629"/>
                  </a:lnTo>
                  <a:lnTo>
                    <a:pt x="71104" y="9294"/>
                  </a:lnTo>
                  <a:lnTo>
                    <a:pt x="69142" y="7986"/>
                  </a:lnTo>
                  <a:lnTo>
                    <a:pt x="66716" y="6378"/>
                  </a:lnTo>
                  <a:lnTo>
                    <a:pt x="65490" y="5587"/>
                  </a:lnTo>
                  <a:lnTo>
                    <a:pt x="64263" y="4824"/>
                  </a:lnTo>
                  <a:lnTo>
                    <a:pt x="63010" y="4061"/>
                  </a:lnTo>
                  <a:lnTo>
                    <a:pt x="61756" y="3353"/>
                  </a:lnTo>
                  <a:lnTo>
                    <a:pt x="60475" y="2671"/>
                  </a:lnTo>
                  <a:lnTo>
                    <a:pt x="59140" y="2045"/>
                  </a:lnTo>
                  <a:lnTo>
                    <a:pt x="58431" y="1717"/>
                  </a:lnTo>
                  <a:lnTo>
                    <a:pt x="57695" y="1418"/>
                  </a:lnTo>
                  <a:lnTo>
                    <a:pt x="56960" y="1172"/>
                  </a:lnTo>
                  <a:lnTo>
                    <a:pt x="56251" y="927"/>
                  </a:lnTo>
                  <a:lnTo>
                    <a:pt x="55515" y="709"/>
                  </a:lnTo>
                  <a:lnTo>
                    <a:pt x="54807" y="546"/>
                  </a:lnTo>
                  <a:lnTo>
                    <a:pt x="54071" y="382"/>
                  </a:lnTo>
                  <a:lnTo>
                    <a:pt x="53362" y="246"/>
                  </a:lnTo>
                  <a:lnTo>
                    <a:pt x="52654" y="137"/>
                  </a:lnTo>
                  <a:lnTo>
                    <a:pt x="51918" y="82"/>
                  </a:lnTo>
                  <a:lnTo>
                    <a:pt x="51209" y="28"/>
                  </a:lnTo>
                  <a:lnTo>
                    <a:pt x="50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13055351" y="6074703"/>
              <a:ext cx="1400" cy="2075"/>
            </a:xfrm>
            <a:custGeom>
              <a:rect b="b" l="l" r="r" t="t"/>
              <a:pathLst>
                <a:path extrusionOk="0" fill="none" h="83" w="56">
                  <a:moveTo>
                    <a:pt x="1" y="55"/>
                  </a:moveTo>
                  <a:lnTo>
                    <a:pt x="1" y="55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28" y="1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28" y="83"/>
                  </a:lnTo>
                  <a:lnTo>
                    <a:pt x="1" y="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2352901" y="5328653"/>
              <a:ext cx="94750" cy="85200"/>
            </a:xfrm>
            <a:custGeom>
              <a:rect b="b" l="l" r="r" t="t"/>
              <a:pathLst>
                <a:path extrusionOk="0" h="3408" w="3790">
                  <a:moveTo>
                    <a:pt x="1009" y="1"/>
                  </a:moveTo>
                  <a:lnTo>
                    <a:pt x="737" y="409"/>
                  </a:lnTo>
                  <a:lnTo>
                    <a:pt x="491" y="845"/>
                  </a:lnTo>
                  <a:lnTo>
                    <a:pt x="1" y="1717"/>
                  </a:lnTo>
                  <a:lnTo>
                    <a:pt x="791" y="2126"/>
                  </a:lnTo>
                  <a:lnTo>
                    <a:pt x="1554" y="2562"/>
                  </a:lnTo>
                  <a:lnTo>
                    <a:pt x="3053" y="3407"/>
                  </a:lnTo>
                  <a:lnTo>
                    <a:pt x="3435" y="3080"/>
                  </a:lnTo>
                  <a:lnTo>
                    <a:pt x="3598" y="2889"/>
                  </a:lnTo>
                  <a:lnTo>
                    <a:pt x="3707" y="2699"/>
                  </a:lnTo>
                  <a:lnTo>
                    <a:pt x="3789" y="2562"/>
                  </a:lnTo>
                  <a:lnTo>
                    <a:pt x="3762" y="2399"/>
                  </a:lnTo>
                  <a:lnTo>
                    <a:pt x="3707" y="2290"/>
                  </a:lnTo>
                  <a:lnTo>
                    <a:pt x="3626" y="2154"/>
                  </a:lnTo>
                  <a:lnTo>
                    <a:pt x="3516" y="2045"/>
                  </a:lnTo>
                  <a:lnTo>
                    <a:pt x="3380" y="1936"/>
                  </a:lnTo>
                  <a:lnTo>
                    <a:pt x="3080" y="1745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2452376" y="5096328"/>
              <a:ext cx="91325" cy="129475"/>
            </a:xfrm>
            <a:custGeom>
              <a:rect b="b" l="l" r="r" t="t"/>
              <a:pathLst>
                <a:path extrusionOk="0" h="5179" w="3653">
                  <a:moveTo>
                    <a:pt x="1282" y="654"/>
                  </a:moveTo>
                  <a:lnTo>
                    <a:pt x="1336" y="682"/>
                  </a:lnTo>
                  <a:lnTo>
                    <a:pt x="2072" y="818"/>
                  </a:lnTo>
                  <a:lnTo>
                    <a:pt x="2808" y="954"/>
                  </a:lnTo>
                  <a:lnTo>
                    <a:pt x="2535" y="1772"/>
                  </a:lnTo>
                  <a:lnTo>
                    <a:pt x="2290" y="2616"/>
                  </a:lnTo>
                  <a:lnTo>
                    <a:pt x="2099" y="3434"/>
                  </a:lnTo>
                  <a:lnTo>
                    <a:pt x="1909" y="4306"/>
                  </a:lnTo>
                  <a:lnTo>
                    <a:pt x="1636" y="4170"/>
                  </a:lnTo>
                  <a:lnTo>
                    <a:pt x="1336" y="4088"/>
                  </a:lnTo>
                  <a:lnTo>
                    <a:pt x="1036" y="3979"/>
                  </a:lnTo>
                  <a:lnTo>
                    <a:pt x="737" y="3925"/>
                  </a:lnTo>
                  <a:lnTo>
                    <a:pt x="982" y="2289"/>
                  </a:lnTo>
                  <a:lnTo>
                    <a:pt x="1282" y="654"/>
                  </a:lnTo>
                  <a:close/>
                  <a:moveTo>
                    <a:pt x="1091" y="0"/>
                  </a:moveTo>
                  <a:lnTo>
                    <a:pt x="1036" y="27"/>
                  </a:lnTo>
                  <a:lnTo>
                    <a:pt x="982" y="55"/>
                  </a:lnTo>
                  <a:lnTo>
                    <a:pt x="927" y="109"/>
                  </a:lnTo>
                  <a:lnTo>
                    <a:pt x="900" y="164"/>
                  </a:lnTo>
                  <a:lnTo>
                    <a:pt x="491" y="2153"/>
                  </a:lnTo>
                  <a:lnTo>
                    <a:pt x="273" y="3134"/>
                  </a:lnTo>
                  <a:lnTo>
                    <a:pt x="28" y="4115"/>
                  </a:lnTo>
                  <a:lnTo>
                    <a:pt x="1" y="4252"/>
                  </a:lnTo>
                  <a:lnTo>
                    <a:pt x="55" y="4388"/>
                  </a:lnTo>
                  <a:lnTo>
                    <a:pt x="137" y="4470"/>
                  </a:lnTo>
                  <a:lnTo>
                    <a:pt x="192" y="4524"/>
                  </a:lnTo>
                  <a:lnTo>
                    <a:pt x="273" y="4524"/>
                  </a:lnTo>
                  <a:lnTo>
                    <a:pt x="737" y="4633"/>
                  </a:lnTo>
                  <a:lnTo>
                    <a:pt x="1173" y="4769"/>
                  </a:lnTo>
                  <a:lnTo>
                    <a:pt x="1581" y="4933"/>
                  </a:lnTo>
                  <a:lnTo>
                    <a:pt x="2018" y="5151"/>
                  </a:lnTo>
                  <a:lnTo>
                    <a:pt x="2099" y="5178"/>
                  </a:lnTo>
                  <a:lnTo>
                    <a:pt x="2263" y="5178"/>
                  </a:lnTo>
                  <a:lnTo>
                    <a:pt x="2317" y="5151"/>
                  </a:lnTo>
                  <a:lnTo>
                    <a:pt x="2399" y="5124"/>
                  </a:lnTo>
                  <a:lnTo>
                    <a:pt x="2454" y="5069"/>
                  </a:lnTo>
                  <a:lnTo>
                    <a:pt x="2508" y="4988"/>
                  </a:lnTo>
                  <a:lnTo>
                    <a:pt x="2535" y="4906"/>
                  </a:lnTo>
                  <a:lnTo>
                    <a:pt x="2726" y="3843"/>
                  </a:lnTo>
                  <a:lnTo>
                    <a:pt x="2971" y="2807"/>
                  </a:lnTo>
                  <a:lnTo>
                    <a:pt x="3298" y="1799"/>
                  </a:lnTo>
                  <a:lnTo>
                    <a:pt x="3625" y="763"/>
                  </a:lnTo>
                  <a:lnTo>
                    <a:pt x="3653" y="709"/>
                  </a:lnTo>
                  <a:lnTo>
                    <a:pt x="3653" y="627"/>
                  </a:lnTo>
                  <a:lnTo>
                    <a:pt x="3598" y="518"/>
                  </a:lnTo>
                  <a:lnTo>
                    <a:pt x="3489" y="409"/>
                  </a:lnTo>
                  <a:lnTo>
                    <a:pt x="3380" y="354"/>
                  </a:lnTo>
                  <a:lnTo>
                    <a:pt x="2399" y="164"/>
                  </a:lnTo>
                  <a:lnTo>
                    <a:pt x="1909" y="109"/>
                  </a:lnTo>
                  <a:lnTo>
                    <a:pt x="1418" y="82"/>
                  </a:lnTo>
                  <a:lnTo>
                    <a:pt x="1309" y="109"/>
                  </a:lnTo>
                  <a:lnTo>
                    <a:pt x="1200" y="2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2470776" y="5112678"/>
              <a:ext cx="51800" cy="91325"/>
            </a:xfrm>
            <a:custGeom>
              <a:rect b="b" l="l" r="r" t="t"/>
              <a:pathLst>
                <a:path extrusionOk="0" h="3653" w="2072">
                  <a:moveTo>
                    <a:pt x="546" y="0"/>
                  </a:moveTo>
                  <a:lnTo>
                    <a:pt x="246" y="1635"/>
                  </a:lnTo>
                  <a:lnTo>
                    <a:pt x="1" y="3271"/>
                  </a:lnTo>
                  <a:lnTo>
                    <a:pt x="300" y="3325"/>
                  </a:lnTo>
                  <a:lnTo>
                    <a:pt x="600" y="3434"/>
                  </a:lnTo>
                  <a:lnTo>
                    <a:pt x="900" y="3516"/>
                  </a:lnTo>
                  <a:lnTo>
                    <a:pt x="1173" y="3652"/>
                  </a:lnTo>
                  <a:lnTo>
                    <a:pt x="1363" y="2780"/>
                  </a:lnTo>
                  <a:lnTo>
                    <a:pt x="1554" y="1962"/>
                  </a:lnTo>
                  <a:lnTo>
                    <a:pt x="1799" y="1118"/>
                  </a:lnTo>
                  <a:lnTo>
                    <a:pt x="2072" y="300"/>
                  </a:lnTo>
                  <a:lnTo>
                    <a:pt x="1336" y="164"/>
                  </a:lnTo>
                  <a:lnTo>
                    <a:pt x="600" y="28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2244576" y="5131753"/>
              <a:ext cx="151975" cy="134250"/>
            </a:xfrm>
            <a:custGeom>
              <a:rect b="b" l="l" r="r" t="t"/>
              <a:pathLst>
                <a:path extrusionOk="0" h="5370" w="6079">
                  <a:moveTo>
                    <a:pt x="4116" y="818"/>
                  </a:moveTo>
                  <a:lnTo>
                    <a:pt x="4416" y="1172"/>
                  </a:lnTo>
                  <a:lnTo>
                    <a:pt x="4688" y="1554"/>
                  </a:lnTo>
                  <a:lnTo>
                    <a:pt x="4933" y="1935"/>
                  </a:lnTo>
                  <a:lnTo>
                    <a:pt x="5179" y="2317"/>
                  </a:lnTo>
                  <a:lnTo>
                    <a:pt x="4661" y="2480"/>
                  </a:lnTo>
                  <a:lnTo>
                    <a:pt x="4198" y="2671"/>
                  </a:lnTo>
                  <a:lnTo>
                    <a:pt x="3734" y="2889"/>
                  </a:lnTo>
                  <a:lnTo>
                    <a:pt x="3271" y="3134"/>
                  </a:lnTo>
                  <a:lnTo>
                    <a:pt x="2835" y="3407"/>
                  </a:lnTo>
                  <a:lnTo>
                    <a:pt x="2426" y="3707"/>
                  </a:lnTo>
                  <a:lnTo>
                    <a:pt x="2045" y="4034"/>
                  </a:lnTo>
                  <a:lnTo>
                    <a:pt x="1663" y="4388"/>
                  </a:lnTo>
                  <a:lnTo>
                    <a:pt x="1281" y="3789"/>
                  </a:lnTo>
                  <a:lnTo>
                    <a:pt x="900" y="3189"/>
                  </a:lnTo>
                  <a:lnTo>
                    <a:pt x="1663" y="2508"/>
                  </a:lnTo>
                  <a:lnTo>
                    <a:pt x="2426" y="1908"/>
                  </a:lnTo>
                  <a:lnTo>
                    <a:pt x="2835" y="1608"/>
                  </a:lnTo>
                  <a:lnTo>
                    <a:pt x="3271" y="1336"/>
                  </a:lnTo>
                  <a:lnTo>
                    <a:pt x="3680" y="1063"/>
                  </a:lnTo>
                  <a:lnTo>
                    <a:pt x="4116" y="818"/>
                  </a:lnTo>
                  <a:close/>
                  <a:moveTo>
                    <a:pt x="4143" y="0"/>
                  </a:moveTo>
                  <a:lnTo>
                    <a:pt x="4034" y="28"/>
                  </a:lnTo>
                  <a:lnTo>
                    <a:pt x="3543" y="355"/>
                  </a:lnTo>
                  <a:lnTo>
                    <a:pt x="3053" y="654"/>
                  </a:lnTo>
                  <a:lnTo>
                    <a:pt x="2590" y="1009"/>
                  </a:lnTo>
                  <a:lnTo>
                    <a:pt x="2154" y="1336"/>
                  </a:lnTo>
                  <a:lnTo>
                    <a:pt x="1718" y="1717"/>
                  </a:lnTo>
                  <a:lnTo>
                    <a:pt x="1281" y="2099"/>
                  </a:lnTo>
                  <a:lnTo>
                    <a:pt x="900" y="2508"/>
                  </a:lnTo>
                  <a:lnTo>
                    <a:pt x="518" y="2944"/>
                  </a:lnTo>
                  <a:lnTo>
                    <a:pt x="382" y="2971"/>
                  </a:lnTo>
                  <a:lnTo>
                    <a:pt x="273" y="3053"/>
                  </a:lnTo>
                  <a:lnTo>
                    <a:pt x="219" y="3189"/>
                  </a:lnTo>
                  <a:lnTo>
                    <a:pt x="219" y="3243"/>
                  </a:lnTo>
                  <a:lnTo>
                    <a:pt x="219" y="3325"/>
                  </a:lnTo>
                  <a:lnTo>
                    <a:pt x="28" y="3571"/>
                  </a:lnTo>
                  <a:lnTo>
                    <a:pt x="1" y="3625"/>
                  </a:lnTo>
                  <a:lnTo>
                    <a:pt x="1" y="3680"/>
                  </a:lnTo>
                  <a:lnTo>
                    <a:pt x="28" y="3734"/>
                  </a:lnTo>
                  <a:lnTo>
                    <a:pt x="82" y="3761"/>
                  </a:lnTo>
                  <a:lnTo>
                    <a:pt x="137" y="3789"/>
                  </a:lnTo>
                  <a:lnTo>
                    <a:pt x="191" y="3816"/>
                  </a:lnTo>
                  <a:lnTo>
                    <a:pt x="246" y="3789"/>
                  </a:lnTo>
                  <a:lnTo>
                    <a:pt x="300" y="3761"/>
                  </a:lnTo>
                  <a:lnTo>
                    <a:pt x="382" y="3680"/>
                  </a:lnTo>
                  <a:lnTo>
                    <a:pt x="791" y="4443"/>
                  </a:lnTo>
                  <a:lnTo>
                    <a:pt x="1254" y="5178"/>
                  </a:lnTo>
                  <a:lnTo>
                    <a:pt x="1309" y="5260"/>
                  </a:lnTo>
                  <a:lnTo>
                    <a:pt x="1363" y="5315"/>
                  </a:lnTo>
                  <a:lnTo>
                    <a:pt x="1445" y="5342"/>
                  </a:lnTo>
                  <a:lnTo>
                    <a:pt x="1527" y="5369"/>
                  </a:lnTo>
                  <a:lnTo>
                    <a:pt x="1609" y="5369"/>
                  </a:lnTo>
                  <a:lnTo>
                    <a:pt x="1690" y="5342"/>
                  </a:lnTo>
                  <a:lnTo>
                    <a:pt x="1772" y="5315"/>
                  </a:lnTo>
                  <a:lnTo>
                    <a:pt x="1854" y="5260"/>
                  </a:lnTo>
                  <a:lnTo>
                    <a:pt x="2263" y="4824"/>
                  </a:lnTo>
                  <a:lnTo>
                    <a:pt x="2699" y="4443"/>
                  </a:lnTo>
                  <a:lnTo>
                    <a:pt x="3162" y="4088"/>
                  </a:lnTo>
                  <a:lnTo>
                    <a:pt x="3653" y="3761"/>
                  </a:lnTo>
                  <a:lnTo>
                    <a:pt x="4143" y="3489"/>
                  </a:lnTo>
                  <a:lnTo>
                    <a:pt x="4688" y="3271"/>
                  </a:lnTo>
                  <a:lnTo>
                    <a:pt x="5233" y="3080"/>
                  </a:lnTo>
                  <a:lnTo>
                    <a:pt x="5833" y="2916"/>
                  </a:lnTo>
                  <a:lnTo>
                    <a:pt x="5915" y="2889"/>
                  </a:lnTo>
                  <a:lnTo>
                    <a:pt x="5969" y="2835"/>
                  </a:lnTo>
                  <a:lnTo>
                    <a:pt x="6024" y="2780"/>
                  </a:lnTo>
                  <a:lnTo>
                    <a:pt x="6078" y="2698"/>
                  </a:lnTo>
                  <a:lnTo>
                    <a:pt x="6078" y="2617"/>
                  </a:lnTo>
                  <a:lnTo>
                    <a:pt x="6078" y="2535"/>
                  </a:lnTo>
                  <a:lnTo>
                    <a:pt x="6078" y="2453"/>
                  </a:lnTo>
                  <a:lnTo>
                    <a:pt x="6051" y="2371"/>
                  </a:lnTo>
                  <a:lnTo>
                    <a:pt x="5724" y="1745"/>
                  </a:lnTo>
                  <a:lnTo>
                    <a:pt x="5342" y="1172"/>
                  </a:lnTo>
                  <a:lnTo>
                    <a:pt x="4933" y="627"/>
                  </a:lnTo>
                  <a:lnTo>
                    <a:pt x="4470" y="82"/>
                  </a:lnTo>
                  <a:lnTo>
                    <a:pt x="4388" y="28"/>
                  </a:lnTo>
                  <a:lnTo>
                    <a:pt x="4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12267051" y="5152178"/>
              <a:ext cx="107000" cy="89300"/>
            </a:xfrm>
            <a:custGeom>
              <a:rect b="b" l="l" r="r" t="t"/>
              <a:pathLst>
                <a:path extrusionOk="0" h="3572" w="4280">
                  <a:moveTo>
                    <a:pt x="3217" y="1"/>
                  </a:moveTo>
                  <a:lnTo>
                    <a:pt x="2781" y="246"/>
                  </a:lnTo>
                  <a:lnTo>
                    <a:pt x="2372" y="519"/>
                  </a:lnTo>
                  <a:lnTo>
                    <a:pt x="1936" y="791"/>
                  </a:lnTo>
                  <a:lnTo>
                    <a:pt x="1527" y="1091"/>
                  </a:lnTo>
                  <a:lnTo>
                    <a:pt x="764" y="1691"/>
                  </a:lnTo>
                  <a:lnTo>
                    <a:pt x="1" y="2372"/>
                  </a:lnTo>
                  <a:lnTo>
                    <a:pt x="382" y="2972"/>
                  </a:lnTo>
                  <a:lnTo>
                    <a:pt x="764" y="3571"/>
                  </a:lnTo>
                  <a:lnTo>
                    <a:pt x="1146" y="3217"/>
                  </a:lnTo>
                  <a:lnTo>
                    <a:pt x="1527" y="2890"/>
                  </a:lnTo>
                  <a:lnTo>
                    <a:pt x="1936" y="2590"/>
                  </a:lnTo>
                  <a:lnTo>
                    <a:pt x="2372" y="2317"/>
                  </a:lnTo>
                  <a:lnTo>
                    <a:pt x="2835" y="2072"/>
                  </a:lnTo>
                  <a:lnTo>
                    <a:pt x="3299" y="1854"/>
                  </a:lnTo>
                  <a:lnTo>
                    <a:pt x="3762" y="1663"/>
                  </a:lnTo>
                  <a:lnTo>
                    <a:pt x="4280" y="1500"/>
                  </a:lnTo>
                  <a:lnTo>
                    <a:pt x="4034" y="1118"/>
                  </a:lnTo>
                  <a:lnTo>
                    <a:pt x="3789" y="737"/>
                  </a:lnTo>
                  <a:lnTo>
                    <a:pt x="3517" y="355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10875776" y="5616178"/>
              <a:ext cx="585975" cy="861900"/>
            </a:xfrm>
            <a:custGeom>
              <a:rect b="b" l="l" r="r" t="t"/>
              <a:pathLst>
                <a:path extrusionOk="0" h="34476" w="23439">
                  <a:moveTo>
                    <a:pt x="16816" y="2344"/>
                  </a:moveTo>
                  <a:lnTo>
                    <a:pt x="17007" y="2371"/>
                  </a:lnTo>
                  <a:lnTo>
                    <a:pt x="17170" y="2399"/>
                  </a:lnTo>
                  <a:lnTo>
                    <a:pt x="17334" y="2480"/>
                  </a:lnTo>
                  <a:lnTo>
                    <a:pt x="17498" y="2535"/>
                  </a:lnTo>
                  <a:lnTo>
                    <a:pt x="17661" y="2644"/>
                  </a:lnTo>
                  <a:lnTo>
                    <a:pt x="17797" y="2753"/>
                  </a:lnTo>
                  <a:lnTo>
                    <a:pt x="17934" y="2889"/>
                  </a:lnTo>
                  <a:lnTo>
                    <a:pt x="18043" y="3025"/>
                  </a:lnTo>
                  <a:lnTo>
                    <a:pt x="18124" y="3216"/>
                  </a:lnTo>
                  <a:lnTo>
                    <a:pt x="18206" y="3380"/>
                  </a:lnTo>
                  <a:lnTo>
                    <a:pt x="18288" y="3571"/>
                  </a:lnTo>
                  <a:lnTo>
                    <a:pt x="18315" y="3761"/>
                  </a:lnTo>
                  <a:lnTo>
                    <a:pt x="18342" y="3979"/>
                  </a:lnTo>
                  <a:lnTo>
                    <a:pt x="18342" y="4170"/>
                  </a:lnTo>
                  <a:lnTo>
                    <a:pt x="18315" y="4361"/>
                  </a:lnTo>
                  <a:lnTo>
                    <a:pt x="18261" y="4579"/>
                  </a:lnTo>
                  <a:lnTo>
                    <a:pt x="18179" y="4742"/>
                  </a:lnTo>
                  <a:lnTo>
                    <a:pt x="18124" y="4851"/>
                  </a:lnTo>
                  <a:lnTo>
                    <a:pt x="18043" y="4933"/>
                  </a:lnTo>
                  <a:lnTo>
                    <a:pt x="17961" y="4988"/>
                  </a:lnTo>
                  <a:lnTo>
                    <a:pt x="17879" y="5042"/>
                  </a:lnTo>
                  <a:lnTo>
                    <a:pt x="17661" y="5097"/>
                  </a:lnTo>
                  <a:lnTo>
                    <a:pt x="17416" y="5151"/>
                  </a:lnTo>
                  <a:lnTo>
                    <a:pt x="16080" y="5478"/>
                  </a:lnTo>
                  <a:lnTo>
                    <a:pt x="15944" y="5478"/>
                  </a:lnTo>
                  <a:lnTo>
                    <a:pt x="15835" y="5424"/>
                  </a:lnTo>
                  <a:lnTo>
                    <a:pt x="15753" y="5342"/>
                  </a:lnTo>
                  <a:lnTo>
                    <a:pt x="15699" y="5206"/>
                  </a:lnTo>
                  <a:lnTo>
                    <a:pt x="15590" y="4252"/>
                  </a:lnTo>
                  <a:lnTo>
                    <a:pt x="15508" y="3298"/>
                  </a:lnTo>
                  <a:lnTo>
                    <a:pt x="15399" y="3271"/>
                  </a:lnTo>
                  <a:lnTo>
                    <a:pt x="15345" y="3189"/>
                  </a:lnTo>
                  <a:lnTo>
                    <a:pt x="15317" y="3080"/>
                  </a:lnTo>
                  <a:lnTo>
                    <a:pt x="15345" y="3025"/>
                  </a:lnTo>
                  <a:lnTo>
                    <a:pt x="15372" y="2971"/>
                  </a:lnTo>
                  <a:lnTo>
                    <a:pt x="15508" y="2835"/>
                  </a:lnTo>
                  <a:lnTo>
                    <a:pt x="15563" y="2753"/>
                  </a:lnTo>
                  <a:lnTo>
                    <a:pt x="15644" y="2726"/>
                  </a:lnTo>
                  <a:lnTo>
                    <a:pt x="15808" y="2617"/>
                  </a:lnTo>
                  <a:lnTo>
                    <a:pt x="15944" y="2508"/>
                  </a:lnTo>
                  <a:lnTo>
                    <a:pt x="16135" y="2453"/>
                  </a:lnTo>
                  <a:lnTo>
                    <a:pt x="16298" y="2399"/>
                  </a:lnTo>
                  <a:lnTo>
                    <a:pt x="16462" y="2371"/>
                  </a:lnTo>
                  <a:lnTo>
                    <a:pt x="16653" y="2344"/>
                  </a:lnTo>
                  <a:close/>
                  <a:moveTo>
                    <a:pt x="9676" y="7413"/>
                  </a:moveTo>
                  <a:lnTo>
                    <a:pt x="9758" y="7441"/>
                  </a:lnTo>
                  <a:lnTo>
                    <a:pt x="9812" y="7495"/>
                  </a:lnTo>
                  <a:lnTo>
                    <a:pt x="9867" y="7550"/>
                  </a:lnTo>
                  <a:lnTo>
                    <a:pt x="10003" y="7768"/>
                  </a:lnTo>
                  <a:lnTo>
                    <a:pt x="10112" y="8013"/>
                  </a:lnTo>
                  <a:lnTo>
                    <a:pt x="10194" y="8258"/>
                  </a:lnTo>
                  <a:lnTo>
                    <a:pt x="10275" y="8476"/>
                  </a:lnTo>
                  <a:lnTo>
                    <a:pt x="10330" y="8721"/>
                  </a:lnTo>
                  <a:lnTo>
                    <a:pt x="10357" y="8994"/>
                  </a:lnTo>
                  <a:lnTo>
                    <a:pt x="10384" y="9239"/>
                  </a:lnTo>
                  <a:lnTo>
                    <a:pt x="10357" y="9512"/>
                  </a:lnTo>
                  <a:lnTo>
                    <a:pt x="10357" y="9594"/>
                  </a:lnTo>
                  <a:lnTo>
                    <a:pt x="10330" y="9648"/>
                  </a:lnTo>
                  <a:lnTo>
                    <a:pt x="10248" y="9730"/>
                  </a:lnTo>
                  <a:lnTo>
                    <a:pt x="10166" y="9757"/>
                  </a:lnTo>
                  <a:lnTo>
                    <a:pt x="8586" y="10057"/>
                  </a:lnTo>
                  <a:lnTo>
                    <a:pt x="6978" y="10384"/>
                  </a:lnTo>
                  <a:lnTo>
                    <a:pt x="7005" y="10466"/>
                  </a:lnTo>
                  <a:lnTo>
                    <a:pt x="6978" y="10575"/>
                  </a:lnTo>
                  <a:lnTo>
                    <a:pt x="6923" y="10656"/>
                  </a:lnTo>
                  <a:lnTo>
                    <a:pt x="6842" y="10711"/>
                  </a:lnTo>
                  <a:lnTo>
                    <a:pt x="6760" y="10738"/>
                  </a:lnTo>
                  <a:lnTo>
                    <a:pt x="6651" y="10738"/>
                  </a:lnTo>
                  <a:lnTo>
                    <a:pt x="6569" y="10684"/>
                  </a:lnTo>
                  <a:lnTo>
                    <a:pt x="6514" y="10602"/>
                  </a:lnTo>
                  <a:lnTo>
                    <a:pt x="5642" y="8858"/>
                  </a:lnTo>
                  <a:lnTo>
                    <a:pt x="5615" y="8749"/>
                  </a:lnTo>
                  <a:lnTo>
                    <a:pt x="5642" y="8612"/>
                  </a:lnTo>
                  <a:lnTo>
                    <a:pt x="5697" y="8531"/>
                  </a:lnTo>
                  <a:lnTo>
                    <a:pt x="5806" y="8476"/>
                  </a:lnTo>
                  <a:lnTo>
                    <a:pt x="9594" y="7441"/>
                  </a:lnTo>
                  <a:lnTo>
                    <a:pt x="9676" y="7413"/>
                  </a:lnTo>
                  <a:close/>
                  <a:moveTo>
                    <a:pt x="5779" y="16271"/>
                  </a:moveTo>
                  <a:lnTo>
                    <a:pt x="5942" y="16298"/>
                  </a:lnTo>
                  <a:lnTo>
                    <a:pt x="6078" y="16380"/>
                  </a:lnTo>
                  <a:lnTo>
                    <a:pt x="6242" y="16489"/>
                  </a:lnTo>
                  <a:lnTo>
                    <a:pt x="6351" y="16598"/>
                  </a:lnTo>
                  <a:lnTo>
                    <a:pt x="6487" y="16761"/>
                  </a:lnTo>
                  <a:lnTo>
                    <a:pt x="6596" y="16897"/>
                  </a:lnTo>
                  <a:lnTo>
                    <a:pt x="6787" y="17279"/>
                  </a:lnTo>
                  <a:lnTo>
                    <a:pt x="6951" y="17633"/>
                  </a:lnTo>
                  <a:lnTo>
                    <a:pt x="7196" y="18315"/>
                  </a:lnTo>
                  <a:lnTo>
                    <a:pt x="7223" y="18396"/>
                  </a:lnTo>
                  <a:lnTo>
                    <a:pt x="7223" y="18505"/>
                  </a:lnTo>
                  <a:lnTo>
                    <a:pt x="7196" y="18587"/>
                  </a:lnTo>
                  <a:lnTo>
                    <a:pt x="7114" y="18669"/>
                  </a:lnTo>
                  <a:lnTo>
                    <a:pt x="6705" y="18860"/>
                  </a:lnTo>
                  <a:lnTo>
                    <a:pt x="6296" y="19050"/>
                  </a:lnTo>
                  <a:lnTo>
                    <a:pt x="5915" y="19268"/>
                  </a:lnTo>
                  <a:lnTo>
                    <a:pt x="5533" y="19514"/>
                  </a:lnTo>
                  <a:lnTo>
                    <a:pt x="5152" y="19759"/>
                  </a:lnTo>
                  <a:lnTo>
                    <a:pt x="4798" y="20004"/>
                  </a:lnTo>
                  <a:lnTo>
                    <a:pt x="4443" y="20304"/>
                  </a:lnTo>
                  <a:lnTo>
                    <a:pt x="4116" y="20604"/>
                  </a:lnTo>
                  <a:lnTo>
                    <a:pt x="4034" y="20658"/>
                  </a:lnTo>
                  <a:lnTo>
                    <a:pt x="3953" y="20686"/>
                  </a:lnTo>
                  <a:lnTo>
                    <a:pt x="3844" y="20686"/>
                  </a:lnTo>
                  <a:lnTo>
                    <a:pt x="3762" y="20658"/>
                  </a:lnTo>
                  <a:lnTo>
                    <a:pt x="3544" y="20495"/>
                  </a:lnTo>
                  <a:lnTo>
                    <a:pt x="3326" y="20331"/>
                  </a:lnTo>
                  <a:lnTo>
                    <a:pt x="3162" y="20141"/>
                  </a:lnTo>
                  <a:lnTo>
                    <a:pt x="2999" y="19922"/>
                  </a:lnTo>
                  <a:lnTo>
                    <a:pt x="2890" y="19677"/>
                  </a:lnTo>
                  <a:lnTo>
                    <a:pt x="2808" y="19432"/>
                  </a:lnTo>
                  <a:lnTo>
                    <a:pt x="2754" y="19187"/>
                  </a:lnTo>
                  <a:lnTo>
                    <a:pt x="2726" y="18914"/>
                  </a:lnTo>
                  <a:lnTo>
                    <a:pt x="2754" y="18805"/>
                  </a:lnTo>
                  <a:lnTo>
                    <a:pt x="2808" y="18723"/>
                  </a:lnTo>
                  <a:lnTo>
                    <a:pt x="2890" y="18642"/>
                  </a:lnTo>
                  <a:lnTo>
                    <a:pt x="2999" y="18614"/>
                  </a:lnTo>
                  <a:lnTo>
                    <a:pt x="3217" y="18287"/>
                  </a:lnTo>
                  <a:lnTo>
                    <a:pt x="3462" y="17933"/>
                  </a:lnTo>
                  <a:lnTo>
                    <a:pt x="3735" y="17579"/>
                  </a:lnTo>
                  <a:lnTo>
                    <a:pt x="4034" y="17252"/>
                  </a:lnTo>
                  <a:lnTo>
                    <a:pt x="4361" y="16952"/>
                  </a:lnTo>
                  <a:lnTo>
                    <a:pt x="4689" y="16679"/>
                  </a:lnTo>
                  <a:lnTo>
                    <a:pt x="5043" y="16461"/>
                  </a:lnTo>
                  <a:lnTo>
                    <a:pt x="5206" y="16380"/>
                  </a:lnTo>
                  <a:lnTo>
                    <a:pt x="5397" y="16325"/>
                  </a:lnTo>
                  <a:lnTo>
                    <a:pt x="5588" y="16271"/>
                  </a:lnTo>
                  <a:close/>
                  <a:moveTo>
                    <a:pt x="21804" y="0"/>
                  </a:moveTo>
                  <a:lnTo>
                    <a:pt x="21531" y="28"/>
                  </a:lnTo>
                  <a:lnTo>
                    <a:pt x="21258" y="82"/>
                  </a:lnTo>
                  <a:lnTo>
                    <a:pt x="21013" y="164"/>
                  </a:lnTo>
                  <a:lnTo>
                    <a:pt x="20768" y="300"/>
                  </a:lnTo>
                  <a:lnTo>
                    <a:pt x="20550" y="464"/>
                  </a:lnTo>
                  <a:lnTo>
                    <a:pt x="20332" y="654"/>
                  </a:lnTo>
                  <a:lnTo>
                    <a:pt x="20141" y="872"/>
                  </a:lnTo>
                  <a:lnTo>
                    <a:pt x="19978" y="1145"/>
                  </a:lnTo>
                  <a:lnTo>
                    <a:pt x="19869" y="1418"/>
                  </a:lnTo>
                  <a:lnTo>
                    <a:pt x="20005" y="1608"/>
                  </a:lnTo>
                  <a:lnTo>
                    <a:pt x="20059" y="1745"/>
                  </a:lnTo>
                  <a:lnTo>
                    <a:pt x="20059" y="1881"/>
                  </a:lnTo>
                  <a:lnTo>
                    <a:pt x="20005" y="1990"/>
                  </a:lnTo>
                  <a:lnTo>
                    <a:pt x="19923" y="2072"/>
                  </a:lnTo>
                  <a:lnTo>
                    <a:pt x="19814" y="2153"/>
                  </a:lnTo>
                  <a:lnTo>
                    <a:pt x="19678" y="2181"/>
                  </a:lnTo>
                  <a:lnTo>
                    <a:pt x="19569" y="2153"/>
                  </a:lnTo>
                  <a:lnTo>
                    <a:pt x="19432" y="2072"/>
                  </a:lnTo>
                  <a:lnTo>
                    <a:pt x="19160" y="1799"/>
                  </a:lnTo>
                  <a:lnTo>
                    <a:pt x="18860" y="1527"/>
                  </a:lnTo>
                  <a:lnTo>
                    <a:pt x="18533" y="1281"/>
                  </a:lnTo>
                  <a:lnTo>
                    <a:pt x="18179" y="1036"/>
                  </a:lnTo>
                  <a:lnTo>
                    <a:pt x="17825" y="818"/>
                  </a:lnTo>
                  <a:lnTo>
                    <a:pt x="17470" y="627"/>
                  </a:lnTo>
                  <a:lnTo>
                    <a:pt x="17089" y="464"/>
                  </a:lnTo>
                  <a:lnTo>
                    <a:pt x="16707" y="355"/>
                  </a:lnTo>
                  <a:lnTo>
                    <a:pt x="16326" y="246"/>
                  </a:lnTo>
                  <a:lnTo>
                    <a:pt x="15944" y="218"/>
                  </a:lnTo>
                  <a:lnTo>
                    <a:pt x="15563" y="218"/>
                  </a:lnTo>
                  <a:lnTo>
                    <a:pt x="15181" y="273"/>
                  </a:lnTo>
                  <a:lnTo>
                    <a:pt x="14799" y="382"/>
                  </a:lnTo>
                  <a:lnTo>
                    <a:pt x="14445" y="573"/>
                  </a:lnTo>
                  <a:lnTo>
                    <a:pt x="14282" y="682"/>
                  </a:lnTo>
                  <a:lnTo>
                    <a:pt x="14091" y="818"/>
                  </a:lnTo>
                  <a:lnTo>
                    <a:pt x="13927" y="954"/>
                  </a:lnTo>
                  <a:lnTo>
                    <a:pt x="13764" y="1118"/>
                  </a:lnTo>
                  <a:lnTo>
                    <a:pt x="13519" y="1418"/>
                  </a:lnTo>
                  <a:lnTo>
                    <a:pt x="13328" y="1717"/>
                  </a:lnTo>
                  <a:lnTo>
                    <a:pt x="13192" y="2017"/>
                  </a:lnTo>
                  <a:lnTo>
                    <a:pt x="13082" y="2344"/>
                  </a:lnTo>
                  <a:lnTo>
                    <a:pt x="13028" y="2671"/>
                  </a:lnTo>
                  <a:lnTo>
                    <a:pt x="13001" y="3025"/>
                  </a:lnTo>
                  <a:lnTo>
                    <a:pt x="13001" y="3353"/>
                  </a:lnTo>
                  <a:lnTo>
                    <a:pt x="13028" y="3707"/>
                  </a:lnTo>
                  <a:lnTo>
                    <a:pt x="13082" y="4061"/>
                  </a:lnTo>
                  <a:lnTo>
                    <a:pt x="13137" y="4415"/>
                  </a:lnTo>
                  <a:lnTo>
                    <a:pt x="13273" y="5097"/>
                  </a:lnTo>
                  <a:lnTo>
                    <a:pt x="13437" y="5778"/>
                  </a:lnTo>
                  <a:lnTo>
                    <a:pt x="13573" y="6432"/>
                  </a:lnTo>
                  <a:lnTo>
                    <a:pt x="13573" y="6568"/>
                  </a:lnTo>
                  <a:lnTo>
                    <a:pt x="13546" y="6650"/>
                  </a:lnTo>
                  <a:lnTo>
                    <a:pt x="13464" y="6732"/>
                  </a:lnTo>
                  <a:lnTo>
                    <a:pt x="13382" y="6786"/>
                  </a:lnTo>
                  <a:lnTo>
                    <a:pt x="13382" y="6895"/>
                  </a:lnTo>
                  <a:lnTo>
                    <a:pt x="13355" y="7004"/>
                  </a:lnTo>
                  <a:lnTo>
                    <a:pt x="13301" y="7086"/>
                  </a:lnTo>
                  <a:lnTo>
                    <a:pt x="13219" y="7141"/>
                  </a:lnTo>
                  <a:lnTo>
                    <a:pt x="13137" y="7195"/>
                  </a:lnTo>
                  <a:lnTo>
                    <a:pt x="13055" y="7222"/>
                  </a:lnTo>
                  <a:lnTo>
                    <a:pt x="12946" y="7222"/>
                  </a:lnTo>
                  <a:lnTo>
                    <a:pt x="12837" y="7168"/>
                  </a:lnTo>
                  <a:lnTo>
                    <a:pt x="11229" y="6105"/>
                  </a:lnTo>
                  <a:lnTo>
                    <a:pt x="10820" y="5860"/>
                  </a:lnTo>
                  <a:lnTo>
                    <a:pt x="10384" y="5615"/>
                  </a:lnTo>
                  <a:lnTo>
                    <a:pt x="9948" y="5397"/>
                  </a:lnTo>
                  <a:lnTo>
                    <a:pt x="9512" y="5179"/>
                  </a:lnTo>
                  <a:lnTo>
                    <a:pt x="9076" y="5015"/>
                  </a:lnTo>
                  <a:lnTo>
                    <a:pt x="8613" y="4879"/>
                  </a:lnTo>
                  <a:lnTo>
                    <a:pt x="8177" y="4797"/>
                  </a:lnTo>
                  <a:lnTo>
                    <a:pt x="7714" y="4770"/>
                  </a:lnTo>
                  <a:lnTo>
                    <a:pt x="7250" y="4770"/>
                  </a:lnTo>
                  <a:lnTo>
                    <a:pt x="6760" y="4851"/>
                  </a:lnTo>
                  <a:lnTo>
                    <a:pt x="6542" y="4933"/>
                  </a:lnTo>
                  <a:lnTo>
                    <a:pt x="6296" y="5015"/>
                  </a:lnTo>
                  <a:lnTo>
                    <a:pt x="6051" y="5097"/>
                  </a:lnTo>
                  <a:lnTo>
                    <a:pt x="5806" y="5233"/>
                  </a:lnTo>
                  <a:lnTo>
                    <a:pt x="5533" y="5397"/>
                  </a:lnTo>
                  <a:lnTo>
                    <a:pt x="5261" y="5560"/>
                  </a:lnTo>
                  <a:lnTo>
                    <a:pt x="5016" y="5751"/>
                  </a:lnTo>
                  <a:lnTo>
                    <a:pt x="4798" y="5969"/>
                  </a:lnTo>
                  <a:lnTo>
                    <a:pt x="4580" y="6187"/>
                  </a:lnTo>
                  <a:lnTo>
                    <a:pt x="4416" y="6405"/>
                  </a:lnTo>
                  <a:lnTo>
                    <a:pt x="4252" y="6623"/>
                  </a:lnTo>
                  <a:lnTo>
                    <a:pt x="4116" y="6868"/>
                  </a:lnTo>
                  <a:lnTo>
                    <a:pt x="3980" y="7113"/>
                  </a:lnTo>
                  <a:lnTo>
                    <a:pt x="3898" y="7386"/>
                  </a:lnTo>
                  <a:lnTo>
                    <a:pt x="3816" y="7631"/>
                  </a:lnTo>
                  <a:lnTo>
                    <a:pt x="3735" y="7904"/>
                  </a:lnTo>
                  <a:lnTo>
                    <a:pt x="3680" y="8176"/>
                  </a:lnTo>
                  <a:lnTo>
                    <a:pt x="3653" y="8449"/>
                  </a:lnTo>
                  <a:lnTo>
                    <a:pt x="3653" y="8721"/>
                  </a:lnTo>
                  <a:lnTo>
                    <a:pt x="3653" y="8994"/>
                  </a:lnTo>
                  <a:lnTo>
                    <a:pt x="3707" y="9539"/>
                  </a:lnTo>
                  <a:lnTo>
                    <a:pt x="3844" y="10084"/>
                  </a:lnTo>
                  <a:lnTo>
                    <a:pt x="4007" y="10629"/>
                  </a:lnTo>
                  <a:lnTo>
                    <a:pt x="4252" y="11174"/>
                  </a:lnTo>
                  <a:lnTo>
                    <a:pt x="4525" y="11692"/>
                  </a:lnTo>
                  <a:lnTo>
                    <a:pt x="4852" y="12155"/>
                  </a:lnTo>
                  <a:lnTo>
                    <a:pt x="5234" y="12619"/>
                  </a:lnTo>
                  <a:lnTo>
                    <a:pt x="5642" y="13027"/>
                  </a:lnTo>
                  <a:lnTo>
                    <a:pt x="5697" y="13109"/>
                  </a:lnTo>
                  <a:lnTo>
                    <a:pt x="5724" y="13218"/>
                  </a:lnTo>
                  <a:lnTo>
                    <a:pt x="5724" y="13327"/>
                  </a:lnTo>
                  <a:lnTo>
                    <a:pt x="5670" y="13409"/>
                  </a:lnTo>
                  <a:lnTo>
                    <a:pt x="5751" y="13491"/>
                  </a:lnTo>
                  <a:lnTo>
                    <a:pt x="5833" y="13545"/>
                  </a:lnTo>
                  <a:lnTo>
                    <a:pt x="5860" y="13654"/>
                  </a:lnTo>
                  <a:lnTo>
                    <a:pt x="5888" y="13763"/>
                  </a:lnTo>
                  <a:lnTo>
                    <a:pt x="5888" y="13845"/>
                  </a:lnTo>
                  <a:lnTo>
                    <a:pt x="5860" y="13954"/>
                  </a:lnTo>
                  <a:lnTo>
                    <a:pt x="5806" y="14036"/>
                  </a:lnTo>
                  <a:lnTo>
                    <a:pt x="5697" y="14090"/>
                  </a:lnTo>
                  <a:lnTo>
                    <a:pt x="5424" y="14199"/>
                  </a:lnTo>
                  <a:lnTo>
                    <a:pt x="5179" y="14281"/>
                  </a:lnTo>
                  <a:lnTo>
                    <a:pt x="4907" y="14363"/>
                  </a:lnTo>
                  <a:lnTo>
                    <a:pt x="4661" y="14390"/>
                  </a:lnTo>
                  <a:lnTo>
                    <a:pt x="4143" y="14472"/>
                  </a:lnTo>
                  <a:lnTo>
                    <a:pt x="3571" y="14554"/>
                  </a:lnTo>
                  <a:lnTo>
                    <a:pt x="3026" y="14663"/>
                  </a:lnTo>
                  <a:lnTo>
                    <a:pt x="2781" y="14744"/>
                  </a:lnTo>
                  <a:lnTo>
                    <a:pt x="2536" y="14853"/>
                  </a:lnTo>
                  <a:lnTo>
                    <a:pt x="2290" y="14962"/>
                  </a:lnTo>
                  <a:lnTo>
                    <a:pt x="2072" y="15071"/>
                  </a:lnTo>
                  <a:lnTo>
                    <a:pt x="1854" y="15208"/>
                  </a:lnTo>
                  <a:lnTo>
                    <a:pt x="1663" y="15371"/>
                  </a:lnTo>
                  <a:lnTo>
                    <a:pt x="1445" y="15535"/>
                  </a:lnTo>
                  <a:lnTo>
                    <a:pt x="1282" y="15698"/>
                  </a:lnTo>
                  <a:lnTo>
                    <a:pt x="928" y="16107"/>
                  </a:lnTo>
                  <a:lnTo>
                    <a:pt x="628" y="16543"/>
                  </a:lnTo>
                  <a:lnTo>
                    <a:pt x="383" y="17034"/>
                  </a:lnTo>
                  <a:lnTo>
                    <a:pt x="219" y="17497"/>
                  </a:lnTo>
                  <a:lnTo>
                    <a:pt x="83" y="17933"/>
                  </a:lnTo>
                  <a:lnTo>
                    <a:pt x="28" y="18396"/>
                  </a:lnTo>
                  <a:lnTo>
                    <a:pt x="1" y="18860"/>
                  </a:lnTo>
                  <a:lnTo>
                    <a:pt x="28" y="19296"/>
                  </a:lnTo>
                  <a:lnTo>
                    <a:pt x="110" y="19759"/>
                  </a:lnTo>
                  <a:lnTo>
                    <a:pt x="246" y="20195"/>
                  </a:lnTo>
                  <a:lnTo>
                    <a:pt x="410" y="20604"/>
                  </a:lnTo>
                  <a:lnTo>
                    <a:pt x="601" y="21040"/>
                  </a:lnTo>
                  <a:lnTo>
                    <a:pt x="819" y="21421"/>
                  </a:lnTo>
                  <a:lnTo>
                    <a:pt x="1064" y="21830"/>
                  </a:lnTo>
                  <a:lnTo>
                    <a:pt x="1336" y="22212"/>
                  </a:lnTo>
                  <a:lnTo>
                    <a:pt x="1636" y="22566"/>
                  </a:lnTo>
                  <a:lnTo>
                    <a:pt x="1963" y="22920"/>
                  </a:lnTo>
                  <a:lnTo>
                    <a:pt x="2290" y="23247"/>
                  </a:lnTo>
                  <a:lnTo>
                    <a:pt x="2645" y="23547"/>
                  </a:lnTo>
                  <a:lnTo>
                    <a:pt x="2699" y="23629"/>
                  </a:lnTo>
                  <a:lnTo>
                    <a:pt x="2808" y="23711"/>
                  </a:lnTo>
                  <a:lnTo>
                    <a:pt x="2917" y="23792"/>
                  </a:lnTo>
                  <a:lnTo>
                    <a:pt x="2972" y="23929"/>
                  </a:lnTo>
                  <a:lnTo>
                    <a:pt x="2972" y="24065"/>
                  </a:lnTo>
                  <a:lnTo>
                    <a:pt x="2972" y="24201"/>
                  </a:lnTo>
                  <a:lnTo>
                    <a:pt x="2917" y="24310"/>
                  </a:lnTo>
                  <a:lnTo>
                    <a:pt x="2808" y="24419"/>
                  </a:lnTo>
                  <a:lnTo>
                    <a:pt x="2672" y="24474"/>
                  </a:lnTo>
                  <a:lnTo>
                    <a:pt x="2399" y="24528"/>
                  </a:lnTo>
                  <a:lnTo>
                    <a:pt x="2127" y="24637"/>
                  </a:lnTo>
                  <a:lnTo>
                    <a:pt x="1854" y="24746"/>
                  </a:lnTo>
                  <a:lnTo>
                    <a:pt x="1609" y="24883"/>
                  </a:lnTo>
                  <a:lnTo>
                    <a:pt x="1391" y="25046"/>
                  </a:lnTo>
                  <a:lnTo>
                    <a:pt x="1173" y="25210"/>
                  </a:lnTo>
                  <a:lnTo>
                    <a:pt x="1009" y="25428"/>
                  </a:lnTo>
                  <a:lnTo>
                    <a:pt x="846" y="25618"/>
                  </a:lnTo>
                  <a:lnTo>
                    <a:pt x="710" y="25864"/>
                  </a:lnTo>
                  <a:lnTo>
                    <a:pt x="628" y="26109"/>
                  </a:lnTo>
                  <a:lnTo>
                    <a:pt x="546" y="26354"/>
                  </a:lnTo>
                  <a:lnTo>
                    <a:pt x="519" y="26600"/>
                  </a:lnTo>
                  <a:lnTo>
                    <a:pt x="519" y="26872"/>
                  </a:lnTo>
                  <a:lnTo>
                    <a:pt x="573" y="27172"/>
                  </a:lnTo>
                  <a:lnTo>
                    <a:pt x="655" y="27444"/>
                  </a:lnTo>
                  <a:lnTo>
                    <a:pt x="764" y="27744"/>
                  </a:lnTo>
                  <a:lnTo>
                    <a:pt x="900" y="27935"/>
                  </a:lnTo>
                  <a:lnTo>
                    <a:pt x="1037" y="28126"/>
                  </a:lnTo>
                  <a:lnTo>
                    <a:pt x="1200" y="28316"/>
                  </a:lnTo>
                  <a:lnTo>
                    <a:pt x="1364" y="28480"/>
                  </a:lnTo>
                  <a:lnTo>
                    <a:pt x="1745" y="28780"/>
                  </a:lnTo>
                  <a:lnTo>
                    <a:pt x="2154" y="29052"/>
                  </a:lnTo>
                  <a:lnTo>
                    <a:pt x="3026" y="29570"/>
                  </a:lnTo>
                  <a:lnTo>
                    <a:pt x="3435" y="29870"/>
                  </a:lnTo>
                  <a:lnTo>
                    <a:pt x="3816" y="30170"/>
                  </a:lnTo>
                  <a:lnTo>
                    <a:pt x="3871" y="30224"/>
                  </a:lnTo>
                  <a:lnTo>
                    <a:pt x="3898" y="30306"/>
                  </a:lnTo>
                  <a:lnTo>
                    <a:pt x="3898" y="30415"/>
                  </a:lnTo>
                  <a:lnTo>
                    <a:pt x="3898" y="30497"/>
                  </a:lnTo>
                  <a:lnTo>
                    <a:pt x="3871" y="30579"/>
                  </a:lnTo>
                  <a:lnTo>
                    <a:pt x="3816" y="30660"/>
                  </a:lnTo>
                  <a:lnTo>
                    <a:pt x="3735" y="30715"/>
                  </a:lnTo>
                  <a:lnTo>
                    <a:pt x="3653" y="30769"/>
                  </a:lnTo>
                  <a:lnTo>
                    <a:pt x="3408" y="30824"/>
                  </a:lnTo>
                  <a:lnTo>
                    <a:pt x="3162" y="30906"/>
                  </a:lnTo>
                  <a:lnTo>
                    <a:pt x="2944" y="31015"/>
                  </a:lnTo>
                  <a:lnTo>
                    <a:pt x="2699" y="31124"/>
                  </a:lnTo>
                  <a:lnTo>
                    <a:pt x="2263" y="31396"/>
                  </a:lnTo>
                  <a:lnTo>
                    <a:pt x="1881" y="31723"/>
                  </a:lnTo>
                  <a:lnTo>
                    <a:pt x="1800" y="31778"/>
                  </a:lnTo>
                  <a:lnTo>
                    <a:pt x="1772" y="31859"/>
                  </a:lnTo>
                  <a:lnTo>
                    <a:pt x="1691" y="32105"/>
                  </a:lnTo>
                  <a:lnTo>
                    <a:pt x="1609" y="32323"/>
                  </a:lnTo>
                  <a:lnTo>
                    <a:pt x="1582" y="32541"/>
                  </a:lnTo>
                  <a:lnTo>
                    <a:pt x="1554" y="32732"/>
                  </a:lnTo>
                  <a:lnTo>
                    <a:pt x="1554" y="32922"/>
                  </a:lnTo>
                  <a:lnTo>
                    <a:pt x="1582" y="33086"/>
                  </a:lnTo>
                  <a:lnTo>
                    <a:pt x="1609" y="33249"/>
                  </a:lnTo>
                  <a:lnTo>
                    <a:pt x="1663" y="33413"/>
                  </a:lnTo>
                  <a:lnTo>
                    <a:pt x="1745" y="33549"/>
                  </a:lnTo>
                  <a:lnTo>
                    <a:pt x="1827" y="33685"/>
                  </a:lnTo>
                  <a:lnTo>
                    <a:pt x="1936" y="33794"/>
                  </a:lnTo>
                  <a:lnTo>
                    <a:pt x="2045" y="33931"/>
                  </a:lnTo>
                  <a:lnTo>
                    <a:pt x="2317" y="34121"/>
                  </a:lnTo>
                  <a:lnTo>
                    <a:pt x="2617" y="34258"/>
                  </a:lnTo>
                  <a:lnTo>
                    <a:pt x="2944" y="34367"/>
                  </a:lnTo>
                  <a:lnTo>
                    <a:pt x="3299" y="34448"/>
                  </a:lnTo>
                  <a:lnTo>
                    <a:pt x="3653" y="34476"/>
                  </a:lnTo>
                  <a:lnTo>
                    <a:pt x="4034" y="34476"/>
                  </a:lnTo>
                  <a:lnTo>
                    <a:pt x="4389" y="34448"/>
                  </a:lnTo>
                  <a:lnTo>
                    <a:pt x="4743" y="34367"/>
                  </a:lnTo>
                  <a:lnTo>
                    <a:pt x="5043" y="34258"/>
                  </a:lnTo>
                  <a:lnTo>
                    <a:pt x="5343" y="34094"/>
                  </a:lnTo>
                  <a:lnTo>
                    <a:pt x="5588" y="33931"/>
                  </a:lnTo>
                  <a:lnTo>
                    <a:pt x="5806" y="33740"/>
                  </a:lnTo>
                  <a:lnTo>
                    <a:pt x="6024" y="33522"/>
                  </a:lnTo>
                  <a:lnTo>
                    <a:pt x="6215" y="33304"/>
                  </a:lnTo>
                  <a:lnTo>
                    <a:pt x="6405" y="33059"/>
                  </a:lnTo>
                  <a:lnTo>
                    <a:pt x="6596" y="32813"/>
                  </a:lnTo>
                  <a:lnTo>
                    <a:pt x="6896" y="32295"/>
                  </a:lnTo>
                  <a:lnTo>
                    <a:pt x="7087" y="31887"/>
                  </a:lnTo>
                  <a:lnTo>
                    <a:pt x="7278" y="31478"/>
                  </a:lnTo>
                  <a:lnTo>
                    <a:pt x="7414" y="31042"/>
                  </a:lnTo>
                  <a:lnTo>
                    <a:pt x="7550" y="30633"/>
                  </a:lnTo>
                  <a:lnTo>
                    <a:pt x="7795" y="29734"/>
                  </a:lnTo>
                  <a:lnTo>
                    <a:pt x="8013" y="28862"/>
                  </a:lnTo>
                  <a:lnTo>
                    <a:pt x="6733" y="28698"/>
                  </a:lnTo>
                  <a:lnTo>
                    <a:pt x="6460" y="28644"/>
                  </a:lnTo>
                  <a:lnTo>
                    <a:pt x="6187" y="28589"/>
                  </a:lnTo>
                  <a:lnTo>
                    <a:pt x="6078" y="28507"/>
                  </a:lnTo>
                  <a:lnTo>
                    <a:pt x="5969" y="28425"/>
                  </a:lnTo>
                  <a:lnTo>
                    <a:pt x="5888" y="28344"/>
                  </a:lnTo>
                  <a:lnTo>
                    <a:pt x="5806" y="28207"/>
                  </a:lnTo>
                  <a:lnTo>
                    <a:pt x="5724" y="28044"/>
                  </a:lnTo>
                  <a:lnTo>
                    <a:pt x="5642" y="27880"/>
                  </a:lnTo>
                  <a:lnTo>
                    <a:pt x="5615" y="27690"/>
                  </a:lnTo>
                  <a:lnTo>
                    <a:pt x="5588" y="27499"/>
                  </a:lnTo>
                  <a:lnTo>
                    <a:pt x="5561" y="27117"/>
                  </a:lnTo>
                  <a:lnTo>
                    <a:pt x="5615" y="26709"/>
                  </a:lnTo>
                  <a:lnTo>
                    <a:pt x="5670" y="26300"/>
                  </a:lnTo>
                  <a:lnTo>
                    <a:pt x="5779" y="25891"/>
                  </a:lnTo>
                  <a:lnTo>
                    <a:pt x="5915" y="25537"/>
                  </a:lnTo>
                  <a:lnTo>
                    <a:pt x="6051" y="25210"/>
                  </a:lnTo>
                  <a:lnTo>
                    <a:pt x="6106" y="25128"/>
                  </a:lnTo>
                  <a:lnTo>
                    <a:pt x="6187" y="25073"/>
                  </a:lnTo>
                  <a:lnTo>
                    <a:pt x="6296" y="25046"/>
                  </a:lnTo>
                  <a:lnTo>
                    <a:pt x="6405" y="25073"/>
                  </a:lnTo>
                  <a:lnTo>
                    <a:pt x="7632" y="25509"/>
                  </a:lnTo>
                  <a:lnTo>
                    <a:pt x="8858" y="25973"/>
                  </a:lnTo>
                  <a:lnTo>
                    <a:pt x="9185" y="24964"/>
                  </a:lnTo>
                  <a:lnTo>
                    <a:pt x="9512" y="23929"/>
                  </a:lnTo>
                  <a:lnTo>
                    <a:pt x="9867" y="22948"/>
                  </a:lnTo>
                  <a:lnTo>
                    <a:pt x="10248" y="21939"/>
                  </a:lnTo>
                  <a:lnTo>
                    <a:pt x="10630" y="20985"/>
                  </a:lnTo>
                  <a:lnTo>
                    <a:pt x="11039" y="20004"/>
                  </a:lnTo>
                  <a:lnTo>
                    <a:pt x="11447" y="19050"/>
                  </a:lnTo>
                  <a:lnTo>
                    <a:pt x="11883" y="18124"/>
                  </a:lnTo>
                  <a:lnTo>
                    <a:pt x="11747" y="18069"/>
                  </a:lnTo>
                  <a:lnTo>
                    <a:pt x="11665" y="18151"/>
                  </a:lnTo>
                  <a:lnTo>
                    <a:pt x="11556" y="18206"/>
                  </a:lnTo>
                  <a:lnTo>
                    <a:pt x="11447" y="18206"/>
                  </a:lnTo>
                  <a:lnTo>
                    <a:pt x="11393" y="18178"/>
                  </a:lnTo>
                  <a:lnTo>
                    <a:pt x="11338" y="18151"/>
                  </a:lnTo>
                  <a:lnTo>
                    <a:pt x="10384" y="17034"/>
                  </a:lnTo>
                  <a:lnTo>
                    <a:pt x="9458" y="15944"/>
                  </a:lnTo>
                  <a:lnTo>
                    <a:pt x="9185" y="15616"/>
                  </a:lnTo>
                  <a:lnTo>
                    <a:pt x="8913" y="15289"/>
                  </a:lnTo>
                  <a:lnTo>
                    <a:pt x="8776" y="15099"/>
                  </a:lnTo>
                  <a:lnTo>
                    <a:pt x="8667" y="14935"/>
                  </a:lnTo>
                  <a:lnTo>
                    <a:pt x="8586" y="14744"/>
                  </a:lnTo>
                  <a:lnTo>
                    <a:pt x="8531" y="14526"/>
                  </a:lnTo>
                  <a:lnTo>
                    <a:pt x="8504" y="14363"/>
                  </a:lnTo>
                  <a:lnTo>
                    <a:pt x="8504" y="14172"/>
                  </a:lnTo>
                  <a:lnTo>
                    <a:pt x="8531" y="14009"/>
                  </a:lnTo>
                  <a:lnTo>
                    <a:pt x="8586" y="13872"/>
                  </a:lnTo>
                  <a:lnTo>
                    <a:pt x="8640" y="13709"/>
                  </a:lnTo>
                  <a:lnTo>
                    <a:pt x="8722" y="13572"/>
                  </a:lnTo>
                  <a:lnTo>
                    <a:pt x="8940" y="13300"/>
                  </a:lnTo>
                  <a:lnTo>
                    <a:pt x="9185" y="13055"/>
                  </a:lnTo>
                  <a:lnTo>
                    <a:pt x="9458" y="12864"/>
                  </a:lnTo>
                  <a:lnTo>
                    <a:pt x="9730" y="12673"/>
                  </a:lnTo>
                  <a:lnTo>
                    <a:pt x="10030" y="12510"/>
                  </a:lnTo>
                  <a:lnTo>
                    <a:pt x="10112" y="12482"/>
                  </a:lnTo>
                  <a:lnTo>
                    <a:pt x="10221" y="12455"/>
                  </a:lnTo>
                  <a:lnTo>
                    <a:pt x="10330" y="12482"/>
                  </a:lnTo>
                  <a:lnTo>
                    <a:pt x="10412" y="12564"/>
                  </a:lnTo>
                  <a:lnTo>
                    <a:pt x="11066" y="13382"/>
                  </a:lnTo>
                  <a:lnTo>
                    <a:pt x="11720" y="14227"/>
                  </a:lnTo>
                  <a:lnTo>
                    <a:pt x="12946" y="15944"/>
                  </a:lnTo>
                  <a:lnTo>
                    <a:pt x="13546" y="14799"/>
                  </a:lnTo>
                  <a:lnTo>
                    <a:pt x="14145" y="13682"/>
                  </a:lnTo>
                  <a:lnTo>
                    <a:pt x="14799" y="12564"/>
                  </a:lnTo>
                  <a:lnTo>
                    <a:pt x="15454" y="11474"/>
                  </a:lnTo>
                  <a:lnTo>
                    <a:pt x="15263" y="11447"/>
                  </a:lnTo>
                  <a:lnTo>
                    <a:pt x="15126" y="11392"/>
                  </a:lnTo>
                  <a:lnTo>
                    <a:pt x="14963" y="11310"/>
                  </a:lnTo>
                  <a:lnTo>
                    <a:pt x="14827" y="11229"/>
                  </a:lnTo>
                  <a:lnTo>
                    <a:pt x="14718" y="11147"/>
                  </a:lnTo>
                  <a:lnTo>
                    <a:pt x="14609" y="11011"/>
                  </a:lnTo>
                  <a:lnTo>
                    <a:pt x="14500" y="10902"/>
                  </a:lnTo>
                  <a:lnTo>
                    <a:pt x="14418" y="10765"/>
                  </a:lnTo>
                  <a:lnTo>
                    <a:pt x="14309" y="10466"/>
                  </a:lnTo>
                  <a:lnTo>
                    <a:pt x="14227" y="10139"/>
                  </a:lnTo>
                  <a:lnTo>
                    <a:pt x="14227" y="9812"/>
                  </a:lnTo>
                  <a:lnTo>
                    <a:pt x="14254" y="9648"/>
                  </a:lnTo>
                  <a:lnTo>
                    <a:pt x="14309" y="9485"/>
                  </a:lnTo>
                  <a:lnTo>
                    <a:pt x="14391" y="9212"/>
                  </a:lnTo>
                  <a:lnTo>
                    <a:pt x="14527" y="8967"/>
                  </a:lnTo>
                  <a:lnTo>
                    <a:pt x="14690" y="8721"/>
                  </a:lnTo>
                  <a:lnTo>
                    <a:pt x="14881" y="8503"/>
                  </a:lnTo>
                  <a:lnTo>
                    <a:pt x="15072" y="8313"/>
                  </a:lnTo>
                  <a:lnTo>
                    <a:pt x="15290" y="8122"/>
                  </a:lnTo>
                  <a:lnTo>
                    <a:pt x="15753" y="7768"/>
                  </a:lnTo>
                  <a:lnTo>
                    <a:pt x="16217" y="7413"/>
                  </a:lnTo>
                  <a:lnTo>
                    <a:pt x="16680" y="7059"/>
                  </a:lnTo>
                  <a:lnTo>
                    <a:pt x="16871" y="6841"/>
                  </a:lnTo>
                  <a:lnTo>
                    <a:pt x="17061" y="6650"/>
                  </a:lnTo>
                  <a:lnTo>
                    <a:pt x="17252" y="6405"/>
                  </a:lnTo>
                  <a:lnTo>
                    <a:pt x="17388" y="6160"/>
                  </a:lnTo>
                  <a:lnTo>
                    <a:pt x="17416" y="6105"/>
                  </a:lnTo>
                  <a:lnTo>
                    <a:pt x="17470" y="6051"/>
                  </a:lnTo>
                  <a:lnTo>
                    <a:pt x="17607" y="6023"/>
                  </a:lnTo>
                  <a:lnTo>
                    <a:pt x="17743" y="6023"/>
                  </a:lnTo>
                  <a:lnTo>
                    <a:pt x="17852" y="6105"/>
                  </a:lnTo>
                  <a:lnTo>
                    <a:pt x="18233" y="6459"/>
                  </a:lnTo>
                  <a:lnTo>
                    <a:pt x="18397" y="6650"/>
                  </a:lnTo>
                  <a:lnTo>
                    <a:pt x="18560" y="6868"/>
                  </a:lnTo>
                  <a:lnTo>
                    <a:pt x="19705" y="5342"/>
                  </a:lnTo>
                  <a:lnTo>
                    <a:pt x="20904" y="3843"/>
                  </a:lnTo>
                  <a:lnTo>
                    <a:pt x="22158" y="2371"/>
                  </a:lnTo>
                  <a:lnTo>
                    <a:pt x="23439" y="927"/>
                  </a:lnTo>
                  <a:lnTo>
                    <a:pt x="23248" y="682"/>
                  </a:lnTo>
                  <a:lnTo>
                    <a:pt x="23057" y="464"/>
                  </a:lnTo>
                  <a:lnTo>
                    <a:pt x="22812" y="300"/>
                  </a:lnTo>
                  <a:lnTo>
                    <a:pt x="22567" y="164"/>
                  </a:lnTo>
                  <a:lnTo>
                    <a:pt x="22321" y="82"/>
                  </a:lnTo>
                  <a:lnTo>
                    <a:pt x="22049" y="28"/>
                  </a:lnTo>
                  <a:lnTo>
                    <a:pt x="218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10875776" y="5616178"/>
              <a:ext cx="585975" cy="861900"/>
            </a:xfrm>
            <a:custGeom>
              <a:rect b="b" l="l" r="r" t="t"/>
              <a:pathLst>
                <a:path extrusionOk="0" fill="none" h="34476" w="23439">
                  <a:moveTo>
                    <a:pt x="6896" y="32295"/>
                  </a:moveTo>
                  <a:lnTo>
                    <a:pt x="6896" y="32295"/>
                  </a:lnTo>
                  <a:lnTo>
                    <a:pt x="6596" y="32813"/>
                  </a:lnTo>
                  <a:lnTo>
                    <a:pt x="6405" y="33059"/>
                  </a:lnTo>
                  <a:lnTo>
                    <a:pt x="6215" y="33304"/>
                  </a:lnTo>
                  <a:lnTo>
                    <a:pt x="6024" y="33522"/>
                  </a:lnTo>
                  <a:lnTo>
                    <a:pt x="5806" y="33740"/>
                  </a:lnTo>
                  <a:lnTo>
                    <a:pt x="5588" y="33931"/>
                  </a:lnTo>
                  <a:lnTo>
                    <a:pt x="5343" y="34094"/>
                  </a:lnTo>
                  <a:lnTo>
                    <a:pt x="5343" y="34094"/>
                  </a:lnTo>
                  <a:lnTo>
                    <a:pt x="5043" y="34258"/>
                  </a:lnTo>
                  <a:lnTo>
                    <a:pt x="4743" y="34367"/>
                  </a:lnTo>
                  <a:lnTo>
                    <a:pt x="4389" y="34448"/>
                  </a:lnTo>
                  <a:lnTo>
                    <a:pt x="4034" y="34476"/>
                  </a:lnTo>
                  <a:lnTo>
                    <a:pt x="3653" y="34476"/>
                  </a:lnTo>
                  <a:lnTo>
                    <a:pt x="3299" y="34448"/>
                  </a:lnTo>
                  <a:lnTo>
                    <a:pt x="2944" y="34367"/>
                  </a:lnTo>
                  <a:lnTo>
                    <a:pt x="2617" y="34258"/>
                  </a:lnTo>
                  <a:lnTo>
                    <a:pt x="2317" y="34121"/>
                  </a:lnTo>
                  <a:lnTo>
                    <a:pt x="2045" y="33931"/>
                  </a:lnTo>
                  <a:lnTo>
                    <a:pt x="1936" y="33794"/>
                  </a:lnTo>
                  <a:lnTo>
                    <a:pt x="1827" y="33685"/>
                  </a:lnTo>
                  <a:lnTo>
                    <a:pt x="1745" y="33549"/>
                  </a:lnTo>
                  <a:lnTo>
                    <a:pt x="1663" y="33413"/>
                  </a:lnTo>
                  <a:lnTo>
                    <a:pt x="1609" y="33249"/>
                  </a:lnTo>
                  <a:lnTo>
                    <a:pt x="1582" y="33086"/>
                  </a:lnTo>
                  <a:lnTo>
                    <a:pt x="1554" y="32922"/>
                  </a:lnTo>
                  <a:lnTo>
                    <a:pt x="1554" y="32732"/>
                  </a:lnTo>
                  <a:lnTo>
                    <a:pt x="1582" y="32541"/>
                  </a:lnTo>
                  <a:lnTo>
                    <a:pt x="1609" y="32323"/>
                  </a:lnTo>
                  <a:lnTo>
                    <a:pt x="1691" y="32105"/>
                  </a:lnTo>
                  <a:lnTo>
                    <a:pt x="1772" y="31859"/>
                  </a:lnTo>
                  <a:lnTo>
                    <a:pt x="1772" y="31859"/>
                  </a:lnTo>
                  <a:lnTo>
                    <a:pt x="1800" y="31778"/>
                  </a:lnTo>
                  <a:lnTo>
                    <a:pt x="1800" y="31778"/>
                  </a:lnTo>
                  <a:lnTo>
                    <a:pt x="1881" y="31723"/>
                  </a:lnTo>
                  <a:lnTo>
                    <a:pt x="1881" y="31723"/>
                  </a:lnTo>
                  <a:lnTo>
                    <a:pt x="2263" y="31396"/>
                  </a:lnTo>
                  <a:lnTo>
                    <a:pt x="2699" y="31124"/>
                  </a:lnTo>
                  <a:lnTo>
                    <a:pt x="2944" y="31015"/>
                  </a:lnTo>
                  <a:lnTo>
                    <a:pt x="3162" y="30906"/>
                  </a:lnTo>
                  <a:lnTo>
                    <a:pt x="3408" y="30824"/>
                  </a:lnTo>
                  <a:lnTo>
                    <a:pt x="3653" y="30769"/>
                  </a:lnTo>
                  <a:lnTo>
                    <a:pt x="3653" y="30769"/>
                  </a:lnTo>
                  <a:lnTo>
                    <a:pt x="3735" y="30715"/>
                  </a:lnTo>
                  <a:lnTo>
                    <a:pt x="3816" y="30660"/>
                  </a:lnTo>
                  <a:lnTo>
                    <a:pt x="3871" y="30579"/>
                  </a:lnTo>
                  <a:lnTo>
                    <a:pt x="3898" y="30497"/>
                  </a:lnTo>
                  <a:lnTo>
                    <a:pt x="3898" y="30415"/>
                  </a:lnTo>
                  <a:lnTo>
                    <a:pt x="3898" y="30306"/>
                  </a:lnTo>
                  <a:lnTo>
                    <a:pt x="3871" y="30224"/>
                  </a:lnTo>
                  <a:lnTo>
                    <a:pt x="3816" y="30170"/>
                  </a:lnTo>
                  <a:lnTo>
                    <a:pt x="3816" y="30170"/>
                  </a:lnTo>
                  <a:lnTo>
                    <a:pt x="3435" y="29870"/>
                  </a:lnTo>
                  <a:lnTo>
                    <a:pt x="3026" y="29570"/>
                  </a:lnTo>
                  <a:lnTo>
                    <a:pt x="2154" y="29052"/>
                  </a:lnTo>
                  <a:lnTo>
                    <a:pt x="1745" y="28780"/>
                  </a:lnTo>
                  <a:lnTo>
                    <a:pt x="1364" y="28480"/>
                  </a:lnTo>
                  <a:lnTo>
                    <a:pt x="1200" y="28316"/>
                  </a:lnTo>
                  <a:lnTo>
                    <a:pt x="1037" y="28126"/>
                  </a:lnTo>
                  <a:lnTo>
                    <a:pt x="900" y="27935"/>
                  </a:lnTo>
                  <a:lnTo>
                    <a:pt x="764" y="27744"/>
                  </a:lnTo>
                  <a:lnTo>
                    <a:pt x="764" y="27744"/>
                  </a:lnTo>
                  <a:lnTo>
                    <a:pt x="655" y="27444"/>
                  </a:lnTo>
                  <a:lnTo>
                    <a:pt x="573" y="27172"/>
                  </a:lnTo>
                  <a:lnTo>
                    <a:pt x="519" y="26872"/>
                  </a:lnTo>
                  <a:lnTo>
                    <a:pt x="519" y="26600"/>
                  </a:lnTo>
                  <a:lnTo>
                    <a:pt x="546" y="26354"/>
                  </a:lnTo>
                  <a:lnTo>
                    <a:pt x="628" y="26109"/>
                  </a:lnTo>
                  <a:lnTo>
                    <a:pt x="710" y="25864"/>
                  </a:lnTo>
                  <a:lnTo>
                    <a:pt x="846" y="25618"/>
                  </a:lnTo>
                  <a:lnTo>
                    <a:pt x="1009" y="25428"/>
                  </a:lnTo>
                  <a:lnTo>
                    <a:pt x="1173" y="25210"/>
                  </a:lnTo>
                  <a:lnTo>
                    <a:pt x="1391" y="25046"/>
                  </a:lnTo>
                  <a:lnTo>
                    <a:pt x="1609" y="24883"/>
                  </a:lnTo>
                  <a:lnTo>
                    <a:pt x="1854" y="24746"/>
                  </a:lnTo>
                  <a:lnTo>
                    <a:pt x="2127" y="24637"/>
                  </a:lnTo>
                  <a:lnTo>
                    <a:pt x="2399" y="24528"/>
                  </a:lnTo>
                  <a:lnTo>
                    <a:pt x="2672" y="24474"/>
                  </a:lnTo>
                  <a:lnTo>
                    <a:pt x="2672" y="24474"/>
                  </a:lnTo>
                  <a:lnTo>
                    <a:pt x="2808" y="24419"/>
                  </a:lnTo>
                  <a:lnTo>
                    <a:pt x="2917" y="24310"/>
                  </a:lnTo>
                  <a:lnTo>
                    <a:pt x="2972" y="24201"/>
                  </a:lnTo>
                  <a:lnTo>
                    <a:pt x="2972" y="24065"/>
                  </a:lnTo>
                  <a:lnTo>
                    <a:pt x="2972" y="23929"/>
                  </a:lnTo>
                  <a:lnTo>
                    <a:pt x="2917" y="23792"/>
                  </a:lnTo>
                  <a:lnTo>
                    <a:pt x="2808" y="23711"/>
                  </a:lnTo>
                  <a:lnTo>
                    <a:pt x="2699" y="23629"/>
                  </a:lnTo>
                  <a:lnTo>
                    <a:pt x="2699" y="23629"/>
                  </a:lnTo>
                  <a:lnTo>
                    <a:pt x="2645" y="23547"/>
                  </a:lnTo>
                  <a:lnTo>
                    <a:pt x="2645" y="23547"/>
                  </a:lnTo>
                  <a:lnTo>
                    <a:pt x="2290" y="23247"/>
                  </a:lnTo>
                  <a:lnTo>
                    <a:pt x="1963" y="22920"/>
                  </a:lnTo>
                  <a:lnTo>
                    <a:pt x="1636" y="22566"/>
                  </a:lnTo>
                  <a:lnTo>
                    <a:pt x="1336" y="22212"/>
                  </a:lnTo>
                  <a:lnTo>
                    <a:pt x="1064" y="21830"/>
                  </a:lnTo>
                  <a:lnTo>
                    <a:pt x="819" y="21421"/>
                  </a:lnTo>
                  <a:lnTo>
                    <a:pt x="601" y="21040"/>
                  </a:lnTo>
                  <a:lnTo>
                    <a:pt x="410" y="20604"/>
                  </a:lnTo>
                  <a:lnTo>
                    <a:pt x="246" y="20195"/>
                  </a:lnTo>
                  <a:lnTo>
                    <a:pt x="110" y="19759"/>
                  </a:lnTo>
                  <a:lnTo>
                    <a:pt x="28" y="19296"/>
                  </a:lnTo>
                  <a:lnTo>
                    <a:pt x="1" y="18860"/>
                  </a:lnTo>
                  <a:lnTo>
                    <a:pt x="28" y="18396"/>
                  </a:lnTo>
                  <a:lnTo>
                    <a:pt x="83" y="17933"/>
                  </a:lnTo>
                  <a:lnTo>
                    <a:pt x="219" y="17497"/>
                  </a:lnTo>
                  <a:lnTo>
                    <a:pt x="383" y="17034"/>
                  </a:lnTo>
                  <a:lnTo>
                    <a:pt x="383" y="17034"/>
                  </a:lnTo>
                  <a:lnTo>
                    <a:pt x="628" y="16543"/>
                  </a:lnTo>
                  <a:lnTo>
                    <a:pt x="928" y="16107"/>
                  </a:lnTo>
                  <a:lnTo>
                    <a:pt x="1282" y="15698"/>
                  </a:lnTo>
                  <a:lnTo>
                    <a:pt x="1445" y="15535"/>
                  </a:lnTo>
                  <a:lnTo>
                    <a:pt x="1663" y="15371"/>
                  </a:lnTo>
                  <a:lnTo>
                    <a:pt x="1854" y="15208"/>
                  </a:lnTo>
                  <a:lnTo>
                    <a:pt x="2072" y="15071"/>
                  </a:lnTo>
                  <a:lnTo>
                    <a:pt x="2290" y="14962"/>
                  </a:lnTo>
                  <a:lnTo>
                    <a:pt x="2536" y="14853"/>
                  </a:lnTo>
                  <a:lnTo>
                    <a:pt x="2781" y="14744"/>
                  </a:lnTo>
                  <a:lnTo>
                    <a:pt x="3026" y="14663"/>
                  </a:lnTo>
                  <a:lnTo>
                    <a:pt x="3571" y="14554"/>
                  </a:lnTo>
                  <a:lnTo>
                    <a:pt x="3571" y="14554"/>
                  </a:lnTo>
                  <a:lnTo>
                    <a:pt x="4143" y="14472"/>
                  </a:lnTo>
                  <a:lnTo>
                    <a:pt x="4661" y="14390"/>
                  </a:lnTo>
                  <a:lnTo>
                    <a:pt x="4907" y="14363"/>
                  </a:lnTo>
                  <a:lnTo>
                    <a:pt x="5179" y="14281"/>
                  </a:lnTo>
                  <a:lnTo>
                    <a:pt x="5424" y="14199"/>
                  </a:lnTo>
                  <a:lnTo>
                    <a:pt x="5697" y="14090"/>
                  </a:lnTo>
                  <a:lnTo>
                    <a:pt x="5697" y="14090"/>
                  </a:lnTo>
                  <a:lnTo>
                    <a:pt x="5806" y="14036"/>
                  </a:lnTo>
                  <a:lnTo>
                    <a:pt x="5860" y="13954"/>
                  </a:lnTo>
                  <a:lnTo>
                    <a:pt x="5888" y="13845"/>
                  </a:lnTo>
                  <a:lnTo>
                    <a:pt x="5888" y="13763"/>
                  </a:lnTo>
                  <a:lnTo>
                    <a:pt x="5860" y="13654"/>
                  </a:lnTo>
                  <a:lnTo>
                    <a:pt x="5833" y="13545"/>
                  </a:lnTo>
                  <a:lnTo>
                    <a:pt x="5751" y="13491"/>
                  </a:lnTo>
                  <a:lnTo>
                    <a:pt x="5670" y="13409"/>
                  </a:lnTo>
                  <a:lnTo>
                    <a:pt x="5670" y="13409"/>
                  </a:lnTo>
                  <a:lnTo>
                    <a:pt x="5724" y="13327"/>
                  </a:lnTo>
                  <a:lnTo>
                    <a:pt x="5724" y="13218"/>
                  </a:lnTo>
                  <a:lnTo>
                    <a:pt x="5697" y="13109"/>
                  </a:lnTo>
                  <a:lnTo>
                    <a:pt x="5642" y="13027"/>
                  </a:lnTo>
                  <a:lnTo>
                    <a:pt x="5642" y="13027"/>
                  </a:lnTo>
                  <a:lnTo>
                    <a:pt x="5234" y="12619"/>
                  </a:lnTo>
                  <a:lnTo>
                    <a:pt x="4852" y="12155"/>
                  </a:lnTo>
                  <a:lnTo>
                    <a:pt x="4525" y="11692"/>
                  </a:lnTo>
                  <a:lnTo>
                    <a:pt x="4252" y="11174"/>
                  </a:lnTo>
                  <a:lnTo>
                    <a:pt x="4007" y="10629"/>
                  </a:lnTo>
                  <a:lnTo>
                    <a:pt x="3844" y="10084"/>
                  </a:lnTo>
                  <a:lnTo>
                    <a:pt x="3707" y="9539"/>
                  </a:lnTo>
                  <a:lnTo>
                    <a:pt x="3653" y="8994"/>
                  </a:lnTo>
                  <a:lnTo>
                    <a:pt x="3653" y="8721"/>
                  </a:lnTo>
                  <a:lnTo>
                    <a:pt x="3653" y="8449"/>
                  </a:lnTo>
                  <a:lnTo>
                    <a:pt x="3680" y="8176"/>
                  </a:lnTo>
                  <a:lnTo>
                    <a:pt x="3735" y="7904"/>
                  </a:lnTo>
                  <a:lnTo>
                    <a:pt x="3816" y="7631"/>
                  </a:lnTo>
                  <a:lnTo>
                    <a:pt x="3898" y="7386"/>
                  </a:lnTo>
                  <a:lnTo>
                    <a:pt x="3980" y="7113"/>
                  </a:lnTo>
                  <a:lnTo>
                    <a:pt x="4116" y="6868"/>
                  </a:lnTo>
                  <a:lnTo>
                    <a:pt x="4252" y="6623"/>
                  </a:lnTo>
                  <a:lnTo>
                    <a:pt x="4416" y="6405"/>
                  </a:lnTo>
                  <a:lnTo>
                    <a:pt x="4580" y="6187"/>
                  </a:lnTo>
                  <a:lnTo>
                    <a:pt x="4798" y="5969"/>
                  </a:lnTo>
                  <a:lnTo>
                    <a:pt x="5016" y="5751"/>
                  </a:lnTo>
                  <a:lnTo>
                    <a:pt x="5261" y="5560"/>
                  </a:lnTo>
                  <a:lnTo>
                    <a:pt x="5533" y="5397"/>
                  </a:lnTo>
                  <a:lnTo>
                    <a:pt x="5806" y="5233"/>
                  </a:lnTo>
                  <a:lnTo>
                    <a:pt x="5806" y="5233"/>
                  </a:lnTo>
                  <a:lnTo>
                    <a:pt x="6051" y="5097"/>
                  </a:lnTo>
                  <a:lnTo>
                    <a:pt x="6296" y="5015"/>
                  </a:lnTo>
                  <a:lnTo>
                    <a:pt x="6542" y="4933"/>
                  </a:lnTo>
                  <a:lnTo>
                    <a:pt x="6760" y="4851"/>
                  </a:lnTo>
                  <a:lnTo>
                    <a:pt x="7250" y="4770"/>
                  </a:lnTo>
                  <a:lnTo>
                    <a:pt x="7714" y="4770"/>
                  </a:lnTo>
                  <a:lnTo>
                    <a:pt x="8177" y="4797"/>
                  </a:lnTo>
                  <a:lnTo>
                    <a:pt x="8613" y="4879"/>
                  </a:lnTo>
                  <a:lnTo>
                    <a:pt x="9076" y="5015"/>
                  </a:lnTo>
                  <a:lnTo>
                    <a:pt x="9512" y="5179"/>
                  </a:lnTo>
                  <a:lnTo>
                    <a:pt x="9948" y="5397"/>
                  </a:lnTo>
                  <a:lnTo>
                    <a:pt x="10384" y="5615"/>
                  </a:lnTo>
                  <a:lnTo>
                    <a:pt x="10820" y="5860"/>
                  </a:lnTo>
                  <a:lnTo>
                    <a:pt x="11229" y="6105"/>
                  </a:lnTo>
                  <a:lnTo>
                    <a:pt x="12837" y="7168"/>
                  </a:lnTo>
                  <a:lnTo>
                    <a:pt x="12837" y="7168"/>
                  </a:lnTo>
                  <a:lnTo>
                    <a:pt x="12946" y="7222"/>
                  </a:lnTo>
                  <a:lnTo>
                    <a:pt x="13055" y="7222"/>
                  </a:lnTo>
                  <a:lnTo>
                    <a:pt x="13137" y="7195"/>
                  </a:lnTo>
                  <a:lnTo>
                    <a:pt x="13219" y="7141"/>
                  </a:lnTo>
                  <a:lnTo>
                    <a:pt x="13301" y="7086"/>
                  </a:lnTo>
                  <a:lnTo>
                    <a:pt x="13355" y="7004"/>
                  </a:lnTo>
                  <a:lnTo>
                    <a:pt x="13382" y="6895"/>
                  </a:lnTo>
                  <a:lnTo>
                    <a:pt x="13382" y="6786"/>
                  </a:lnTo>
                  <a:lnTo>
                    <a:pt x="13382" y="6786"/>
                  </a:lnTo>
                  <a:lnTo>
                    <a:pt x="13464" y="6732"/>
                  </a:lnTo>
                  <a:lnTo>
                    <a:pt x="13546" y="6650"/>
                  </a:lnTo>
                  <a:lnTo>
                    <a:pt x="13573" y="6568"/>
                  </a:lnTo>
                  <a:lnTo>
                    <a:pt x="13573" y="6432"/>
                  </a:lnTo>
                  <a:lnTo>
                    <a:pt x="13573" y="6432"/>
                  </a:lnTo>
                  <a:lnTo>
                    <a:pt x="13437" y="5778"/>
                  </a:lnTo>
                  <a:lnTo>
                    <a:pt x="13273" y="5097"/>
                  </a:lnTo>
                  <a:lnTo>
                    <a:pt x="13137" y="4415"/>
                  </a:lnTo>
                  <a:lnTo>
                    <a:pt x="13082" y="4061"/>
                  </a:lnTo>
                  <a:lnTo>
                    <a:pt x="13028" y="3707"/>
                  </a:lnTo>
                  <a:lnTo>
                    <a:pt x="13001" y="3353"/>
                  </a:lnTo>
                  <a:lnTo>
                    <a:pt x="13001" y="3025"/>
                  </a:lnTo>
                  <a:lnTo>
                    <a:pt x="13028" y="2671"/>
                  </a:lnTo>
                  <a:lnTo>
                    <a:pt x="13082" y="2344"/>
                  </a:lnTo>
                  <a:lnTo>
                    <a:pt x="13192" y="2017"/>
                  </a:lnTo>
                  <a:lnTo>
                    <a:pt x="13328" y="1717"/>
                  </a:lnTo>
                  <a:lnTo>
                    <a:pt x="13519" y="1418"/>
                  </a:lnTo>
                  <a:lnTo>
                    <a:pt x="13764" y="1118"/>
                  </a:lnTo>
                  <a:lnTo>
                    <a:pt x="13764" y="1118"/>
                  </a:lnTo>
                  <a:lnTo>
                    <a:pt x="13927" y="954"/>
                  </a:lnTo>
                  <a:lnTo>
                    <a:pt x="14091" y="818"/>
                  </a:lnTo>
                  <a:lnTo>
                    <a:pt x="14282" y="682"/>
                  </a:lnTo>
                  <a:lnTo>
                    <a:pt x="14445" y="573"/>
                  </a:lnTo>
                  <a:lnTo>
                    <a:pt x="14799" y="382"/>
                  </a:lnTo>
                  <a:lnTo>
                    <a:pt x="15181" y="273"/>
                  </a:lnTo>
                  <a:lnTo>
                    <a:pt x="15563" y="218"/>
                  </a:lnTo>
                  <a:lnTo>
                    <a:pt x="15944" y="218"/>
                  </a:lnTo>
                  <a:lnTo>
                    <a:pt x="16326" y="246"/>
                  </a:lnTo>
                  <a:lnTo>
                    <a:pt x="16707" y="355"/>
                  </a:lnTo>
                  <a:lnTo>
                    <a:pt x="17089" y="464"/>
                  </a:lnTo>
                  <a:lnTo>
                    <a:pt x="17470" y="627"/>
                  </a:lnTo>
                  <a:lnTo>
                    <a:pt x="17825" y="818"/>
                  </a:lnTo>
                  <a:lnTo>
                    <a:pt x="18179" y="1036"/>
                  </a:lnTo>
                  <a:lnTo>
                    <a:pt x="18533" y="1281"/>
                  </a:lnTo>
                  <a:lnTo>
                    <a:pt x="18860" y="1527"/>
                  </a:lnTo>
                  <a:lnTo>
                    <a:pt x="19160" y="1799"/>
                  </a:lnTo>
                  <a:lnTo>
                    <a:pt x="19432" y="2072"/>
                  </a:lnTo>
                  <a:lnTo>
                    <a:pt x="19432" y="2072"/>
                  </a:lnTo>
                  <a:lnTo>
                    <a:pt x="19569" y="2153"/>
                  </a:lnTo>
                  <a:lnTo>
                    <a:pt x="19678" y="2181"/>
                  </a:lnTo>
                  <a:lnTo>
                    <a:pt x="19814" y="2153"/>
                  </a:lnTo>
                  <a:lnTo>
                    <a:pt x="19923" y="2072"/>
                  </a:lnTo>
                  <a:lnTo>
                    <a:pt x="20005" y="1990"/>
                  </a:lnTo>
                  <a:lnTo>
                    <a:pt x="20059" y="1881"/>
                  </a:lnTo>
                  <a:lnTo>
                    <a:pt x="20059" y="1745"/>
                  </a:lnTo>
                  <a:lnTo>
                    <a:pt x="20005" y="1608"/>
                  </a:lnTo>
                  <a:lnTo>
                    <a:pt x="20005" y="1608"/>
                  </a:lnTo>
                  <a:lnTo>
                    <a:pt x="19869" y="1418"/>
                  </a:lnTo>
                  <a:lnTo>
                    <a:pt x="19869" y="1418"/>
                  </a:lnTo>
                  <a:lnTo>
                    <a:pt x="19978" y="1145"/>
                  </a:lnTo>
                  <a:lnTo>
                    <a:pt x="20141" y="872"/>
                  </a:lnTo>
                  <a:lnTo>
                    <a:pt x="20332" y="654"/>
                  </a:lnTo>
                  <a:lnTo>
                    <a:pt x="20550" y="464"/>
                  </a:lnTo>
                  <a:lnTo>
                    <a:pt x="20768" y="300"/>
                  </a:lnTo>
                  <a:lnTo>
                    <a:pt x="21013" y="164"/>
                  </a:lnTo>
                  <a:lnTo>
                    <a:pt x="21258" y="82"/>
                  </a:lnTo>
                  <a:lnTo>
                    <a:pt x="21531" y="28"/>
                  </a:lnTo>
                  <a:lnTo>
                    <a:pt x="21804" y="0"/>
                  </a:lnTo>
                  <a:lnTo>
                    <a:pt x="22049" y="28"/>
                  </a:lnTo>
                  <a:lnTo>
                    <a:pt x="22321" y="82"/>
                  </a:lnTo>
                  <a:lnTo>
                    <a:pt x="22567" y="164"/>
                  </a:lnTo>
                  <a:lnTo>
                    <a:pt x="22812" y="300"/>
                  </a:lnTo>
                  <a:lnTo>
                    <a:pt x="23057" y="464"/>
                  </a:lnTo>
                  <a:lnTo>
                    <a:pt x="23248" y="682"/>
                  </a:lnTo>
                  <a:lnTo>
                    <a:pt x="23439" y="927"/>
                  </a:lnTo>
                  <a:lnTo>
                    <a:pt x="23439" y="927"/>
                  </a:lnTo>
                  <a:lnTo>
                    <a:pt x="22158" y="2371"/>
                  </a:lnTo>
                  <a:lnTo>
                    <a:pt x="20904" y="3843"/>
                  </a:lnTo>
                  <a:lnTo>
                    <a:pt x="19705" y="5342"/>
                  </a:lnTo>
                  <a:lnTo>
                    <a:pt x="18560" y="6868"/>
                  </a:lnTo>
                  <a:lnTo>
                    <a:pt x="18560" y="6868"/>
                  </a:lnTo>
                  <a:lnTo>
                    <a:pt x="18397" y="6650"/>
                  </a:lnTo>
                  <a:lnTo>
                    <a:pt x="18233" y="6459"/>
                  </a:lnTo>
                  <a:lnTo>
                    <a:pt x="17852" y="6105"/>
                  </a:lnTo>
                  <a:lnTo>
                    <a:pt x="17852" y="6105"/>
                  </a:lnTo>
                  <a:lnTo>
                    <a:pt x="17743" y="6023"/>
                  </a:lnTo>
                  <a:lnTo>
                    <a:pt x="17607" y="6023"/>
                  </a:lnTo>
                  <a:lnTo>
                    <a:pt x="17470" y="6051"/>
                  </a:lnTo>
                  <a:lnTo>
                    <a:pt x="17416" y="6105"/>
                  </a:lnTo>
                  <a:lnTo>
                    <a:pt x="17388" y="6160"/>
                  </a:lnTo>
                  <a:lnTo>
                    <a:pt x="17388" y="6160"/>
                  </a:lnTo>
                  <a:lnTo>
                    <a:pt x="17252" y="6405"/>
                  </a:lnTo>
                  <a:lnTo>
                    <a:pt x="17061" y="6650"/>
                  </a:lnTo>
                  <a:lnTo>
                    <a:pt x="16871" y="6841"/>
                  </a:lnTo>
                  <a:lnTo>
                    <a:pt x="16680" y="7059"/>
                  </a:lnTo>
                  <a:lnTo>
                    <a:pt x="16217" y="7413"/>
                  </a:lnTo>
                  <a:lnTo>
                    <a:pt x="15753" y="7768"/>
                  </a:lnTo>
                  <a:lnTo>
                    <a:pt x="15290" y="8122"/>
                  </a:lnTo>
                  <a:lnTo>
                    <a:pt x="15072" y="8313"/>
                  </a:lnTo>
                  <a:lnTo>
                    <a:pt x="14881" y="8503"/>
                  </a:lnTo>
                  <a:lnTo>
                    <a:pt x="14690" y="8721"/>
                  </a:lnTo>
                  <a:lnTo>
                    <a:pt x="14527" y="8967"/>
                  </a:lnTo>
                  <a:lnTo>
                    <a:pt x="14391" y="9212"/>
                  </a:lnTo>
                  <a:lnTo>
                    <a:pt x="14309" y="9485"/>
                  </a:lnTo>
                  <a:lnTo>
                    <a:pt x="14309" y="9485"/>
                  </a:lnTo>
                  <a:lnTo>
                    <a:pt x="14254" y="9648"/>
                  </a:lnTo>
                  <a:lnTo>
                    <a:pt x="14227" y="9812"/>
                  </a:lnTo>
                  <a:lnTo>
                    <a:pt x="14227" y="10139"/>
                  </a:lnTo>
                  <a:lnTo>
                    <a:pt x="14309" y="10466"/>
                  </a:lnTo>
                  <a:lnTo>
                    <a:pt x="14418" y="10765"/>
                  </a:lnTo>
                  <a:lnTo>
                    <a:pt x="14500" y="10902"/>
                  </a:lnTo>
                  <a:lnTo>
                    <a:pt x="14609" y="11011"/>
                  </a:lnTo>
                  <a:lnTo>
                    <a:pt x="14718" y="11147"/>
                  </a:lnTo>
                  <a:lnTo>
                    <a:pt x="14827" y="11229"/>
                  </a:lnTo>
                  <a:lnTo>
                    <a:pt x="14963" y="11310"/>
                  </a:lnTo>
                  <a:lnTo>
                    <a:pt x="15126" y="11392"/>
                  </a:lnTo>
                  <a:lnTo>
                    <a:pt x="15263" y="11447"/>
                  </a:lnTo>
                  <a:lnTo>
                    <a:pt x="15454" y="11474"/>
                  </a:lnTo>
                  <a:lnTo>
                    <a:pt x="15454" y="11474"/>
                  </a:lnTo>
                  <a:lnTo>
                    <a:pt x="14799" y="12564"/>
                  </a:lnTo>
                  <a:lnTo>
                    <a:pt x="14145" y="13682"/>
                  </a:lnTo>
                  <a:lnTo>
                    <a:pt x="13546" y="14799"/>
                  </a:lnTo>
                  <a:lnTo>
                    <a:pt x="12946" y="15944"/>
                  </a:lnTo>
                  <a:lnTo>
                    <a:pt x="12946" y="15944"/>
                  </a:lnTo>
                  <a:lnTo>
                    <a:pt x="11720" y="14227"/>
                  </a:lnTo>
                  <a:lnTo>
                    <a:pt x="11066" y="13382"/>
                  </a:lnTo>
                  <a:lnTo>
                    <a:pt x="10412" y="12564"/>
                  </a:lnTo>
                  <a:lnTo>
                    <a:pt x="10412" y="12564"/>
                  </a:lnTo>
                  <a:lnTo>
                    <a:pt x="10330" y="12482"/>
                  </a:lnTo>
                  <a:lnTo>
                    <a:pt x="10221" y="12455"/>
                  </a:lnTo>
                  <a:lnTo>
                    <a:pt x="10112" y="12482"/>
                  </a:lnTo>
                  <a:lnTo>
                    <a:pt x="10030" y="12510"/>
                  </a:lnTo>
                  <a:lnTo>
                    <a:pt x="10030" y="12510"/>
                  </a:lnTo>
                  <a:lnTo>
                    <a:pt x="9730" y="12673"/>
                  </a:lnTo>
                  <a:lnTo>
                    <a:pt x="9458" y="12864"/>
                  </a:lnTo>
                  <a:lnTo>
                    <a:pt x="9185" y="13055"/>
                  </a:lnTo>
                  <a:lnTo>
                    <a:pt x="8940" y="13300"/>
                  </a:lnTo>
                  <a:lnTo>
                    <a:pt x="8722" y="13572"/>
                  </a:lnTo>
                  <a:lnTo>
                    <a:pt x="8640" y="13709"/>
                  </a:lnTo>
                  <a:lnTo>
                    <a:pt x="8586" y="13872"/>
                  </a:lnTo>
                  <a:lnTo>
                    <a:pt x="8531" y="14009"/>
                  </a:lnTo>
                  <a:lnTo>
                    <a:pt x="8504" y="14172"/>
                  </a:lnTo>
                  <a:lnTo>
                    <a:pt x="8504" y="14363"/>
                  </a:lnTo>
                  <a:lnTo>
                    <a:pt x="8531" y="14526"/>
                  </a:lnTo>
                  <a:lnTo>
                    <a:pt x="8531" y="14526"/>
                  </a:lnTo>
                  <a:lnTo>
                    <a:pt x="8586" y="14744"/>
                  </a:lnTo>
                  <a:lnTo>
                    <a:pt x="8667" y="14935"/>
                  </a:lnTo>
                  <a:lnTo>
                    <a:pt x="8776" y="15099"/>
                  </a:lnTo>
                  <a:lnTo>
                    <a:pt x="8913" y="15289"/>
                  </a:lnTo>
                  <a:lnTo>
                    <a:pt x="9185" y="15616"/>
                  </a:lnTo>
                  <a:lnTo>
                    <a:pt x="9458" y="15944"/>
                  </a:lnTo>
                  <a:lnTo>
                    <a:pt x="9458" y="15944"/>
                  </a:lnTo>
                  <a:lnTo>
                    <a:pt x="10384" y="17034"/>
                  </a:lnTo>
                  <a:lnTo>
                    <a:pt x="11338" y="18151"/>
                  </a:lnTo>
                  <a:lnTo>
                    <a:pt x="11338" y="18151"/>
                  </a:lnTo>
                  <a:lnTo>
                    <a:pt x="11393" y="18178"/>
                  </a:lnTo>
                  <a:lnTo>
                    <a:pt x="11447" y="18206"/>
                  </a:lnTo>
                  <a:lnTo>
                    <a:pt x="11556" y="18206"/>
                  </a:lnTo>
                  <a:lnTo>
                    <a:pt x="11665" y="18151"/>
                  </a:lnTo>
                  <a:lnTo>
                    <a:pt x="11747" y="18069"/>
                  </a:lnTo>
                  <a:lnTo>
                    <a:pt x="11883" y="18124"/>
                  </a:lnTo>
                  <a:lnTo>
                    <a:pt x="11883" y="18124"/>
                  </a:lnTo>
                  <a:lnTo>
                    <a:pt x="11447" y="19050"/>
                  </a:lnTo>
                  <a:lnTo>
                    <a:pt x="11039" y="20004"/>
                  </a:lnTo>
                  <a:lnTo>
                    <a:pt x="10630" y="20985"/>
                  </a:lnTo>
                  <a:lnTo>
                    <a:pt x="10248" y="21939"/>
                  </a:lnTo>
                  <a:lnTo>
                    <a:pt x="10248" y="21939"/>
                  </a:lnTo>
                  <a:lnTo>
                    <a:pt x="9867" y="22948"/>
                  </a:lnTo>
                  <a:lnTo>
                    <a:pt x="9512" y="23929"/>
                  </a:lnTo>
                  <a:lnTo>
                    <a:pt x="9185" y="24964"/>
                  </a:lnTo>
                  <a:lnTo>
                    <a:pt x="8858" y="25973"/>
                  </a:lnTo>
                  <a:lnTo>
                    <a:pt x="8858" y="25973"/>
                  </a:lnTo>
                  <a:lnTo>
                    <a:pt x="7632" y="25509"/>
                  </a:lnTo>
                  <a:lnTo>
                    <a:pt x="6405" y="25073"/>
                  </a:lnTo>
                  <a:lnTo>
                    <a:pt x="6405" y="25073"/>
                  </a:lnTo>
                  <a:lnTo>
                    <a:pt x="6296" y="25046"/>
                  </a:lnTo>
                  <a:lnTo>
                    <a:pt x="6187" y="25073"/>
                  </a:lnTo>
                  <a:lnTo>
                    <a:pt x="6106" y="25128"/>
                  </a:lnTo>
                  <a:lnTo>
                    <a:pt x="6051" y="25210"/>
                  </a:lnTo>
                  <a:lnTo>
                    <a:pt x="6051" y="25210"/>
                  </a:lnTo>
                  <a:lnTo>
                    <a:pt x="5915" y="25537"/>
                  </a:lnTo>
                  <a:lnTo>
                    <a:pt x="5779" y="25891"/>
                  </a:lnTo>
                  <a:lnTo>
                    <a:pt x="5670" y="26300"/>
                  </a:lnTo>
                  <a:lnTo>
                    <a:pt x="5615" y="26709"/>
                  </a:lnTo>
                  <a:lnTo>
                    <a:pt x="5561" y="27117"/>
                  </a:lnTo>
                  <a:lnTo>
                    <a:pt x="5588" y="27499"/>
                  </a:lnTo>
                  <a:lnTo>
                    <a:pt x="5615" y="27690"/>
                  </a:lnTo>
                  <a:lnTo>
                    <a:pt x="5642" y="27880"/>
                  </a:lnTo>
                  <a:lnTo>
                    <a:pt x="5724" y="28044"/>
                  </a:lnTo>
                  <a:lnTo>
                    <a:pt x="5806" y="28207"/>
                  </a:lnTo>
                  <a:lnTo>
                    <a:pt x="5806" y="28207"/>
                  </a:lnTo>
                  <a:lnTo>
                    <a:pt x="5888" y="28344"/>
                  </a:lnTo>
                  <a:lnTo>
                    <a:pt x="5969" y="28425"/>
                  </a:lnTo>
                  <a:lnTo>
                    <a:pt x="6078" y="28507"/>
                  </a:lnTo>
                  <a:lnTo>
                    <a:pt x="6187" y="28589"/>
                  </a:lnTo>
                  <a:lnTo>
                    <a:pt x="6460" y="28644"/>
                  </a:lnTo>
                  <a:lnTo>
                    <a:pt x="6733" y="28698"/>
                  </a:lnTo>
                  <a:lnTo>
                    <a:pt x="6733" y="28698"/>
                  </a:lnTo>
                  <a:lnTo>
                    <a:pt x="8013" y="28862"/>
                  </a:lnTo>
                  <a:lnTo>
                    <a:pt x="8013" y="28862"/>
                  </a:lnTo>
                  <a:lnTo>
                    <a:pt x="7795" y="29734"/>
                  </a:lnTo>
                  <a:lnTo>
                    <a:pt x="7550" y="30633"/>
                  </a:lnTo>
                  <a:lnTo>
                    <a:pt x="7414" y="31042"/>
                  </a:lnTo>
                  <a:lnTo>
                    <a:pt x="7278" y="31478"/>
                  </a:lnTo>
                  <a:lnTo>
                    <a:pt x="7087" y="31887"/>
                  </a:lnTo>
                  <a:lnTo>
                    <a:pt x="6896" y="322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10943926" y="6022928"/>
              <a:ext cx="112450" cy="110400"/>
            </a:xfrm>
            <a:custGeom>
              <a:rect b="b" l="l" r="r" t="t"/>
              <a:pathLst>
                <a:path extrusionOk="0" fill="none" h="4416" w="4498">
                  <a:moveTo>
                    <a:pt x="4388" y="2399"/>
                  </a:moveTo>
                  <a:lnTo>
                    <a:pt x="4388" y="2399"/>
                  </a:lnTo>
                  <a:lnTo>
                    <a:pt x="4470" y="2317"/>
                  </a:lnTo>
                  <a:lnTo>
                    <a:pt x="4497" y="2235"/>
                  </a:lnTo>
                  <a:lnTo>
                    <a:pt x="4497" y="2126"/>
                  </a:lnTo>
                  <a:lnTo>
                    <a:pt x="4470" y="2045"/>
                  </a:lnTo>
                  <a:lnTo>
                    <a:pt x="4470" y="2045"/>
                  </a:lnTo>
                  <a:lnTo>
                    <a:pt x="4225" y="1363"/>
                  </a:lnTo>
                  <a:lnTo>
                    <a:pt x="4061" y="1009"/>
                  </a:lnTo>
                  <a:lnTo>
                    <a:pt x="3870" y="627"/>
                  </a:lnTo>
                  <a:lnTo>
                    <a:pt x="3761" y="491"/>
                  </a:lnTo>
                  <a:lnTo>
                    <a:pt x="3625" y="328"/>
                  </a:lnTo>
                  <a:lnTo>
                    <a:pt x="3516" y="219"/>
                  </a:lnTo>
                  <a:lnTo>
                    <a:pt x="3352" y="110"/>
                  </a:lnTo>
                  <a:lnTo>
                    <a:pt x="3216" y="28"/>
                  </a:lnTo>
                  <a:lnTo>
                    <a:pt x="3053" y="1"/>
                  </a:lnTo>
                  <a:lnTo>
                    <a:pt x="2862" y="1"/>
                  </a:lnTo>
                  <a:lnTo>
                    <a:pt x="2671" y="55"/>
                  </a:lnTo>
                  <a:lnTo>
                    <a:pt x="2671" y="55"/>
                  </a:lnTo>
                  <a:lnTo>
                    <a:pt x="2480" y="110"/>
                  </a:lnTo>
                  <a:lnTo>
                    <a:pt x="2317" y="191"/>
                  </a:lnTo>
                  <a:lnTo>
                    <a:pt x="1963" y="409"/>
                  </a:lnTo>
                  <a:lnTo>
                    <a:pt x="1635" y="682"/>
                  </a:lnTo>
                  <a:lnTo>
                    <a:pt x="1308" y="982"/>
                  </a:lnTo>
                  <a:lnTo>
                    <a:pt x="1009" y="1309"/>
                  </a:lnTo>
                  <a:lnTo>
                    <a:pt x="736" y="1663"/>
                  </a:lnTo>
                  <a:lnTo>
                    <a:pt x="491" y="2017"/>
                  </a:lnTo>
                  <a:lnTo>
                    <a:pt x="273" y="2344"/>
                  </a:lnTo>
                  <a:lnTo>
                    <a:pt x="273" y="2344"/>
                  </a:lnTo>
                  <a:lnTo>
                    <a:pt x="164" y="2372"/>
                  </a:lnTo>
                  <a:lnTo>
                    <a:pt x="82" y="2453"/>
                  </a:lnTo>
                  <a:lnTo>
                    <a:pt x="28" y="2535"/>
                  </a:lnTo>
                  <a:lnTo>
                    <a:pt x="0" y="2644"/>
                  </a:lnTo>
                  <a:lnTo>
                    <a:pt x="0" y="2644"/>
                  </a:lnTo>
                  <a:lnTo>
                    <a:pt x="28" y="2917"/>
                  </a:lnTo>
                  <a:lnTo>
                    <a:pt x="82" y="3162"/>
                  </a:lnTo>
                  <a:lnTo>
                    <a:pt x="164" y="3407"/>
                  </a:lnTo>
                  <a:lnTo>
                    <a:pt x="273" y="3652"/>
                  </a:lnTo>
                  <a:lnTo>
                    <a:pt x="436" y="3871"/>
                  </a:lnTo>
                  <a:lnTo>
                    <a:pt x="600" y="4061"/>
                  </a:lnTo>
                  <a:lnTo>
                    <a:pt x="818" y="4225"/>
                  </a:lnTo>
                  <a:lnTo>
                    <a:pt x="1036" y="4388"/>
                  </a:lnTo>
                  <a:lnTo>
                    <a:pt x="1036" y="4388"/>
                  </a:lnTo>
                  <a:lnTo>
                    <a:pt x="1118" y="4416"/>
                  </a:lnTo>
                  <a:lnTo>
                    <a:pt x="1227" y="4416"/>
                  </a:lnTo>
                  <a:lnTo>
                    <a:pt x="1308" y="4388"/>
                  </a:lnTo>
                  <a:lnTo>
                    <a:pt x="1390" y="4334"/>
                  </a:lnTo>
                  <a:lnTo>
                    <a:pt x="1390" y="4334"/>
                  </a:lnTo>
                  <a:lnTo>
                    <a:pt x="1717" y="4034"/>
                  </a:lnTo>
                  <a:lnTo>
                    <a:pt x="2072" y="3734"/>
                  </a:lnTo>
                  <a:lnTo>
                    <a:pt x="2426" y="3489"/>
                  </a:lnTo>
                  <a:lnTo>
                    <a:pt x="2807" y="3244"/>
                  </a:lnTo>
                  <a:lnTo>
                    <a:pt x="3189" y="2998"/>
                  </a:lnTo>
                  <a:lnTo>
                    <a:pt x="3570" y="2780"/>
                  </a:lnTo>
                  <a:lnTo>
                    <a:pt x="3979" y="2590"/>
                  </a:lnTo>
                  <a:lnTo>
                    <a:pt x="4388" y="2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1258701" y="5674778"/>
              <a:ext cx="75650" cy="78375"/>
            </a:xfrm>
            <a:custGeom>
              <a:rect b="b" l="l" r="r" t="t"/>
              <a:pathLst>
                <a:path extrusionOk="0" fill="none" h="3135" w="3026">
                  <a:moveTo>
                    <a:pt x="2099" y="2807"/>
                  </a:moveTo>
                  <a:lnTo>
                    <a:pt x="2099" y="2807"/>
                  </a:lnTo>
                  <a:lnTo>
                    <a:pt x="2344" y="2753"/>
                  </a:lnTo>
                  <a:lnTo>
                    <a:pt x="2562" y="2698"/>
                  </a:lnTo>
                  <a:lnTo>
                    <a:pt x="2644" y="2644"/>
                  </a:lnTo>
                  <a:lnTo>
                    <a:pt x="2726" y="2589"/>
                  </a:lnTo>
                  <a:lnTo>
                    <a:pt x="2807" y="2507"/>
                  </a:lnTo>
                  <a:lnTo>
                    <a:pt x="2862" y="2398"/>
                  </a:lnTo>
                  <a:lnTo>
                    <a:pt x="2862" y="2398"/>
                  </a:lnTo>
                  <a:lnTo>
                    <a:pt x="2944" y="2235"/>
                  </a:lnTo>
                  <a:lnTo>
                    <a:pt x="2998" y="2017"/>
                  </a:lnTo>
                  <a:lnTo>
                    <a:pt x="3025" y="1826"/>
                  </a:lnTo>
                  <a:lnTo>
                    <a:pt x="3025" y="1635"/>
                  </a:lnTo>
                  <a:lnTo>
                    <a:pt x="2998" y="1417"/>
                  </a:lnTo>
                  <a:lnTo>
                    <a:pt x="2971" y="1227"/>
                  </a:lnTo>
                  <a:lnTo>
                    <a:pt x="2889" y="1036"/>
                  </a:lnTo>
                  <a:lnTo>
                    <a:pt x="2807" y="872"/>
                  </a:lnTo>
                  <a:lnTo>
                    <a:pt x="2807" y="872"/>
                  </a:lnTo>
                  <a:lnTo>
                    <a:pt x="2726" y="681"/>
                  </a:lnTo>
                  <a:lnTo>
                    <a:pt x="2617" y="545"/>
                  </a:lnTo>
                  <a:lnTo>
                    <a:pt x="2480" y="409"/>
                  </a:lnTo>
                  <a:lnTo>
                    <a:pt x="2344" y="300"/>
                  </a:lnTo>
                  <a:lnTo>
                    <a:pt x="2181" y="191"/>
                  </a:lnTo>
                  <a:lnTo>
                    <a:pt x="2017" y="136"/>
                  </a:lnTo>
                  <a:lnTo>
                    <a:pt x="1853" y="55"/>
                  </a:lnTo>
                  <a:lnTo>
                    <a:pt x="1690" y="27"/>
                  </a:lnTo>
                  <a:lnTo>
                    <a:pt x="1499" y="0"/>
                  </a:lnTo>
                  <a:lnTo>
                    <a:pt x="1336" y="0"/>
                  </a:lnTo>
                  <a:lnTo>
                    <a:pt x="1145" y="27"/>
                  </a:lnTo>
                  <a:lnTo>
                    <a:pt x="981" y="55"/>
                  </a:lnTo>
                  <a:lnTo>
                    <a:pt x="818" y="109"/>
                  </a:lnTo>
                  <a:lnTo>
                    <a:pt x="627" y="164"/>
                  </a:lnTo>
                  <a:lnTo>
                    <a:pt x="491" y="273"/>
                  </a:lnTo>
                  <a:lnTo>
                    <a:pt x="327" y="382"/>
                  </a:lnTo>
                  <a:lnTo>
                    <a:pt x="327" y="382"/>
                  </a:lnTo>
                  <a:lnTo>
                    <a:pt x="246" y="409"/>
                  </a:lnTo>
                  <a:lnTo>
                    <a:pt x="191" y="491"/>
                  </a:lnTo>
                  <a:lnTo>
                    <a:pt x="191" y="491"/>
                  </a:lnTo>
                  <a:lnTo>
                    <a:pt x="55" y="627"/>
                  </a:lnTo>
                  <a:lnTo>
                    <a:pt x="55" y="627"/>
                  </a:lnTo>
                  <a:lnTo>
                    <a:pt x="28" y="681"/>
                  </a:lnTo>
                  <a:lnTo>
                    <a:pt x="0" y="736"/>
                  </a:lnTo>
                  <a:lnTo>
                    <a:pt x="28" y="845"/>
                  </a:lnTo>
                  <a:lnTo>
                    <a:pt x="82" y="927"/>
                  </a:lnTo>
                  <a:lnTo>
                    <a:pt x="191" y="954"/>
                  </a:lnTo>
                  <a:lnTo>
                    <a:pt x="191" y="954"/>
                  </a:lnTo>
                  <a:lnTo>
                    <a:pt x="273" y="1908"/>
                  </a:lnTo>
                  <a:lnTo>
                    <a:pt x="382" y="2862"/>
                  </a:lnTo>
                  <a:lnTo>
                    <a:pt x="382" y="2862"/>
                  </a:lnTo>
                  <a:lnTo>
                    <a:pt x="436" y="2998"/>
                  </a:lnTo>
                  <a:lnTo>
                    <a:pt x="518" y="3080"/>
                  </a:lnTo>
                  <a:lnTo>
                    <a:pt x="627" y="3134"/>
                  </a:lnTo>
                  <a:lnTo>
                    <a:pt x="763" y="3134"/>
                  </a:lnTo>
                  <a:lnTo>
                    <a:pt x="763" y="3134"/>
                  </a:lnTo>
                  <a:lnTo>
                    <a:pt x="2099" y="28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1016151" y="5801503"/>
              <a:ext cx="119250" cy="83150"/>
            </a:xfrm>
            <a:custGeom>
              <a:rect b="b" l="l" r="r" t="t"/>
              <a:pathLst>
                <a:path extrusionOk="0" fill="none" h="3326" w="4770">
                  <a:moveTo>
                    <a:pt x="4551" y="2344"/>
                  </a:moveTo>
                  <a:lnTo>
                    <a:pt x="4551" y="2344"/>
                  </a:lnTo>
                  <a:lnTo>
                    <a:pt x="4633" y="2317"/>
                  </a:lnTo>
                  <a:lnTo>
                    <a:pt x="4715" y="2235"/>
                  </a:lnTo>
                  <a:lnTo>
                    <a:pt x="4742" y="2181"/>
                  </a:lnTo>
                  <a:lnTo>
                    <a:pt x="4742" y="2099"/>
                  </a:lnTo>
                  <a:lnTo>
                    <a:pt x="4742" y="2099"/>
                  </a:lnTo>
                  <a:lnTo>
                    <a:pt x="4769" y="1826"/>
                  </a:lnTo>
                  <a:lnTo>
                    <a:pt x="4742" y="1581"/>
                  </a:lnTo>
                  <a:lnTo>
                    <a:pt x="4715" y="1308"/>
                  </a:lnTo>
                  <a:lnTo>
                    <a:pt x="4660" y="1063"/>
                  </a:lnTo>
                  <a:lnTo>
                    <a:pt x="4579" y="845"/>
                  </a:lnTo>
                  <a:lnTo>
                    <a:pt x="4497" y="600"/>
                  </a:lnTo>
                  <a:lnTo>
                    <a:pt x="4388" y="355"/>
                  </a:lnTo>
                  <a:lnTo>
                    <a:pt x="4252" y="137"/>
                  </a:lnTo>
                  <a:lnTo>
                    <a:pt x="4252" y="137"/>
                  </a:lnTo>
                  <a:lnTo>
                    <a:pt x="4197" y="82"/>
                  </a:lnTo>
                  <a:lnTo>
                    <a:pt x="4143" y="28"/>
                  </a:lnTo>
                  <a:lnTo>
                    <a:pt x="4061" y="0"/>
                  </a:lnTo>
                  <a:lnTo>
                    <a:pt x="3979" y="28"/>
                  </a:lnTo>
                  <a:lnTo>
                    <a:pt x="3979" y="28"/>
                  </a:lnTo>
                  <a:lnTo>
                    <a:pt x="191" y="1063"/>
                  </a:lnTo>
                  <a:lnTo>
                    <a:pt x="191" y="1063"/>
                  </a:lnTo>
                  <a:lnTo>
                    <a:pt x="82" y="1118"/>
                  </a:lnTo>
                  <a:lnTo>
                    <a:pt x="27" y="1199"/>
                  </a:lnTo>
                  <a:lnTo>
                    <a:pt x="0" y="1336"/>
                  </a:lnTo>
                  <a:lnTo>
                    <a:pt x="27" y="1445"/>
                  </a:lnTo>
                  <a:lnTo>
                    <a:pt x="27" y="1445"/>
                  </a:lnTo>
                  <a:lnTo>
                    <a:pt x="899" y="3189"/>
                  </a:lnTo>
                  <a:lnTo>
                    <a:pt x="899" y="3189"/>
                  </a:lnTo>
                  <a:lnTo>
                    <a:pt x="954" y="3271"/>
                  </a:lnTo>
                  <a:lnTo>
                    <a:pt x="1036" y="3325"/>
                  </a:lnTo>
                  <a:lnTo>
                    <a:pt x="1145" y="3325"/>
                  </a:lnTo>
                  <a:lnTo>
                    <a:pt x="1227" y="3298"/>
                  </a:lnTo>
                  <a:lnTo>
                    <a:pt x="1308" y="3243"/>
                  </a:lnTo>
                  <a:lnTo>
                    <a:pt x="1363" y="3162"/>
                  </a:lnTo>
                  <a:lnTo>
                    <a:pt x="1390" y="3053"/>
                  </a:lnTo>
                  <a:lnTo>
                    <a:pt x="1363" y="2971"/>
                  </a:lnTo>
                  <a:lnTo>
                    <a:pt x="1363" y="2971"/>
                  </a:lnTo>
                  <a:lnTo>
                    <a:pt x="2971" y="2644"/>
                  </a:lnTo>
                  <a:lnTo>
                    <a:pt x="4551" y="23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12072876" y="5218953"/>
              <a:ext cx="43625" cy="81100"/>
            </a:xfrm>
            <a:custGeom>
              <a:rect b="b" l="l" r="r" t="t"/>
              <a:pathLst>
                <a:path extrusionOk="0" h="3244" w="1745">
                  <a:moveTo>
                    <a:pt x="1554" y="1"/>
                  </a:moveTo>
                  <a:lnTo>
                    <a:pt x="1" y="328"/>
                  </a:lnTo>
                  <a:lnTo>
                    <a:pt x="137" y="655"/>
                  </a:lnTo>
                  <a:lnTo>
                    <a:pt x="273" y="1009"/>
                  </a:lnTo>
                  <a:lnTo>
                    <a:pt x="355" y="1336"/>
                  </a:lnTo>
                  <a:lnTo>
                    <a:pt x="437" y="1690"/>
                  </a:lnTo>
                  <a:lnTo>
                    <a:pt x="491" y="2045"/>
                  </a:lnTo>
                  <a:lnTo>
                    <a:pt x="491" y="2399"/>
                  </a:lnTo>
                  <a:lnTo>
                    <a:pt x="491" y="2753"/>
                  </a:lnTo>
                  <a:lnTo>
                    <a:pt x="464" y="3108"/>
                  </a:lnTo>
                  <a:lnTo>
                    <a:pt x="437" y="3189"/>
                  </a:lnTo>
                  <a:lnTo>
                    <a:pt x="1091" y="3189"/>
                  </a:lnTo>
                  <a:lnTo>
                    <a:pt x="1718" y="3244"/>
                  </a:lnTo>
                  <a:lnTo>
                    <a:pt x="1745" y="2426"/>
                  </a:lnTo>
                  <a:lnTo>
                    <a:pt x="1745" y="1609"/>
                  </a:lnTo>
                  <a:lnTo>
                    <a:pt x="1663" y="818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1031126" y="6260028"/>
              <a:ext cx="63400" cy="62025"/>
            </a:xfrm>
            <a:custGeom>
              <a:rect b="b" l="l" r="r" t="t"/>
              <a:pathLst>
                <a:path extrusionOk="0" h="2481" w="2536">
                  <a:moveTo>
                    <a:pt x="300" y="1"/>
                  </a:moveTo>
                  <a:lnTo>
                    <a:pt x="137" y="518"/>
                  </a:lnTo>
                  <a:lnTo>
                    <a:pt x="82" y="791"/>
                  </a:lnTo>
                  <a:lnTo>
                    <a:pt x="28" y="1064"/>
                  </a:lnTo>
                  <a:lnTo>
                    <a:pt x="1" y="1336"/>
                  </a:lnTo>
                  <a:lnTo>
                    <a:pt x="1" y="1609"/>
                  </a:lnTo>
                  <a:lnTo>
                    <a:pt x="28" y="1854"/>
                  </a:lnTo>
                  <a:lnTo>
                    <a:pt x="137" y="2072"/>
                  </a:lnTo>
                  <a:lnTo>
                    <a:pt x="246" y="2181"/>
                  </a:lnTo>
                  <a:lnTo>
                    <a:pt x="382" y="2263"/>
                  </a:lnTo>
                  <a:lnTo>
                    <a:pt x="573" y="2317"/>
                  </a:lnTo>
                  <a:lnTo>
                    <a:pt x="764" y="2344"/>
                  </a:lnTo>
                  <a:lnTo>
                    <a:pt x="1173" y="2399"/>
                  </a:lnTo>
                  <a:lnTo>
                    <a:pt x="1500" y="2399"/>
                  </a:lnTo>
                  <a:lnTo>
                    <a:pt x="1963" y="2481"/>
                  </a:lnTo>
                  <a:lnTo>
                    <a:pt x="2263" y="1500"/>
                  </a:lnTo>
                  <a:lnTo>
                    <a:pt x="2535" y="518"/>
                  </a:lnTo>
                  <a:lnTo>
                    <a:pt x="1418" y="273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2125351" y="5006378"/>
              <a:ext cx="110400" cy="94725"/>
            </a:xfrm>
            <a:custGeom>
              <a:rect b="b" l="l" r="r" t="t"/>
              <a:pathLst>
                <a:path extrusionOk="0" h="3789" w="4416">
                  <a:moveTo>
                    <a:pt x="709" y="655"/>
                  </a:moveTo>
                  <a:lnTo>
                    <a:pt x="1009" y="682"/>
                  </a:lnTo>
                  <a:lnTo>
                    <a:pt x="1336" y="682"/>
                  </a:lnTo>
                  <a:lnTo>
                    <a:pt x="2017" y="709"/>
                  </a:lnTo>
                  <a:lnTo>
                    <a:pt x="2371" y="737"/>
                  </a:lnTo>
                  <a:lnTo>
                    <a:pt x="2671" y="791"/>
                  </a:lnTo>
                  <a:lnTo>
                    <a:pt x="2971" y="873"/>
                  </a:lnTo>
                  <a:lnTo>
                    <a:pt x="3107" y="927"/>
                  </a:lnTo>
                  <a:lnTo>
                    <a:pt x="3216" y="1009"/>
                  </a:lnTo>
                  <a:lnTo>
                    <a:pt x="3380" y="1145"/>
                  </a:lnTo>
                  <a:lnTo>
                    <a:pt x="3461" y="1282"/>
                  </a:lnTo>
                  <a:lnTo>
                    <a:pt x="3543" y="1391"/>
                  </a:lnTo>
                  <a:lnTo>
                    <a:pt x="3570" y="1554"/>
                  </a:lnTo>
                  <a:lnTo>
                    <a:pt x="3625" y="1854"/>
                  </a:lnTo>
                  <a:lnTo>
                    <a:pt x="3625" y="2236"/>
                  </a:lnTo>
                  <a:lnTo>
                    <a:pt x="3625" y="2644"/>
                  </a:lnTo>
                  <a:lnTo>
                    <a:pt x="3598" y="3053"/>
                  </a:lnTo>
                  <a:lnTo>
                    <a:pt x="3025" y="3026"/>
                  </a:lnTo>
                  <a:lnTo>
                    <a:pt x="2753" y="2999"/>
                  </a:lnTo>
                  <a:lnTo>
                    <a:pt x="2453" y="2971"/>
                  </a:lnTo>
                  <a:lnTo>
                    <a:pt x="2181" y="2890"/>
                  </a:lnTo>
                  <a:lnTo>
                    <a:pt x="1908" y="2808"/>
                  </a:lnTo>
                  <a:lnTo>
                    <a:pt x="1635" y="2699"/>
                  </a:lnTo>
                  <a:lnTo>
                    <a:pt x="1390" y="2563"/>
                  </a:lnTo>
                  <a:lnTo>
                    <a:pt x="1172" y="2372"/>
                  </a:lnTo>
                  <a:lnTo>
                    <a:pt x="981" y="2181"/>
                  </a:lnTo>
                  <a:lnTo>
                    <a:pt x="818" y="1963"/>
                  </a:lnTo>
                  <a:lnTo>
                    <a:pt x="682" y="1718"/>
                  </a:lnTo>
                  <a:lnTo>
                    <a:pt x="600" y="1445"/>
                  </a:lnTo>
                  <a:lnTo>
                    <a:pt x="573" y="1200"/>
                  </a:lnTo>
                  <a:lnTo>
                    <a:pt x="627" y="927"/>
                  </a:lnTo>
                  <a:lnTo>
                    <a:pt x="709" y="655"/>
                  </a:lnTo>
                  <a:close/>
                  <a:moveTo>
                    <a:pt x="1308" y="1"/>
                  </a:moveTo>
                  <a:lnTo>
                    <a:pt x="736" y="28"/>
                  </a:lnTo>
                  <a:lnTo>
                    <a:pt x="654" y="28"/>
                  </a:lnTo>
                  <a:lnTo>
                    <a:pt x="600" y="55"/>
                  </a:lnTo>
                  <a:lnTo>
                    <a:pt x="491" y="83"/>
                  </a:lnTo>
                  <a:lnTo>
                    <a:pt x="436" y="137"/>
                  </a:lnTo>
                  <a:lnTo>
                    <a:pt x="246" y="410"/>
                  </a:lnTo>
                  <a:lnTo>
                    <a:pt x="109" y="709"/>
                  </a:lnTo>
                  <a:lnTo>
                    <a:pt x="28" y="1036"/>
                  </a:lnTo>
                  <a:lnTo>
                    <a:pt x="0" y="1363"/>
                  </a:lnTo>
                  <a:lnTo>
                    <a:pt x="55" y="1690"/>
                  </a:lnTo>
                  <a:lnTo>
                    <a:pt x="137" y="1990"/>
                  </a:lnTo>
                  <a:lnTo>
                    <a:pt x="246" y="2290"/>
                  </a:lnTo>
                  <a:lnTo>
                    <a:pt x="436" y="2590"/>
                  </a:lnTo>
                  <a:lnTo>
                    <a:pt x="600" y="2781"/>
                  </a:lnTo>
                  <a:lnTo>
                    <a:pt x="763" y="2944"/>
                  </a:lnTo>
                  <a:lnTo>
                    <a:pt x="954" y="3108"/>
                  </a:lnTo>
                  <a:lnTo>
                    <a:pt x="1145" y="3244"/>
                  </a:lnTo>
                  <a:lnTo>
                    <a:pt x="1363" y="3353"/>
                  </a:lnTo>
                  <a:lnTo>
                    <a:pt x="1581" y="3435"/>
                  </a:lnTo>
                  <a:lnTo>
                    <a:pt x="2044" y="3598"/>
                  </a:lnTo>
                  <a:lnTo>
                    <a:pt x="2508" y="3680"/>
                  </a:lnTo>
                  <a:lnTo>
                    <a:pt x="3025" y="3762"/>
                  </a:lnTo>
                  <a:lnTo>
                    <a:pt x="3489" y="3789"/>
                  </a:lnTo>
                  <a:lnTo>
                    <a:pt x="4034" y="3789"/>
                  </a:lnTo>
                  <a:lnTo>
                    <a:pt x="4116" y="3762"/>
                  </a:lnTo>
                  <a:lnTo>
                    <a:pt x="4225" y="3680"/>
                  </a:lnTo>
                  <a:lnTo>
                    <a:pt x="4306" y="3571"/>
                  </a:lnTo>
                  <a:lnTo>
                    <a:pt x="4334" y="3435"/>
                  </a:lnTo>
                  <a:lnTo>
                    <a:pt x="4388" y="2726"/>
                  </a:lnTo>
                  <a:lnTo>
                    <a:pt x="4388" y="2317"/>
                  </a:lnTo>
                  <a:lnTo>
                    <a:pt x="4415" y="1908"/>
                  </a:lnTo>
                  <a:lnTo>
                    <a:pt x="4361" y="1500"/>
                  </a:lnTo>
                  <a:lnTo>
                    <a:pt x="4306" y="1118"/>
                  </a:lnTo>
                  <a:lnTo>
                    <a:pt x="4252" y="927"/>
                  </a:lnTo>
                  <a:lnTo>
                    <a:pt x="4170" y="764"/>
                  </a:lnTo>
                  <a:lnTo>
                    <a:pt x="4088" y="628"/>
                  </a:lnTo>
                  <a:lnTo>
                    <a:pt x="4006" y="491"/>
                  </a:lnTo>
                  <a:lnTo>
                    <a:pt x="3897" y="382"/>
                  </a:lnTo>
                  <a:lnTo>
                    <a:pt x="3788" y="301"/>
                  </a:lnTo>
                  <a:lnTo>
                    <a:pt x="3570" y="192"/>
                  </a:lnTo>
                  <a:lnTo>
                    <a:pt x="3325" y="137"/>
                  </a:lnTo>
                  <a:lnTo>
                    <a:pt x="3053" y="110"/>
                  </a:lnTo>
                  <a:lnTo>
                    <a:pt x="2480" y="55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0851951" y="5951378"/>
              <a:ext cx="171025" cy="457900"/>
            </a:xfrm>
            <a:custGeom>
              <a:rect b="b" l="l" r="r" t="t"/>
              <a:pathLst>
                <a:path extrusionOk="0" h="18316" w="6841">
                  <a:moveTo>
                    <a:pt x="6623" y="1"/>
                  </a:moveTo>
                  <a:lnTo>
                    <a:pt x="6105" y="55"/>
                  </a:lnTo>
                  <a:lnTo>
                    <a:pt x="5587" y="164"/>
                  </a:lnTo>
                  <a:lnTo>
                    <a:pt x="5096" y="246"/>
                  </a:lnTo>
                  <a:lnTo>
                    <a:pt x="4143" y="328"/>
                  </a:lnTo>
                  <a:lnTo>
                    <a:pt x="3679" y="410"/>
                  </a:lnTo>
                  <a:lnTo>
                    <a:pt x="3216" y="546"/>
                  </a:lnTo>
                  <a:lnTo>
                    <a:pt x="2971" y="628"/>
                  </a:lnTo>
                  <a:lnTo>
                    <a:pt x="2753" y="710"/>
                  </a:lnTo>
                  <a:lnTo>
                    <a:pt x="2507" y="846"/>
                  </a:lnTo>
                  <a:lnTo>
                    <a:pt x="2289" y="982"/>
                  </a:lnTo>
                  <a:lnTo>
                    <a:pt x="1908" y="1282"/>
                  </a:lnTo>
                  <a:lnTo>
                    <a:pt x="1554" y="1609"/>
                  </a:lnTo>
                  <a:lnTo>
                    <a:pt x="1227" y="1963"/>
                  </a:lnTo>
                  <a:lnTo>
                    <a:pt x="927" y="2345"/>
                  </a:lnTo>
                  <a:lnTo>
                    <a:pt x="681" y="2754"/>
                  </a:lnTo>
                  <a:lnTo>
                    <a:pt x="463" y="3190"/>
                  </a:lnTo>
                  <a:lnTo>
                    <a:pt x="300" y="3626"/>
                  </a:lnTo>
                  <a:lnTo>
                    <a:pt x="164" y="4089"/>
                  </a:lnTo>
                  <a:lnTo>
                    <a:pt x="82" y="4552"/>
                  </a:lnTo>
                  <a:lnTo>
                    <a:pt x="27" y="4988"/>
                  </a:lnTo>
                  <a:lnTo>
                    <a:pt x="0" y="5452"/>
                  </a:lnTo>
                  <a:lnTo>
                    <a:pt x="27" y="5915"/>
                  </a:lnTo>
                  <a:lnTo>
                    <a:pt x="109" y="6351"/>
                  </a:lnTo>
                  <a:lnTo>
                    <a:pt x="218" y="6787"/>
                  </a:lnTo>
                  <a:lnTo>
                    <a:pt x="354" y="7196"/>
                  </a:lnTo>
                  <a:lnTo>
                    <a:pt x="518" y="7605"/>
                  </a:lnTo>
                  <a:lnTo>
                    <a:pt x="709" y="8013"/>
                  </a:lnTo>
                  <a:lnTo>
                    <a:pt x="927" y="8395"/>
                  </a:lnTo>
                  <a:lnTo>
                    <a:pt x="1199" y="8777"/>
                  </a:lnTo>
                  <a:lnTo>
                    <a:pt x="1472" y="9104"/>
                  </a:lnTo>
                  <a:lnTo>
                    <a:pt x="1772" y="9458"/>
                  </a:lnTo>
                  <a:lnTo>
                    <a:pt x="2099" y="9758"/>
                  </a:lnTo>
                  <a:lnTo>
                    <a:pt x="2453" y="10057"/>
                  </a:lnTo>
                  <a:lnTo>
                    <a:pt x="2807" y="10330"/>
                  </a:lnTo>
                  <a:lnTo>
                    <a:pt x="2562" y="10412"/>
                  </a:lnTo>
                  <a:lnTo>
                    <a:pt x="2317" y="10521"/>
                  </a:lnTo>
                  <a:lnTo>
                    <a:pt x="2099" y="10630"/>
                  </a:lnTo>
                  <a:lnTo>
                    <a:pt x="1881" y="10766"/>
                  </a:lnTo>
                  <a:lnTo>
                    <a:pt x="1663" y="10902"/>
                  </a:lnTo>
                  <a:lnTo>
                    <a:pt x="1472" y="11066"/>
                  </a:lnTo>
                  <a:lnTo>
                    <a:pt x="1308" y="11257"/>
                  </a:lnTo>
                  <a:lnTo>
                    <a:pt x="1145" y="11447"/>
                  </a:lnTo>
                  <a:lnTo>
                    <a:pt x="981" y="11665"/>
                  </a:lnTo>
                  <a:lnTo>
                    <a:pt x="872" y="11883"/>
                  </a:lnTo>
                  <a:lnTo>
                    <a:pt x="763" y="12101"/>
                  </a:lnTo>
                  <a:lnTo>
                    <a:pt x="654" y="12347"/>
                  </a:lnTo>
                  <a:lnTo>
                    <a:pt x="600" y="12592"/>
                  </a:lnTo>
                  <a:lnTo>
                    <a:pt x="545" y="12864"/>
                  </a:lnTo>
                  <a:lnTo>
                    <a:pt x="518" y="13137"/>
                  </a:lnTo>
                  <a:lnTo>
                    <a:pt x="518" y="13410"/>
                  </a:lnTo>
                  <a:lnTo>
                    <a:pt x="518" y="13437"/>
                  </a:lnTo>
                  <a:lnTo>
                    <a:pt x="382" y="13519"/>
                  </a:lnTo>
                  <a:lnTo>
                    <a:pt x="245" y="13573"/>
                  </a:lnTo>
                  <a:lnTo>
                    <a:pt x="572" y="13927"/>
                  </a:lnTo>
                  <a:lnTo>
                    <a:pt x="654" y="14227"/>
                  </a:lnTo>
                  <a:lnTo>
                    <a:pt x="763" y="14472"/>
                  </a:lnTo>
                  <a:lnTo>
                    <a:pt x="872" y="14745"/>
                  </a:lnTo>
                  <a:lnTo>
                    <a:pt x="1036" y="14963"/>
                  </a:lnTo>
                  <a:lnTo>
                    <a:pt x="1199" y="15181"/>
                  </a:lnTo>
                  <a:lnTo>
                    <a:pt x="1363" y="15372"/>
                  </a:lnTo>
                  <a:lnTo>
                    <a:pt x="1581" y="15563"/>
                  </a:lnTo>
                  <a:lnTo>
                    <a:pt x="1772" y="15726"/>
                  </a:lnTo>
                  <a:lnTo>
                    <a:pt x="2235" y="16053"/>
                  </a:lnTo>
                  <a:lnTo>
                    <a:pt x="2725" y="16353"/>
                  </a:lnTo>
                  <a:lnTo>
                    <a:pt x="3761" y="16952"/>
                  </a:lnTo>
                  <a:lnTo>
                    <a:pt x="3407" y="17143"/>
                  </a:lnTo>
                  <a:lnTo>
                    <a:pt x="3080" y="17389"/>
                  </a:lnTo>
                  <a:lnTo>
                    <a:pt x="2807" y="17661"/>
                  </a:lnTo>
                  <a:lnTo>
                    <a:pt x="2535" y="18015"/>
                  </a:lnTo>
                  <a:lnTo>
                    <a:pt x="2834" y="18315"/>
                  </a:lnTo>
                  <a:lnTo>
                    <a:pt x="3216" y="17988"/>
                  </a:lnTo>
                  <a:lnTo>
                    <a:pt x="3652" y="17716"/>
                  </a:lnTo>
                  <a:lnTo>
                    <a:pt x="3897" y="17607"/>
                  </a:lnTo>
                  <a:lnTo>
                    <a:pt x="4115" y="17498"/>
                  </a:lnTo>
                  <a:lnTo>
                    <a:pt x="4361" y="17416"/>
                  </a:lnTo>
                  <a:lnTo>
                    <a:pt x="4606" y="17361"/>
                  </a:lnTo>
                  <a:lnTo>
                    <a:pt x="4688" y="17307"/>
                  </a:lnTo>
                  <a:lnTo>
                    <a:pt x="4769" y="17252"/>
                  </a:lnTo>
                  <a:lnTo>
                    <a:pt x="4824" y="17171"/>
                  </a:lnTo>
                  <a:lnTo>
                    <a:pt x="4851" y="17089"/>
                  </a:lnTo>
                  <a:lnTo>
                    <a:pt x="4851" y="17007"/>
                  </a:lnTo>
                  <a:lnTo>
                    <a:pt x="4851" y="16898"/>
                  </a:lnTo>
                  <a:lnTo>
                    <a:pt x="4824" y="16816"/>
                  </a:lnTo>
                  <a:lnTo>
                    <a:pt x="4769" y="16762"/>
                  </a:lnTo>
                  <a:lnTo>
                    <a:pt x="4388" y="16462"/>
                  </a:lnTo>
                  <a:lnTo>
                    <a:pt x="3979" y="16162"/>
                  </a:lnTo>
                  <a:lnTo>
                    <a:pt x="3107" y="15644"/>
                  </a:lnTo>
                  <a:lnTo>
                    <a:pt x="2698" y="15372"/>
                  </a:lnTo>
                  <a:lnTo>
                    <a:pt x="2317" y="15072"/>
                  </a:lnTo>
                  <a:lnTo>
                    <a:pt x="2153" y="14908"/>
                  </a:lnTo>
                  <a:lnTo>
                    <a:pt x="1990" y="14718"/>
                  </a:lnTo>
                  <a:lnTo>
                    <a:pt x="1853" y="14527"/>
                  </a:lnTo>
                  <a:lnTo>
                    <a:pt x="1717" y="14336"/>
                  </a:lnTo>
                  <a:lnTo>
                    <a:pt x="1608" y="14036"/>
                  </a:lnTo>
                  <a:lnTo>
                    <a:pt x="1526" y="13764"/>
                  </a:lnTo>
                  <a:lnTo>
                    <a:pt x="1472" y="13464"/>
                  </a:lnTo>
                  <a:lnTo>
                    <a:pt x="1472" y="13192"/>
                  </a:lnTo>
                  <a:lnTo>
                    <a:pt x="1499" y="12946"/>
                  </a:lnTo>
                  <a:lnTo>
                    <a:pt x="1581" y="12701"/>
                  </a:lnTo>
                  <a:lnTo>
                    <a:pt x="1663" y="12456"/>
                  </a:lnTo>
                  <a:lnTo>
                    <a:pt x="1799" y="12210"/>
                  </a:lnTo>
                  <a:lnTo>
                    <a:pt x="1962" y="12020"/>
                  </a:lnTo>
                  <a:lnTo>
                    <a:pt x="2126" y="11802"/>
                  </a:lnTo>
                  <a:lnTo>
                    <a:pt x="2344" y="11638"/>
                  </a:lnTo>
                  <a:lnTo>
                    <a:pt x="2562" y="11475"/>
                  </a:lnTo>
                  <a:lnTo>
                    <a:pt x="2807" y="11338"/>
                  </a:lnTo>
                  <a:lnTo>
                    <a:pt x="3080" y="11229"/>
                  </a:lnTo>
                  <a:lnTo>
                    <a:pt x="3352" y="11120"/>
                  </a:lnTo>
                  <a:lnTo>
                    <a:pt x="3625" y="11066"/>
                  </a:lnTo>
                  <a:lnTo>
                    <a:pt x="3761" y="11011"/>
                  </a:lnTo>
                  <a:lnTo>
                    <a:pt x="3870" y="10902"/>
                  </a:lnTo>
                  <a:lnTo>
                    <a:pt x="3925" y="10793"/>
                  </a:lnTo>
                  <a:lnTo>
                    <a:pt x="3925" y="10657"/>
                  </a:lnTo>
                  <a:lnTo>
                    <a:pt x="3925" y="10521"/>
                  </a:lnTo>
                  <a:lnTo>
                    <a:pt x="3870" y="10384"/>
                  </a:lnTo>
                  <a:lnTo>
                    <a:pt x="3761" y="10303"/>
                  </a:lnTo>
                  <a:lnTo>
                    <a:pt x="3652" y="10221"/>
                  </a:lnTo>
                  <a:lnTo>
                    <a:pt x="3598" y="10139"/>
                  </a:lnTo>
                  <a:lnTo>
                    <a:pt x="3243" y="9839"/>
                  </a:lnTo>
                  <a:lnTo>
                    <a:pt x="2916" y="9512"/>
                  </a:lnTo>
                  <a:lnTo>
                    <a:pt x="2589" y="9158"/>
                  </a:lnTo>
                  <a:lnTo>
                    <a:pt x="2289" y="8804"/>
                  </a:lnTo>
                  <a:lnTo>
                    <a:pt x="2017" y="8422"/>
                  </a:lnTo>
                  <a:lnTo>
                    <a:pt x="1772" y="8013"/>
                  </a:lnTo>
                  <a:lnTo>
                    <a:pt x="1554" y="7632"/>
                  </a:lnTo>
                  <a:lnTo>
                    <a:pt x="1363" y="7196"/>
                  </a:lnTo>
                  <a:lnTo>
                    <a:pt x="1199" y="6787"/>
                  </a:lnTo>
                  <a:lnTo>
                    <a:pt x="1063" y="6351"/>
                  </a:lnTo>
                  <a:lnTo>
                    <a:pt x="981" y="5888"/>
                  </a:lnTo>
                  <a:lnTo>
                    <a:pt x="954" y="5452"/>
                  </a:lnTo>
                  <a:lnTo>
                    <a:pt x="981" y="4988"/>
                  </a:lnTo>
                  <a:lnTo>
                    <a:pt x="1036" y="4525"/>
                  </a:lnTo>
                  <a:lnTo>
                    <a:pt x="1172" y="4089"/>
                  </a:lnTo>
                  <a:lnTo>
                    <a:pt x="1336" y="3626"/>
                  </a:lnTo>
                  <a:lnTo>
                    <a:pt x="1581" y="3135"/>
                  </a:lnTo>
                  <a:lnTo>
                    <a:pt x="1881" y="2699"/>
                  </a:lnTo>
                  <a:lnTo>
                    <a:pt x="2235" y="2290"/>
                  </a:lnTo>
                  <a:lnTo>
                    <a:pt x="2398" y="2127"/>
                  </a:lnTo>
                  <a:lnTo>
                    <a:pt x="2616" y="1963"/>
                  </a:lnTo>
                  <a:lnTo>
                    <a:pt x="2807" y="1800"/>
                  </a:lnTo>
                  <a:lnTo>
                    <a:pt x="3025" y="1663"/>
                  </a:lnTo>
                  <a:lnTo>
                    <a:pt x="3243" y="1554"/>
                  </a:lnTo>
                  <a:lnTo>
                    <a:pt x="3489" y="1445"/>
                  </a:lnTo>
                  <a:lnTo>
                    <a:pt x="3734" y="1336"/>
                  </a:lnTo>
                  <a:lnTo>
                    <a:pt x="3979" y="1255"/>
                  </a:lnTo>
                  <a:lnTo>
                    <a:pt x="4524" y="1146"/>
                  </a:lnTo>
                  <a:lnTo>
                    <a:pt x="5096" y="1064"/>
                  </a:lnTo>
                  <a:lnTo>
                    <a:pt x="5614" y="982"/>
                  </a:lnTo>
                  <a:lnTo>
                    <a:pt x="5860" y="955"/>
                  </a:lnTo>
                  <a:lnTo>
                    <a:pt x="6132" y="873"/>
                  </a:lnTo>
                  <a:lnTo>
                    <a:pt x="6377" y="791"/>
                  </a:lnTo>
                  <a:lnTo>
                    <a:pt x="6650" y="682"/>
                  </a:lnTo>
                  <a:lnTo>
                    <a:pt x="6759" y="628"/>
                  </a:lnTo>
                  <a:lnTo>
                    <a:pt x="6813" y="546"/>
                  </a:lnTo>
                  <a:lnTo>
                    <a:pt x="6841" y="437"/>
                  </a:lnTo>
                  <a:lnTo>
                    <a:pt x="6841" y="355"/>
                  </a:lnTo>
                  <a:lnTo>
                    <a:pt x="6813" y="246"/>
                  </a:lnTo>
                  <a:lnTo>
                    <a:pt x="6786" y="137"/>
                  </a:lnTo>
                  <a:lnTo>
                    <a:pt x="6704" y="83"/>
                  </a:lnTo>
                  <a:lnTo>
                    <a:pt x="6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2139651" y="5022728"/>
              <a:ext cx="76325" cy="60000"/>
            </a:xfrm>
            <a:custGeom>
              <a:rect b="b" l="l" r="r" t="t"/>
              <a:pathLst>
                <a:path extrusionOk="0" h="2400" w="3053">
                  <a:moveTo>
                    <a:pt x="137" y="1"/>
                  </a:moveTo>
                  <a:lnTo>
                    <a:pt x="55" y="273"/>
                  </a:lnTo>
                  <a:lnTo>
                    <a:pt x="1" y="546"/>
                  </a:lnTo>
                  <a:lnTo>
                    <a:pt x="28" y="791"/>
                  </a:lnTo>
                  <a:lnTo>
                    <a:pt x="110" y="1064"/>
                  </a:lnTo>
                  <a:lnTo>
                    <a:pt x="246" y="1309"/>
                  </a:lnTo>
                  <a:lnTo>
                    <a:pt x="409" y="1527"/>
                  </a:lnTo>
                  <a:lnTo>
                    <a:pt x="600" y="1718"/>
                  </a:lnTo>
                  <a:lnTo>
                    <a:pt x="818" y="1909"/>
                  </a:lnTo>
                  <a:lnTo>
                    <a:pt x="1063" y="2045"/>
                  </a:lnTo>
                  <a:lnTo>
                    <a:pt x="1336" y="2154"/>
                  </a:lnTo>
                  <a:lnTo>
                    <a:pt x="1609" y="2236"/>
                  </a:lnTo>
                  <a:lnTo>
                    <a:pt x="1881" y="2317"/>
                  </a:lnTo>
                  <a:lnTo>
                    <a:pt x="2181" y="2345"/>
                  </a:lnTo>
                  <a:lnTo>
                    <a:pt x="2453" y="2372"/>
                  </a:lnTo>
                  <a:lnTo>
                    <a:pt x="3026" y="2399"/>
                  </a:lnTo>
                  <a:lnTo>
                    <a:pt x="3053" y="1990"/>
                  </a:lnTo>
                  <a:lnTo>
                    <a:pt x="3053" y="1582"/>
                  </a:lnTo>
                  <a:lnTo>
                    <a:pt x="3053" y="1200"/>
                  </a:lnTo>
                  <a:lnTo>
                    <a:pt x="2998" y="900"/>
                  </a:lnTo>
                  <a:lnTo>
                    <a:pt x="2971" y="737"/>
                  </a:lnTo>
                  <a:lnTo>
                    <a:pt x="2889" y="628"/>
                  </a:lnTo>
                  <a:lnTo>
                    <a:pt x="2808" y="491"/>
                  </a:lnTo>
                  <a:lnTo>
                    <a:pt x="2644" y="355"/>
                  </a:lnTo>
                  <a:lnTo>
                    <a:pt x="2535" y="273"/>
                  </a:lnTo>
                  <a:lnTo>
                    <a:pt x="2399" y="219"/>
                  </a:lnTo>
                  <a:lnTo>
                    <a:pt x="2099" y="137"/>
                  </a:lnTo>
                  <a:lnTo>
                    <a:pt x="1799" y="83"/>
                  </a:lnTo>
                  <a:lnTo>
                    <a:pt x="1445" y="55"/>
                  </a:lnTo>
                  <a:lnTo>
                    <a:pt x="764" y="28"/>
                  </a:lnTo>
                  <a:lnTo>
                    <a:pt x="437" y="28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1025001" y="5096328"/>
              <a:ext cx="967500" cy="671800"/>
            </a:xfrm>
            <a:custGeom>
              <a:rect b="b" l="l" r="r" t="t"/>
              <a:pathLst>
                <a:path extrusionOk="0" h="26872" w="38700">
                  <a:moveTo>
                    <a:pt x="28126" y="3298"/>
                  </a:moveTo>
                  <a:lnTo>
                    <a:pt x="28262" y="3325"/>
                  </a:lnTo>
                  <a:lnTo>
                    <a:pt x="28344" y="3380"/>
                  </a:lnTo>
                  <a:lnTo>
                    <a:pt x="28453" y="3434"/>
                  </a:lnTo>
                  <a:lnTo>
                    <a:pt x="28534" y="3516"/>
                  </a:lnTo>
                  <a:lnTo>
                    <a:pt x="28698" y="3707"/>
                  </a:lnTo>
                  <a:lnTo>
                    <a:pt x="28834" y="3925"/>
                  </a:lnTo>
                  <a:lnTo>
                    <a:pt x="28971" y="4170"/>
                  </a:lnTo>
                  <a:lnTo>
                    <a:pt x="29189" y="4606"/>
                  </a:lnTo>
                  <a:lnTo>
                    <a:pt x="29434" y="5069"/>
                  </a:lnTo>
                  <a:lnTo>
                    <a:pt x="29543" y="5287"/>
                  </a:lnTo>
                  <a:lnTo>
                    <a:pt x="29625" y="5505"/>
                  </a:lnTo>
                  <a:lnTo>
                    <a:pt x="29652" y="5723"/>
                  </a:lnTo>
                  <a:lnTo>
                    <a:pt x="29652" y="5832"/>
                  </a:lnTo>
                  <a:lnTo>
                    <a:pt x="29625" y="5914"/>
                  </a:lnTo>
                  <a:lnTo>
                    <a:pt x="29570" y="6023"/>
                  </a:lnTo>
                  <a:lnTo>
                    <a:pt x="29488" y="6105"/>
                  </a:lnTo>
                  <a:lnTo>
                    <a:pt x="29407" y="6187"/>
                  </a:lnTo>
                  <a:lnTo>
                    <a:pt x="29270" y="6268"/>
                  </a:lnTo>
                  <a:lnTo>
                    <a:pt x="28834" y="6486"/>
                  </a:lnTo>
                  <a:lnTo>
                    <a:pt x="28398" y="6677"/>
                  </a:lnTo>
                  <a:lnTo>
                    <a:pt x="27472" y="7032"/>
                  </a:lnTo>
                  <a:lnTo>
                    <a:pt x="26518" y="7331"/>
                  </a:lnTo>
                  <a:lnTo>
                    <a:pt x="25618" y="7658"/>
                  </a:lnTo>
                  <a:lnTo>
                    <a:pt x="25509" y="7686"/>
                  </a:lnTo>
                  <a:lnTo>
                    <a:pt x="25400" y="7658"/>
                  </a:lnTo>
                  <a:lnTo>
                    <a:pt x="25291" y="7604"/>
                  </a:lnTo>
                  <a:lnTo>
                    <a:pt x="25237" y="7495"/>
                  </a:lnTo>
                  <a:lnTo>
                    <a:pt x="24828" y="6595"/>
                  </a:lnTo>
                  <a:lnTo>
                    <a:pt x="24637" y="6105"/>
                  </a:lnTo>
                  <a:lnTo>
                    <a:pt x="24447" y="5642"/>
                  </a:lnTo>
                  <a:lnTo>
                    <a:pt x="24447" y="5533"/>
                  </a:lnTo>
                  <a:lnTo>
                    <a:pt x="24474" y="5424"/>
                  </a:lnTo>
                  <a:lnTo>
                    <a:pt x="24528" y="5342"/>
                  </a:lnTo>
                  <a:lnTo>
                    <a:pt x="24610" y="5260"/>
                  </a:lnTo>
                  <a:lnTo>
                    <a:pt x="24719" y="5233"/>
                  </a:lnTo>
                  <a:lnTo>
                    <a:pt x="24828" y="5233"/>
                  </a:lnTo>
                  <a:lnTo>
                    <a:pt x="24910" y="5260"/>
                  </a:lnTo>
                  <a:lnTo>
                    <a:pt x="25019" y="5315"/>
                  </a:lnTo>
                  <a:lnTo>
                    <a:pt x="26463" y="4306"/>
                  </a:lnTo>
                  <a:lnTo>
                    <a:pt x="26790" y="4061"/>
                  </a:lnTo>
                  <a:lnTo>
                    <a:pt x="27145" y="3761"/>
                  </a:lnTo>
                  <a:lnTo>
                    <a:pt x="27526" y="3516"/>
                  </a:lnTo>
                  <a:lnTo>
                    <a:pt x="27690" y="3407"/>
                  </a:lnTo>
                  <a:lnTo>
                    <a:pt x="27880" y="3325"/>
                  </a:lnTo>
                  <a:lnTo>
                    <a:pt x="28017" y="3298"/>
                  </a:lnTo>
                  <a:close/>
                  <a:moveTo>
                    <a:pt x="18778" y="4660"/>
                  </a:moveTo>
                  <a:lnTo>
                    <a:pt x="18860" y="4688"/>
                  </a:lnTo>
                  <a:lnTo>
                    <a:pt x="18969" y="4742"/>
                  </a:lnTo>
                  <a:lnTo>
                    <a:pt x="19023" y="4851"/>
                  </a:lnTo>
                  <a:lnTo>
                    <a:pt x="19050" y="4988"/>
                  </a:lnTo>
                  <a:lnTo>
                    <a:pt x="19214" y="10329"/>
                  </a:lnTo>
                  <a:lnTo>
                    <a:pt x="19187" y="10465"/>
                  </a:lnTo>
                  <a:lnTo>
                    <a:pt x="19132" y="10574"/>
                  </a:lnTo>
                  <a:lnTo>
                    <a:pt x="19023" y="10629"/>
                  </a:lnTo>
                  <a:lnTo>
                    <a:pt x="18887" y="10656"/>
                  </a:lnTo>
                  <a:lnTo>
                    <a:pt x="17960" y="10683"/>
                  </a:lnTo>
                  <a:lnTo>
                    <a:pt x="17061" y="10656"/>
                  </a:lnTo>
                  <a:lnTo>
                    <a:pt x="16925" y="10629"/>
                  </a:lnTo>
                  <a:lnTo>
                    <a:pt x="16843" y="10574"/>
                  </a:lnTo>
                  <a:lnTo>
                    <a:pt x="16761" y="10465"/>
                  </a:lnTo>
                  <a:lnTo>
                    <a:pt x="16734" y="10356"/>
                  </a:lnTo>
                  <a:lnTo>
                    <a:pt x="16570" y="8258"/>
                  </a:lnTo>
                  <a:lnTo>
                    <a:pt x="16489" y="7222"/>
                  </a:lnTo>
                  <a:lnTo>
                    <a:pt x="16461" y="6159"/>
                  </a:lnTo>
                  <a:lnTo>
                    <a:pt x="16380" y="6159"/>
                  </a:lnTo>
                  <a:lnTo>
                    <a:pt x="16298" y="6105"/>
                  </a:lnTo>
                  <a:lnTo>
                    <a:pt x="16216" y="6050"/>
                  </a:lnTo>
                  <a:lnTo>
                    <a:pt x="16189" y="5969"/>
                  </a:lnTo>
                  <a:lnTo>
                    <a:pt x="16162" y="5887"/>
                  </a:lnTo>
                  <a:lnTo>
                    <a:pt x="16134" y="5805"/>
                  </a:lnTo>
                  <a:lnTo>
                    <a:pt x="16189" y="5723"/>
                  </a:lnTo>
                  <a:lnTo>
                    <a:pt x="16243" y="5642"/>
                  </a:lnTo>
                  <a:lnTo>
                    <a:pt x="16434" y="5505"/>
                  </a:lnTo>
                  <a:lnTo>
                    <a:pt x="16434" y="5342"/>
                  </a:lnTo>
                  <a:lnTo>
                    <a:pt x="16434" y="5287"/>
                  </a:lnTo>
                  <a:lnTo>
                    <a:pt x="16489" y="5233"/>
                  </a:lnTo>
                  <a:lnTo>
                    <a:pt x="16543" y="5178"/>
                  </a:lnTo>
                  <a:lnTo>
                    <a:pt x="16598" y="5151"/>
                  </a:lnTo>
                  <a:lnTo>
                    <a:pt x="16652" y="5151"/>
                  </a:lnTo>
                  <a:lnTo>
                    <a:pt x="16707" y="5178"/>
                  </a:lnTo>
                  <a:lnTo>
                    <a:pt x="16761" y="5206"/>
                  </a:lnTo>
                  <a:lnTo>
                    <a:pt x="16816" y="5260"/>
                  </a:lnTo>
                  <a:lnTo>
                    <a:pt x="17252" y="5042"/>
                  </a:lnTo>
                  <a:lnTo>
                    <a:pt x="17715" y="4851"/>
                  </a:lnTo>
                  <a:lnTo>
                    <a:pt x="18206" y="4742"/>
                  </a:lnTo>
                  <a:lnTo>
                    <a:pt x="18723" y="4660"/>
                  </a:lnTo>
                  <a:close/>
                  <a:moveTo>
                    <a:pt x="6051" y="9920"/>
                  </a:moveTo>
                  <a:lnTo>
                    <a:pt x="6187" y="9948"/>
                  </a:lnTo>
                  <a:lnTo>
                    <a:pt x="6241" y="9975"/>
                  </a:lnTo>
                  <a:lnTo>
                    <a:pt x="6296" y="10002"/>
                  </a:lnTo>
                  <a:lnTo>
                    <a:pt x="7332" y="11229"/>
                  </a:lnTo>
                  <a:lnTo>
                    <a:pt x="8340" y="12428"/>
                  </a:lnTo>
                  <a:lnTo>
                    <a:pt x="8422" y="12537"/>
                  </a:lnTo>
                  <a:lnTo>
                    <a:pt x="8449" y="12646"/>
                  </a:lnTo>
                  <a:lnTo>
                    <a:pt x="8422" y="12755"/>
                  </a:lnTo>
                  <a:lnTo>
                    <a:pt x="8367" y="12864"/>
                  </a:lnTo>
                  <a:lnTo>
                    <a:pt x="7441" y="13818"/>
                  </a:lnTo>
                  <a:lnTo>
                    <a:pt x="6514" y="14771"/>
                  </a:lnTo>
                  <a:lnTo>
                    <a:pt x="6459" y="14826"/>
                  </a:lnTo>
                  <a:lnTo>
                    <a:pt x="6405" y="14853"/>
                  </a:lnTo>
                  <a:lnTo>
                    <a:pt x="6323" y="14880"/>
                  </a:lnTo>
                  <a:lnTo>
                    <a:pt x="6241" y="14880"/>
                  </a:lnTo>
                  <a:lnTo>
                    <a:pt x="6132" y="14826"/>
                  </a:lnTo>
                  <a:lnTo>
                    <a:pt x="6023" y="14717"/>
                  </a:lnTo>
                  <a:lnTo>
                    <a:pt x="5179" y="13627"/>
                  </a:lnTo>
                  <a:lnTo>
                    <a:pt x="4770" y="13082"/>
                  </a:lnTo>
                  <a:lnTo>
                    <a:pt x="4388" y="12509"/>
                  </a:lnTo>
                  <a:lnTo>
                    <a:pt x="4361" y="12455"/>
                  </a:lnTo>
                  <a:lnTo>
                    <a:pt x="4361" y="12373"/>
                  </a:lnTo>
                  <a:lnTo>
                    <a:pt x="4388" y="12237"/>
                  </a:lnTo>
                  <a:lnTo>
                    <a:pt x="4116" y="12482"/>
                  </a:lnTo>
                  <a:lnTo>
                    <a:pt x="4061" y="12509"/>
                  </a:lnTo>
                  <a:lnTo>
                    <a:pt x="3925" y="12509"/>
                  </a:lnTo>
                  <a:lnTo>
                    <a:pt x="3870" y="12455"/>
                  </a:lnTo>
                  <a:lnTo>
                    <a:pt x="3843" y="12428"/>
                  </a:lnTo>
                  <a:lnTo>
                    <a:pt x="3816" y="12346"/>
                  </a:lnTo>
                  <a:lnTo>
                    <a:pt x="3843" y="12291"/>
                  </a:lnTo>
                  <a:lnTo>
                    <a:pt x="3870" y="12237"/>
                  </a:lnTo>
                  <a:lnTo>
                    <a:pt x="4334" y="11665"/>
                  </a:lnTo>
                  <a:lnTo>
                    <a:pt x="4824" y="11092"/>
                  </a:lnTo>
                  <a:lnTo>
                    <a:pt x="5833" y="10029"/>
                  </a:lnTo>
                  <a:lnTo>
                    <a:pt x="5942" y="9948"/>
                  </a:lnTo>
                  <a:lnTo>
                    <a:pt x="6051" y="9920"/>
                  </a:lnTo>
                  <a:close/>
                  <a:moveTo>
                    <a:pt x="11910" y="11447"/>
                  </a:moveTo>
                  <a:lnTo>
                    <a:pt x="11965" y="11474"/>
                  </a:lnTo>
                  <a:lnTo>
                    <a:pt x="12373" y="11692"/>
                  </a:lnTo>
                  <a:lnTo>
                    <a:pt x="12809" y="11855"/>
                  </a:lnTo>
                  <a:lnTo>
                    <a:pt x="13027" y="11910"/>
                  </a:lnTo>
                  <a:lnTo>
                    <a:pt x="13245" y="11937"/>
                  </a:lnTo>
                  <a:lnTo>
                    <a:pt x="13709" y="11937"/>
                  </a:lnTo>
                  <a:lnTo>
                    <a:pt x="13791" y="11964"/>
                  </a:lnTo>
                  <a:lnTo>
                    <a:pt x="13845" y="11992"/>
                  </a:lnTo>
                  <a:lnTo>
                    <a:pt x="13954" y="12073"/>
                  </a:lnTo>
                  <a:lnTo>
                    <a:pt x="14009" y="12182"/>
                  </a:lnTo>
                  <a:lnTo>
                    <a:pt x="14036" y="12264"/>
                  </a:lnTo>
                  <a:lnTo>
                    <a:pt x="14009" y="12346"/>
                  </a:lnTo>
                  <a:lnTo>
                    <a:pt x="13518" y="14444"/>
                  </a:lnTo>
                  <a:lnTo>
                    <a:pt x="12973" y="16570"/>
                  </a:lnTo>
                  <a:lnTo>
                    <a:pt x="12891" y="16788"/>
                  </a:lnTo>
                  <a:lnTo>
                    <a:pt x="12755" y="16952"/>
                  </a:lnTo>
                  <a:lnTo>
                    <a:pt x="12619" y="17088"/>
                  </a:lnTo>
                  <a:lnTo>
                    <a:pt x="12428" y="17170"/>
                  </a:lnTo>
                  <a:lnTo>
                    <a:pt x="12237" y="17197"/>
                  </a:lnTo>
                  <a:lnTo>
                    <a:pt x="12019" y="17170"/>
                  </a:lnTo>
                  <a:lnTo>
                    <a:pt x="11801" y="17115"/>
                  </a:lnTo>
                  <a:lnTo>
                    <a:pt x="11583" y="17006"/>
                  </a:lnTo>
                  <a:lnTo>
                    <a:pt x="11392" y="16897"/>
                  </a:lnTo>
                  <a:lnTo>
                    <a:pt x="11256" y="16761"/>
                  </a:lnTo>
                  <a:lnTo>
                    <a:pt x="11120" y="16652"/>
                  </a:lnTo>
                  <a:lnTo>
                    <a:pt x="10983" y="16516"/>
                  </a:lnTo>
                  <a:lnTo>
                    <a:pt x="10902" y="16379"/>
                  </a:lnTo>
                  <a:lnTo>
                    <a:pt x="10793" y="16243"/>
                  </a:lnTo>
                  <a:lnTo>
                    <a:pt x="10684" y="15943"/>
                  </a:lnTo>
                  <a:lnTo>
                    <a:pt x="10629" y="15616"/>
                  </a:lnTo>
                  <a:lnTo>
                    <a:pt x="10602" y="15289"/>
                  </a:lnTo>
                  <a:lnTo>
                    <a:pt x="10629" y="14962"/>
                  </a:lnTo>
                  <a:lnTo>
                    <a:pt x="10684" y="14608"/>
                  </a:lnTo>
                  <a:lnTo>
                    <a:pt x="10765" y="14254"/>
                  </a:lnTo>
                  <a:lnTo>
                    <a:pt x="10874" y="13899"/>
                  </a:lnTo>
                  <a:lnTo>
                    <a:pt x="11092" y="13191"/>
                  </a:lnTo>
                  <a:lnTo>
                    <a:pt x="11283" y="12509"/>
                  </a:lnTo>
                  <a:lnTo>
                    <a:pt x="11365" y="12182"/>
                  </a:lnTo>
                  <a:lnTo>
                    <a:pt x="11419" y="11883"/>
                  </a:lnTo>
                  <a:lnTo>
                    <a:pt x="11419" y="11828"/>
                  </a:lnTo>
                  <a:lnTo>
                    <a:pt x="11447" y="11774"/>
                  </a:lnTo>
                  <a:lnTo>
                    <a:pt x="11529" y="11719"/>
                  </a:lnTo>
                  <a:lnTo>
                    <a:pt x="11556" y="11665"/>
                  </a:lnTo>
                  <a:lnTo>
                    <a:pt x="11583" y="11583"/>
                  </a:lnTo>
                  <a:lnTo>
                    <a:pt x="11692" y="11501"/>
                  </a:lnTo>
                  <a:lnTo>
                    <a:pt x="11747" y="11447"/>
                  </a:lnTo>
                  <a:close/>
                  <a:moveTo>
                    <a:pt x="5369" y="18015"/>
                  </a:moveTo>
                  <a:lnTo>
                    <a:pt x="5506" y="18042"/>
                  </a:lnTo>
                  <a:lnTo>
                    <a:pt x="5642" y="18096"/>
                  </a:lnTo>
                  <a:lnTo>
                    <a:pt x="5778" y="18151"/>
                  </a:lnTo>
                  <a:lnTo>
                    <a:pt x="5996" y="18342"/>
                  </a:lnTo>
                  <a:lnTo>
                    <a:pt x="6187" y="18587"/>
                  </a:lnTo>
                  <a:lnTo>
                    <a:pt x="6378" y="18832"/>
                  </a:lnTo>
                  <a:lnTo>
                    <a:pt x="6596" y="19077"/>
                  </a:lnTo>
                  <a:lnTo>
                    <a:pt x="6814" y="19268"/>
                  </a:lnTo>
                  <a:lnTo>
                    <a:pt x="6895" y="19350"/>
                  </a:lnTo>
                  <a:lnTo>
                    <a:pt x="6923" y="19459"/>
                  </a:lnTo>
                  <a:lnTo>
                    <a:pt x="6923" y="19568"/>
                  </a:lnTo>
                  <a:lnTo>
                    <a:pt x="6868" y="19677"/>
                  </a:lnTo>
                  <a:lnTo>
                    <a:pt x="5506" y="21149"/>
                  </a:lnTo>
                  <a:lnTo>
                    <a:pt x="4116" y="22593"/>
                  </a:lnTo>
                  <a:lnTo>
                    <a:pt x="4034" y="22675"/>
                  </a:lnTo>
                  <a:lnTo>
                    <a:pt x="3898" y="22702"/>
                  </a:lnTo>
                  <a:lnTo>
                    <a:pt x="3761" y="22675"/>
                  </a:lnTo>
                  <a:lnTo>
                    <a:pt x="3707" y="22648"/>
                  </a:lnTo>
                  <a:lnTo>
                    <a:pt x="3652" y="22620"/>
                  </a:lnTo>
                  <a:lnTo>
                    <a:pt x="3353" y="22239"/>
                  </a:lnTo>
                  <a:lnTo>
                    <a:pt x="3244" y="22048"/>
                  </a:lnTo>
                  <a:lnTo>
                    <a:pt x="3135" y="21830"/>
                  </a:lnTo>
                  <a:lnTo>
                    <a:pt x="3026" y="21612"/>
                  </a:lnTo>
                  <a:lnTo>
                    <a:pt x="2971" y="21394"/>
                  </a:lnTo>
                  <a:lnTo>
                    <a:pt x="2917" y="21176"/>
                  </a:lnTo>
                  <a:lnTo>
                    <a:pt x="2917" y="20931"/>
                  </a:lnTo>
                  <a:lnTo>
                    <a:pt x="2944" y="20876"/>
                  </a:lnTo>
                  <a:lnTo>
                    <a:pt x="2944" y="20876"/>
                  </a:lnTo>
                  <a:lnTo>
                    <a:pt x="2508" y="21258"/>
                  </a:lnTo>
                  <a:lnTo>
                    <a:pt x="2453" y="21285"/>
                  </a:lnTo>
                  <a:lnTo>
                    <a:pt x="2371" y="21312"/>
                  </a:lnTo>
                  <a:lnTo>
                    <a:pt x="2290" y="21285"/>
                  </a:lnTo>
                  <a:lnTo>
                    <a:pt x="2235" y="21258"/>
                  </a:lnTo>
                  <a:lnTo>
                    <a:pt x="2208" y="21203"/>
                  </a:lnTo>
                  <a:lnTo>
                    <a:pt x="2181" y="21121"/>
                  </a:lnTo>
                  <a:lnTo>
                    <a:pt x="2208" y="21040"/>
                  </a:lnTo>
                  <a:lnTo>
                    <a:pt x="2235" y="20985"/>
                  </a:lnTo>
                  <a:lnTo>
                    <a:pt x="2617" y="20522"/>
                  </a:lnTo>
                  <a:lnTo>
                    <a:pt x="2998" y="20086"/>
                  </a:lnTo>
                  <a:lnTo>
                    <a:pt x="3761" y="19241"/>
                  </a:lnTo>
                  <a:lnTo>
                    <a:pt x="4306" y="18641"/>
                  </a:lnTo>
                  <a:lnTo>
                    <a:pt x="4579" y="18342"/>
                  </a:lnTo>
                  <a:lnTo>
                    <a:pt x="4742" y="18233"/>
                  </a:lnTo>
                  <a:lnTo>
                    <a:pt x="4906" y="18124"/>
                  </a:lnTo>
                  <a:lnTo>
                    <a:pt x="5070" y="18069"/>
                  </a:lnTo>
                  <a:lnTo>
                    <a:pt x="5233" y="18015"/>
                  </a:lnTo>
                  <a:close/>
                  <a:moveTo>
                    <a:pt x="26872" y="0"/>
                  </a:moveTo>
                  <a:lnTo>
                    <a:pt x="26463" y="55"/>
                  </a:lnTo>
                  <a:lnTo>
                    <a:pt x="26027" y="136"/>
                  </a:lnTo>
                  <a:lnTo>
                    <a:pt x="25618" y="273"/>
                  </a:lnTo>
                  <a:lnTo>
                    <a:pt x="25237" y="463"/>
                  </a:lnTo>
                  <a:lnTo>
                    <a:pt x="24828" y="682"/>
                  </a:lnTo>
                  <a:lnTo>
                    <a:pt x="24447" y="954"/>
                  </a:lnTo>
                  <a:lnTo>
                    <a:pt x="24092" y="1281"/>
                  </a:lnTo>
                  <a:lnTo>
                    <a:pt x="23738" y="1663"/>
                  </a:lnTo>
                  <a:lnTo>
                    <a:pt x="23411" y="2099"/>
                  </a:lnTo>
                  <a:lnTo>
                    <a:pt x="23084" y="2562"/>
                  </a:lnTo>
                  <a:lnTo>
                    <a:pt x="22784" y="3107"/>
                  </a:lnTo>
                  <a:lnTo>
                    <a:pt x="22702" y="3189"/>
                  </a:lnTo>
                  <a:lnTo>
                    <a:pt x="22621" y="3243"/>
                  </a:lnTo>
                  <a:lnTo>
                    <a:pt x="22512" y="3271"/>
                  </a:lnTo>
                  <a:lnTo>
                    <a:pt x="22403" y="3216"/>
                  </a:lnTo>
                  <a:lnTo>
                    <a:pt x="22457" y="3707"/>
                  </a:lnTo>
                  <a:lnTo>
                    <a:pt x="22430" y="3843"/>
                  </a:lnTo>
                  <a:lnTo>
                    <a:pt x="22375" y="3952"/>
                  </a:lnTo>
                  <a:lnTo>
                    <a:pt x="22266" y="4034"/>
                  </a:lnTo>
                  <a:lnTo>
                    <a:pt x="22157" y="4061"/>
                  </a:lnTo>
                  <a:lnTo>
                    <a:pt x="22048" y="4061"/>
                  </a:lnTo>
                  <a:lnTo>
                    <a:pt x="21912" y="4006"/>
                  </a:lnTo>
                  <a:lnTo>
                    <a:pt x="21830" y="3925"/>
                  </a:lnTo>
                  <a:lnTo>
                    <a:pt x="21748" y="3816"/>
                  </a:lnTo>
                  <a:lnTo>
                    <a:pt x="21585" y="3352"/>
                  </a:lnTo>
                  <a:lnTo>
                    <a:pt x="21367" y="2889"/>
                  </a:lnTo>
                  <a:lnTo>
                    <a:pt x="21122" y="2480"/>
                  </a:lnTo>
                  <a:lnTo>
                    <a:pt x="20822" y="2099"/>
                  </a:lnTo>
                  <a:lnTo>
                    <a:pt x="20522" y="1772"/>
                  </a:lnTo>
                  <a:lnTo>
                    <a:pt x="20195" y="1472"/>
                  </a:lnTo>
                  <a:lnTo>
                    <a:pt x="19841" y="1199"/>
                  </a:lnTo>
                  <a:lnTo>
                    <a:pt x="19459" y="981"/>
                  </a:lnTo>
                  <a:lnTo>
                    <a:pt x="19050" y="818"/>
                  </a:lnTo>
                  <a:lnTo>
                    <a:pt x="18614" y="682"/>
                  </a:lnTo>
                  <a:lnTo>
                    <a:pt x="18178" y="627"/>
                  </a:lnTo>
                  <a:lnTo>
                    <a:pt x="17742" y="627"/>
                  </a:lnTo>
                  <a:lnTo>
                    <a:pt x="17279" y="654"/>
                  </a:lnTo>
                  <a:lnTo>
                    <a:pt x="16816" y="791"/>
                  </a:lnTo>
                  <a:lnTo>
                    <a:pt x="16325" y="954"/>
                  </a:lnTo>
                  <a:lnTo>
                    <a:pt x="15862" y="1199"/>
                  </a:lnTo>
                  <a:lnTo>
                    <a:pt x="15453" y="1472"/>
                  </a:lnTo>
                  <a:lnTo>
                    <a:pt x="15126" y="1744"/>
                  </a:lnTo>
                  <a:lnTo>
                    <a:pt x="14799" y="2044"/>
                  </a:lnTo>
                  <a:lnTo>
                    <a:pt x="14554" y="2371"/>
                  </a:lnTo>
                  <a:lnTo>
                    <a:pt x="14308" y="2726"/>
                  </a:lnTo>
                  <a:lnTo>
                    <a:pt x="14118" y="3107"/>
                  </a:lnTo>
                  <a:lnTo>
                    <a:pt x="13981" y="3489"/>
                  </a:lnTo>
                  <a:lnTo>
                    <a:pt x="13845" y="3897"/>
                  </a:lnTo>
                  <a:lnTo>
                    <a:pt x="13763" y="4306"/>
                  </a:lnTo>
                  <a:lnTo>
                    <a:pt x="13709" y="4715"/>
                  </a:lnTo>
                  <a:lnTo>
                    <a:pt x="13654" y="5151"/>
                  </a:lnTo>
                  <a:lnTo>
                    <a:pt x="13654" y="5560"/>
                  </a:lnTo>
                  <a:lnTo>
                    <a:pt x="13682" y="5996"/>
                  </a:lnTo>
                  <a:lnTo>
                    <a:pt x="13736" y="6432"/>
                  </a:lnTo>
                  <a:lnTo>
                    <a:pt x="13818" y="6868"/>
                  </a:lnTo>
                  <a:lnTo>
                    <a:pt x="13900" y="7304"/>
                  </a:lnTo>
                  <a:lnTo>
                    <a:pt x="13900" y="7359"/>
                  </a:lnTo>
                  <a:lnTo>
                    <a:pt x="13900" y="7440"/>
                  </a:lnTo>
                  <a:lnTo>
                    <a:pt x="13845" y="7549"/>
                  </a:lnTo>
                  <a:lnTo>
                    <a:pt x="14036" y="7822"/>
                  </a:lnTo>
                  <a:lnTo>
                    <a:pt x="14090" y="7904"/>
                  </a:lnTo>
                  <a:lnTo>
                    <a:pt x="14118" y="7985"/>
                  </a:lnTo>
                  <a:lnTo>
                    <a:pt x="14118" y="8067"/>
                  </a:lnTo>
                  <a:lnTo>
                    <a:pt x="14090" y="8122"/>
                  </a:lnTo>
                  <a:lnTo>
                    <a:pt x="14036" y="8285"/>
                  </a:lnTo>
                  <a:lnTo>
                    <a:pt x="13927" y="8394"/>
                  </a:lnTo>
                  <a:lnTo>
                    <a:pt x="13791" y="8476"/>
                  </a:lnTo>
                  <a:lnTo>
                    <a:pt x="13627" y="8503"/>
                  </a:lnTo>
                  <a:lnTo>
                    <a:pt x="13572" y="8503"/>
                  </a:lnTo>
                  <a:lnTo>
                    <a:pt x="13491" y="8476"/>
                  </a:lnTo>
                  <a:lnTo>
                    <a:pt x="13409" y="8421"/>
                  </a:lnTo>
                  <a:lnTo>
                    <a:pt x="13354" y="8367"/>
                  </a:lnTo>
                  <a:lnTo>
                    <a:pt x="13055" y="8040"/>
                  </a:lnTo>
                  <a:lnTo>
                    <a:pt x="12728" y="7740"/>
                  </a:lnTo>
                  <a:lnTo>
                    <a:pt x="12428" y="7468"/>
                  </a:lnTo>
                  <a:lnTo>
                    <a:pt x="12101" y="7222"/>
                  </a:lnTo>
                  <a:lnTo>
                    <a:pt x="11774" y="7004"/>
                  </a:lnTo>
                  <a:lnTo>
                    <a:pt x="11447" y="6786"/>
                  </a:lnTo>
                  <a:lnTo>
                    <a:pt x="11120" y="6623"/>
                  </a:lnTo>
                  <a:lnTo>
                    <a:pt x="10793" y="6486"/>
                  </a:lnTo>
                  <a:lnTo>
                    <a:pt x="10466" y="6350"/>
                  </a:lnTo>
                  <a:lnTo>
                    <a:pt x="10139" y="6268"/>
                  </a:lnTo>
                  <a:lnTo>
                    <a:pt x="9812" y="6187"/>
                  </a:lnTo>
                  <a:lnTo>
                    <a:pt x="9457" y="6132"/>
                  </a:lnTo>
                  <a:lnTo>
                    <a:pt x="9130" y="6105"/>
                  </a:lnTo>
                  <a:lnTo>
                    <a:pt x="8476" y="6105"/>
                  </a:lnTo>
                  <a:lnTo>
                    <a:pt x="8122" y="6132"/>
                  </a:lnTo>
                  <a:lnTo>
                    <a:pt x="7795" y="6187"/>
                  </a:lnTo>
                  <a:lnTo>
                    <a:pt x="7468" y="6268"/>
                  </a:lnTo>
                  <a:lnTo>
                    <a:pt x="7141" y="6350"/>
                  </a:lnTo>
                  <a:lnTo>
                    <a:pt x="6841" y="6432"/>
                  </a:lnTo>
                  <a:lnTo>
                    <a:pt x="6514" y="6568"/>
                  </a:lnTo>
                  <a:lnTo>
                    <a:pt x="6214" y="6704"/>
                  </a:lnTo>
                  <a:lnTo>
                    <a:pt x="5587" y="7004"/>
                  </a:lnTo>
                  <a:lnTo>
                    <a:pt x="5015" y="7386"/>
                  </a:lnTo>
                  <a:lnTo>
                    <a:pt x="4443" y="7795"/>
                  </a:lnTo>
                  <a:lnTo>
                    <a:pt x="3925" y="8258"/>
                  </a:lnTo>
                  <a:lnTo>
                    <a:pt x="3434" y="8776"/>
                  </a:lnTo>
                  <a:lnTo>
                    <a:pt x="2998" y="9321"/>
                  </a:lnTo>
                  <a:lnTo>
                    <a:pt x="2589" y="9893"/>
                  </a:lnTo>
                  <a:lnTo>
                    <a:pt x="2235" y="10493"/>
                  </a:lnTo>
                  <a:lnTo>
                    <a:pt x="1935" y="11092"/>
                  </a:lnTo>
                  <a:lnTo>
                    <a:pt x="1690" y="11746"/>
                  </a:lnTo>
                  <a:lnTo>
                    <a:pt x="1499" y="12373"/>
                  </a:lnTo>
                  <a:lnTo>
                    <a:pt x="1363" y="13027"/>
                  </a:lnTo>
                  <a:lnTo>
                    <a:pt x="1309" y="13354"/>
                  </a:lnTo>
                  <a:lnTo>
                    <a:pt x="1309" y="13654"/>
                  </a:lnTo>
                  <a:lnTo>
                    <a:pt x="1309" y="13981"/>
                  </a:lnTo>
                  <a:lnTo>
                    <a:pt x="1309" y="14308"/>
                  </a:lnTo>
                  <a:lnTo>
                    <a:pt x="1336" y="14635"/>
                  </a:lnTo>
                  <a:lnTo>
                    <a:pt x="1390" y="14935"/>
                  </a:lnTo>
                  <a:lnTo>
                    <a:pt x="1472" y="15235"/>
                  </a:lnTo>
                  <a:lnTo>
                    <a:pt x="1554" y="15562"/>
                  </a:lnTo>
                  <a:lnTo>
                    <a:pt x="1690" y="15862"/>
                  </a:lnTo>
                  <a:lnTo>
                    <a:pt x="1826" y="16134"/>
                  </a:lnTo>
                  <a:lnTo>
                    <a:pt x="1963" y="16434"/>
                  </a:lnTo>
                  <a:lnTo>
                    <a:pt x="2153" y="16706"/>
                  </a:lnTo>
                  <a:lnTo>
                    <a:pt x="2344" y="16979"/>
                  </a:lnTo>
                  <a:lnTo>
                    <a:pt x="2589" y="17251"/>
                  </a:lnTo>
                  <a:lnTo>
                    <a:pt x="2835" y="17497"/>
                  </a:lnTo>
                  <a:lnTo>
                    <a:pt x="3107" y="17742"/>
                  </a:lnTo>
                  <a:lnTo>
                    <a:pt x="3407" y="17987"/>
                  </a:lnTo>
                  <a:lnTo>
                    <a:pt x="3707" y="18205"/>
                  </a:lnTo>
                  <a:lnTo>
                    <a:pt x="3816" y="18287"/>
                  </a:lnTo>
                  <a:lnTo>
                    <a:pt x="3870" y="18396"/>
                  </a:lnTo>
                  <a:lnTo>
                    <a:pt x="3898" y="18478"/>
                  </a:lnTo>
                  <a:lnTo>
                    <a:pt x="3870" y="18587"/>
                  </a:lnTo>
                  <a:lnTo>
                    <a:pt x="3843" y="18696"/>
                  </a:lnTo>
                  <a:lnTo>
                    <a:pt x="3761" y="18750"/>
                  </a:lnTo>
                  <a:lnTo>
                    <a:pt x="3680" y="18805"/>
                  </a:lnTo>
                  <a:lnTo>
                    <a:pt x="3571" y="18832"/>
                  </a:lnTo>
                  <a:lnTo>
                    <a:pt x="3543" y="18968"/>
                  </a:lnTo>
                  <a:lnTo>
                    <a:pt x="3462" y="19050"/>
                  </a:lnTo>
                  <a:lnTo>
                    <a:pt x="3353" y="19105"/>
                  </a:lnTo>
                  <a:lnTo>
                    <a:pt x="3244" y="19132"/>
                  </a:lnTo>
                  <a:lnTo>
                    <a:pt x="2726" y="19132"/>
                  </a:lnTo>
                  <a:lnTo>
                    <a:pt x="2235" y="19186"/>
                  </a:lnTo>
                  <a:lnTo>
                    <a:pt x="1990" y="19214"/>
                  </a:lnTo>
                  <a:lnTo>
                    <a:pt x="1745" y="19295"/>
                  </a:lnTo>
                  <a:lnTo>
                    <a:pt x="1527" y="19377"/>
                  </a:lnTo>
                  <a:lnTo>
                    <a:pt x="1281" y="19486"/>
                  </a:lnTo>
                  <a:lnTo>
                    <a:pt x="1091" y="19595"/>
                  </a:lnTo>
                  <a:lnTo>
                    <a:pt x="873" y="19732"/>
                  </a:lnTo>
                  <a:lnTo>
                    <a:pt x="709" y="19895"/>
                  </a:lnTo>
                  <a:lnTo>
                    <a:pt x="545" y="20059"/>
                  </a:lnTo>
                  <a:lnTo>
                    <a:pt x="382" y="20249"/>
                  </a:lnTo>
                  <a:lnTo>
                    <a:pt x="273" y="20467"/>
                  </a:lnTo>
                  <a:lnTo>
                    <a:pt x="164" y="20713"/>
                  </a:lnTo>
                  <a:lnTo>
                    <a:pt x="82" y="20985"/>
                  </a:lnTo>
                  <a:lnTo>
                    <a:pt x="28" y="21258"/>
                  </a:lnTo>
                  <a:lnTo>
                    <a:pt x="0" y="21503"/>
                  </a:lnTo>
                  <a:lnTo>
                    <a:pt x="28" y="21776"/>
                  </a:lnTo>
                  <a:lnTo>
                    <a:pt x="55" y="22048"/>
                  </a:lnTo>
                  <a:lnTo>
                    <a:pt x="137" y="22293"/>
                  </a:lnTo>
                  <a:lnTo>
                    <a:pt x="218" y="22539"/>
                  </a:lnTo>
                  <a:lnTo>
                    <a:pt x="327" y="22757"/>
                  </a:lnTo>
                  <a:lnTo>
                    <a:pt x="491" y="22975"/>
                  </a:lnTo>
                  <a:lnTo>
                    <a:pt x="627" y="23193"/>
                  </a:lnTo>
                  <a:lnTo>
                    <a:pt x="818" y="23383"/>
                  </a:lnTo>
                  <a:lnTo>
                    <a:pt x="1009" y="23547"/>
                  </a:lnTo>
                  <a:lnTo>
                    <a:pt x="1227" y="23710"/>
                  </a:lnTo>
                  <a:lnTo>
                    <a:pt x="1445" y="23847"/>
                  </a:lnTo>
                  <a:lnTo>
                    <a:pt x="1663" y="23983"/>
                  </a:lnTo>
                  <a:lnTo>
                    <a:pt x="1908" y="24092"/>
                  </a:lnTo>
                  <a:lnTo>
                    <a:pt x="2153" y="24174"/>
                  </a:lnTo>
                  <a:lnTo>
                    <a:pt x="2262" y="24201"/>
                  </a:lnTo>
                  <a:lnTo>
                    <a:pt x="2317" y="24283"/>
                  </a:lnTo>
                  <a:lnTo>
                    <a:pt x="2344" y="24365"/>
                  </a:lnTo>
                  <a:lnTo>
                    <a:pt x="2371" y="24446"/>
                  </a:lnTo>
                  <a:lnTo>
                    <a:pt x="2344" y="24528"/>
                  </a:lnTo>
                  <a:lnTo>
                    <a:pt x="2317" y="24610"/>
                  </a:lnTo>
                  <a:lnTo>
                    <a:pt x="2262" y="24664"/>
                  </a:lnTo>
                  <a:lnTo>
                    <a:pt x="2181" y="24719"/>
                  </a:lnTo>
                  <a:lnTo>
                    <a:pt x="2807" y="24801"/>
                  </a:lnTo>
                  <a:lnTo>
                    <a:pt x="3407" y="24964"/>
                  </a:lnTo>
                  <a:lnTo>
                    <a:pt x="4034" y="25182"/>
                  </a:lnTo>
                  <a:lnTo>
                    <a:pt x="4633" y="25427"/>
                  </a:lnTo>
                  <a:lnTo>
                    <a:pt x="5206" y="25754"/>
                  </a:lnTo>
                  <a:lnTo>
                    <a:pt x="5751" y="26082"/>
                  </a:lnTo>
                  <a:lnTo>
                    <a:pt x="6296" y="26463"/>
                  </a:lnTo>
                  <a:lnTo>
                    <a:pt x="6786" y="26872"/>
                  </a:lnTo>
                  <a:lnTo>
                    <a:pt x="6650" y="26490"/>
                  </a:lnTo>
                  <a:lnTo>
                    <a:pt x="6514" y="26109"/>
                  </a:lnTo>
                  <a:lnTo>
                    <a:pt x="6378" y="25727"/>
                  </a:lnTo>
                  <a:lnTo>
                    <a:pt x="6296" y="25318"/>
                  </a:lnTo>
                  <a:lnTo>
                    <a:pt x="6214" y="24910"/>
                  </a:lnTo>
                  <a:lnTo>
                    <a:pt x="6187" y="24501"/>
                  </a:lnTo>
                  <a:lnTo>
                    <a:pt x="6160" y="24092"/>
                  </a:lnTo>
                  <a:lnTo>
                    <a:pt x="6160" y="23683"/>
                  </a:lnTo>
                  <a:lnTo>
                    <a:pt x="6214" y="23302"/>
                  </a:lnTo>
                  <a:lnTo>
                    <a:pt x="6269" y="22893"/>
                  </a:lnTo>
                  <a:lnTo>
                    <a:pt x="6378" y="22511"/>
                  </a:lnTo>
                  <a:lnTo>
                    <a:pt x="6541" y="22157"/>
                  </a:lnTo>
                  <a:lnTo>
                    <a:pt x="6705" y="21803"/>
                  </a:lnTo>
                  <a:lnTo>
                    <a:pt x="6950" y="21476"/>
                  </a:lnTo>
                  <a:lnTo>
                    <a:pt x="7195" y="21176"/>
                  </a:lnTo>
                  <a:lnTo>
                    <a:pt x="7522" y="20903"/>
                  </a:lnTo>
                  <a:lnTo>
                    <a:pt x="7877" y="20658"/>
                  </a:lnTo>
                  <a:lnTo>
                    <a:pt x="8258" y="20467"/>
                  </a:lnTo>
                  <a:lnTo>
                    <a:pt x="8640" y="20304"/>
                  </a:lnTo>
                  <a:lnTo>
                    <a:pt x="9021" y="20195"/>
                  </a:lnTo>
                  <a:lnTo>
                    <a:pt x="9403" y="20113"/>
                  </a:lnTo>
                  <a:lnTo>
                    <a:pt x="9812" y="20086"/>
                  </a:lnTo>
                  <a:lnTo>
                    <a:pt x="10220" y="20113"/>
                  </a:lnTo>
                  <a:lnTo>
                    <a:pt x="10602" y="20140"/>
                  </a:lnTo>
                  <a:lnTo>
                    <a:pt x="10983" y="20222"/>
                  </a:lnTo>
                  <a:lnTo>
                    <a:pt x="11392" y="20358"/>
                  </a:lnTo>
                  <a:lnTo>
                    <a:pt x="11747" y="20495"/>
                  </a:lnTo>
                  <a:lnTo>
                    <a:pt x="12128" y="20685"/>
                  </a:lnTo>
                  <a:lnTo>
                    <a:pt x="12482" y="20903"/>
                  </a:lnTo>
                  <a:lnTo>
                    <a:pt x="12809" y="21121"/>
                  </a:lnTo>
                  <a:lnTo>
                    <a:pt x="13136" y="21394"/>
                  </a:lnTo>
                  <a:lnTo>
                    <a:pt x="13436" y="21666"/>
                  </a:lnTo>
                  <a:lnTo>
                    <a:pt x="13572" y="21312"/>
                  </a:lnTo>
                  <a:lnTo>
                    <a:pt x="13763" y="21012"/>
                  </a:lnTo>
                  <a:lnTo>
                    <a:pt x="14009" y="20767"/>
                  </a:lnTo>
                  <a:lnTo>
                    <a:pt x="14281" y="20549"/>
                  </a:lnTo>
                  <a:lnTo>
                    <a:pt x="14554" y="20358"/>
                  </a:lnTo>
                  <a:lnTo>
                    <a:pt x="14881" y="20222"/>
                  </a:lnTo>
                  <a:lnTo>
                    <a:pt x="15208" y="20113"/>
                  </a:lnTo>
                  <a:lnTo>
                    <a:pt x="15535" y="20059"/>
                  </a:lnTo>
                  <a:lnTo>
                    <a:pt x="15889" y="20059"/>
                  </a:lnTo>
                  <a:lnTo>
                    <a:pt x="16216" y="20086"/>
                  </a:lnTo>
                  <a:lnTo>
                    <a:pt x="16570" y="20168"/>
                  </a:lnTo>
                  <a:lnTo>
                    <a:pt x="16897" y="20277"/>
                  </a:lnTo>
                  <a:lnTo>
                    <a:pt x="17197" y="20440"/>
                  </a:lnTo>
                  <a:lnTo>
                    <a:pt x="17470" y="20658"/>
                  </a:lnTo>
                  <a:lnTo>
                    <a:pt x="17742" y="20903"/>
                  </a:lnTo>
                  <a:lnTo>
                    <a:pt x="17960" y="21203"/>
                  </a:lnTo>
                  <a:lnTo>
                    <a:pt x="18832" y="20331"/>
                  </a:lnTo>
                  <a:lnTo>
                    <a:pt x="19704" y="19459"/>
                  </a:lnTo>
                  <a:lnTo>
                    <a:pt x="19514" y="19295"/>
                  </a:lnTo>
                  <a:lnTo>
                    <a:pt x="19350" y="19132"/>
                  </a:lnTo>
                  <a:lnTo>
                    <a:pt x="19023" y="18750"/>
                  </a:lnTo>
                  <a:lnTo>
                    <a:pt x="18424" y="17987"/>
                  </a:lnTo>
                  <a:lnTo>
                    <a:pt x="16707" y="15889"/>
                  </a:lnTo>
                  <a:lnTo>
                    <a:pt x="16652" y="15753"/>
                  </a:lnTo>
                  <a:lnTo>
                    <a:pt x="16625" y="15616"/>
                  </a:lnTo>
                  <a:lnTo>
                    <a:pt x="16625" y="15535"/>
                  </a:lnTo>
                  <a:lnTo>
                    <a:pt x="16652" y="15480"/>
                  </a:lnTo>
                  <a:lnTo>
                    <a:pt x="16707" y="15398"/>
                  </a:lnTo>
                  <a:lnTo>
                    <a:pt x="16788" y="15371"/>
                  </a:lnTo>
                  <a:lnTo>
                    <a:pt x="19214" y="14008"/>
                  </a:lnTo>
                  <a:lnTo>
                    <a:pt x="19296" y="13981"/>
                  </a:lnTo>
                  <a:lnTo>
                    <a:pt x="19377" y="13954"/>
                  </a:lnTo>
                  <a:lnTo>
                    <a:pt x="19514" y="13981"/>
                  </a:lnTo>
                  <a:lnTo>
                    <a:pt x="19623" y="14063"/>
                  </a:lnTo>
                  <a:lnTo>
                    <a:pt x="19677" y="14117"/>
                  </a:lnTo>
                  <a:lnTo>
                    <a:pt x="19704" y="14199"/>
                  </a:lnTo>
                  <a:lnTo>
                    <a:pt x="20059" y="15153"/>
                  </a:lnTo>
                  <a:lnTo>
                    <a:pt x="20440" y="16107"/>
                  </a:lnTo>
                  <a:lnTo>
                    <a:pt x="20849" y="17033"/>
                  </a:lnTo>
                  <a:lnTo>
                    <a:pt x="21312" y="17960"/>
                  </a:lnTo>
                  <a:lnTo>
                    <a:pt x="22266" y="17115"/>
                  </a:lnTo>
                  <a:lnTo>
                    <a:pt x="23247" y="16298"/>
                  </a:lnTo>
                  <a:lnTo>
                    <a:pt x="24256" y="15480"/>
                  </a:lnTo>
                  <a:lnTo>
                    <a:pt x="25264" y="14717"/>
                  </a:lnTo>
                  <a:lnTo>
                    <a:pt x="25155" y="14662"/>
                  </a:lnTo>
                  <a:lnTo>
                    <a:pt x="24746" y="14308"/>
                  </a:lnTo>
                  <a:lnTo>
                    <a:pt x="24310" y="13954"/>
                  </a:lnTo>
                  <a:lnTo>
                    <a:pt x="23520" y="13191"/>
                  </a:lnTo>
                  <a:lnTo>
                    <a:pt x="22702" y="12428"/>
                  </a:lnTo>
                  <a:lnTo>
                    <a:pt x="21885" y="11665"/>
                  </a:lnTo>
                  <a:lnTo>
                    <a:pt x="21857" y="11610"/>
                  </a:lnTo>
                  <a:lnTo>
                    <a:pt x="21803" y="11556"/>
                  </a:lnTo>
                  <a:lnTo>
                    <a:pt x="21776" y="11392"/>
                  </a:lnTo>
                  <a:lnTo>
                    <a:pt x="21803" y="11256"/>
                  </a:lnTo>
                  <a:lnTo>
                    <a:pt x="21885" y="11119"/>
                  </a:lnTo>
                  <a:lnTo>
                    <a:pt x="23602" y="9375"/>
                  </a:lnTo>
                  <a:lnTo>
                    <a:pt x="23683" y="9294"/>
                  </a:lnTo>
                  <a:lnTo>
                    <a:pt x="23765" y="9266"/>
                  </a:lnTo>
                  <a:lnTo>
                    <a:pt x="23956" y="9266"/>
                  </a:lnTo>
                  <a:lnTo>
                    <a:pt x="24038" y="9321"/>
                  </a:lnTo>
                  <a:lnTo>
                    <a:pt x="24119" y="9375"/>
                  </a:lnTo>
                  <a:lnTo>
                    <a:pt x="24201" y="9457"/>
                  </a:lnTo>
                  <a:lnTo>
                    <a:pt x="24256" y="9539"/>
                  </a:lnTo>
                  <a:lnTo>
                    <a:pt x="24474" y="10057"/>
                  </a:lnTo>
                  <a:lnTo>
                    <a:pt x="24692" y="10574"/>
                  </a:lnTo>
                  <a:lnTo>
                    <a:pt x="24964" y="11092"/>
                  </a:lnTo>
                  <a:lnTo>
                    <a:pt x="25210" y="11610"/>
                  </a:lnTo>
                  <a:lnTo>
                    <a:pt x="25809" y="12591"/>
                  </a:lnTo>
                  <a:lnTo>
                    <a:pt x="26436" y="13518"/>
                  </a:lnTo>
                  <a:lnTo>
                    <a:pt x="26463" y="13627"/>
                  </a:lnTo>
                  <a:lnTo>
                    <a:pt x="26490" y="13681"/>
                  </a:lnTo>
                  <a:lnTo>
                    <a:pt x="26490" y="13763"/>
                  </a:lnTo>
                  <a:lnTo>
                    <a:pt x="26463" y="13845"/>
                  </a:lnTo>
                  <a:lnTo>
                    <a:pt x="27635" y="13027"/>
                  </a:lnTo>
                  <a:lnTo>
                    <a:pt x="28834" y="12264"/>
                  </a:lnTo>
                  <a:lnTo>
                    <a:pt x="30033" y="11556"/>
                  </a:lnTo>
                  <a:lnTo>
                    <a:pt x="31233" y="10929"/>
                  </a:lnTo>
                  <a:lnTo>
                    <a:pt x="31205" y="10901"/>
                  </a:lnTo>
                  <a:lnTo>
                    <a:pt x="30796" y="10493"/>
                  </a:lnTo>
                  <a:lnTo>
                    <a:pt x="30606" y="10275"/>
                  </a:lnTo>
                  <a:lnTo>
                    <a:pt x="30415" y="10029"/>
                  </a:lnTo>
                  <a:lnTo>
                    <a:pt x="30279" y="9757"/>
                  </a:lnTo>
                  <a:lnTo>
                    <a:pt x="30170" y="9512"/>
                  </a:lnTo>
                  <a:lnTo>
                    <a:pt x="30115" y="9212"/>
                  </a:lnTo>
                  <a:lnTo>
                    <a:pt x="30088" y="8912"/>
                  </a:lnTo>
                  <a:lnTo>
                    <a:pt x="30115" y="8694"/>
                  </a:lnTo>
                  <a:lnTo>
                    <a:pt x="30142" y="8476"/>
                  </a:lnTo>
                  <a:lnTo>
                    <a:pt x="30224" y="8285"/>
                  </a:lnTo>
                  <a:lnTo>
                    <a:pt x="30333" y="8094"/>
                  </a:lnTo>
                  <a:lnTo>
                    <a:pt x="30469" y="7931"/>
                  </a:lnTo>
                  <a:lnTo>
                    <a:pt x="30633" y="7795"/>
                  </a:lnTo>
                  <a:lnTo>
                    <a:pt x="30824" y="7686"/>
                  </a:lnTo>
                  <a:lnTo>
                    <a:pt x="31042" y="7631"/>
                  </a:lnTo>
                  <a:lnTo>
                    <a:pt x="31314" y="7577"/>
                  </a:lnTo>
                  <a:lnTo>
                    <a:pt x="31560" y="7577"/>
                  </a:lnTo>
                  <a:lnTo>
                    <a:pt x="31778" y="7604"/>
                  </a:lnTo>
                  <a:lnTo>
                    <a:pt x="31996" y="7686"/>
                  </a:lnTo>
                  <a:lnTo>
                    <a:pt x="32186" y="7767"/>
                  </a:lnTo>
                  <a:lnTo>
                    <a:pt x="32350" y="7904"/>
                  </a:lnTo>
                  <a:lnTo>
                    <a:pt x="32513" y="8040"/>
                  </a:lnTo>
                  <a:lnTo>
                    <a:pt x="32650" y="8231"/>
                  </a:lnTo>
                  <a:lnTo>
                    <a:pt x="32786" y="8421"/>
                  </a:lnTo>
                  <a:lnTo>
                    <a:pt x="32895" y="8612"/>
                  </a:lnTo>
                  <a:lnTo>
                    <a:pt x="33059" y="9076"/>
                  </a:lnTo>
                  <a:lnTo>
                    <a:pt x="33195" y="9512"/>
                  </a:lnTo>
                  <a:lnTo>
                    <a:pt x="33277" y="9975"/>
                  </a:lnTo>
                  <a:lnTo>
                    <a:pt x="33958" y="9702"/>
                  </a:lnTo>
                  <a:lnTo>
                    <a:pt x="34612" y="9457"/>
                  </a:lnTo>
                  <a:lnTo>
                    <a:pt x="35293" y="9239"/>
                  </a:lnTo>
                  <a:lnTo>
                    <a:pt x="35975" y="9021"/>
                  </a:lnTo>
                  <a:lnTo>
                    <a:pt x="36656" y="8830"/>
                  </a:lnTo>
                  <a:lnTo>
                    <a:pt x="37337" y="8667"/>
                  </a:lnTo>
                  <a:lnTo>
                    <a:pt x="38019" y="8503"/>
                  </a:lnTo>
                  <a:lnTo>
                    <a:pt x="38700" y="8394"/>
                  </a:lnTo>
                  <a:lnTo>
                    <a:pt x="38645" y="8231"/>
                  </a:lnTo>
                  <a:lnTo>
                    <a:pt x="38645" y="8149"/>
                  </a:lnTo>
                  <a:lnTo>
                    <a:pt x="38645" y="8067"/>
                  </a:lnTo>
                  <a:lnTo>
                    <a:pt x="38673" y="7849"/>
                  </a:lnTo>
                  <a:lnTo>
                    <a:pt x="38673" y="7631"/>
                  </a:lnTo>
                  <a:lnTo>
                    <a:pt x="38645" y="7440"/>
                  </a:lnTo>
                  <a:lnTo>
                    <a:pt x="38618" y="7222"/>
                  </a:lnTo>
                  <a:lnTo>
                    <a:pt x="38564" y="7004"/>
                  </a:lnTo>
                  <a:lnTo>
                    <a:pt x="38509" y="6813"/>
                  </a:lnTo>
                  <a:lnTo>
                    <a:pt x="38427" y="6623"/>
                  </a:lnTo>
                  <a:lnTo>
                    <a:pt x="38318" y="6432"/>
                  </a:lnTo>
                  <a:lnTo>
                    <a:pt x="38209" y="6241"/>
                  </a:lnTo>
                  <a:lnTo>
                    <a:pt x="38100" y="6078"/>
                  </a:lnTo>
                  <a:lnTo>
                    <a:pt x="37964" y="5914"/>
                  </a:lnTo>
                  <a:lnTo>
                    <a:pt x="37801" y="5778"/>
                  </a:lnTo>
                  <a:lnTo>
                    <a:pt x="37637" y="5642"/>
                  </a:lnTo>
                  <a:lnTo>
                    <a:pt x="37446" y="5533"/>
                  </a:lnTo>
                  <a:lnTo>
                    <a:pt x="37255" y="5424"/>
                  </a:lnTo>
                  <a:lnTo>
                    <a:pt x="37065" y="5342"/>
                  </a:lnTo>
                  <a:lnTo>
                    <a:pt x="36710" y="5233"/>
                  </a:lnTo>
                  <a:lnTo>
                    <a:pt x="36329" y="5206"/>
                  </a:lnTo>
                  <a:lnTo>
                    <a:pt x="35975" y="5206"/>
                  </a:lnTo>
                  <a:lnTo>
                    <a:pt x="35648" y="5260"/>
                  </a:lnTo>
                  <a:lnTo>
                    <a:pt x="35293" y="5342"/>
                  </a:lnTo>
                  <a:lnTo>
                    <a:pt x="34966" y="5505"/>
                  </a:lnTo>
                  <a:lnTo>
                    <a:pt x="34639" y="5669"/>
                  </a:lnTo>
                  <a:lnTo>
                    <a:pt x="34339" y="5860"/>
                  </a:lnTo>
                  <a:lnTo>
                    <a:pt x="34367" y="6132"/>
                  </a:lnTo>
                  <a:lnTo>
                    <a:pt x="34367" y="6214"/>
                  </a:lnTo>
                  <a:lnTo>
                    <a:pt x="34367" y="6296"/>
                  </a:lnTo>
                  <a:lnTo>
                    <a:pt x="34312" y="6377"/>
                  </a:lnTo>
                  <a:lnTo>
                    <a:pt x="34258" y="6432"/>
                  </a:lnTo>
                  <a:lnTo>
                    <a:pt x="34149" y="6514"/>
                  </a:lnTo>
                  <a:lnTo>
                    <a:pt x="33985" y="6568"/>
                  </a:lnTo>
                  <a:lnTo>
                    <a:pt x="33822" y="6568"/>
                  </a:lnTo>
                  <a:lnTo>
                    <a:pt x="33658" y="6514"/>
                  </a:lnTo>
                  <a:lnTo>
                    <a:pt x="33604" y="6459"/>
                  </a:lnTo>
                  <a:lnTo>
                    <a:pt x="33549" y="6405"/>
                  </a:lnTo>
                  <a:lnTo>
                    <a:pt x="33495" y="6350"/>
                  </a:lnTo>
                  <a:lnTo>
                    <a:pt x="33495" y="6241"/>
                  </a:lnTo>
                  <a:lnTo>
                    <a:pt x="33386" y="5751"/>
                  </a:lnTo>
                  <a:lnTo>
                    <a:pt x="33249" y="5233"/>
                  </a:lnTo>
                  <a:lnTo>
                    <a:pt x="33113" y="4742"/>
                  </a:lnTo>
                  <a:lnTo>
                    <a:pt x="32922" y="4279"/>
                  </a:lnTo>
                  <a:lnTo>
                    <a:pt x="32704" y="3816"/>
                  </a:lnTo>
                  <a:lnTo>
                    <a:pt x="32459" y="3380"/>
                  </a:lnTo>
                  <a:lnTo>
                    <a:pt x="32186" y="2971"/>
                  </a:lnTo>
                  <a:lnTo>
                    <a:pt x="31887" y="2562"/>
                  </a:lnTo>
                  <a:lnTo>
                    <a:pt x="31587" y="2208"/>
                  </a:lnTo>
                  <a:lnTo>
                    <a:pt x="31260" y="1853"/>
                  </a:lnTo>
                  <a:lnTo>
                    <a:pt x="30906" y="1526"/>
                  </a:lnTo>
                  <a:lnTo>
                    <a:pt x="30551" y="1227"/>
                  </a:lnTo>
                  <a:lnTo>
                    <a:pt x="30170" y="954"/>
                  </a:lnTo>
                  <a:lnTo>
                    <a:pt x="29788" y="709"/>
                  </a:lnTo>
                  <a:lnTo>
                    <a:pt x="29379" y="518"/>
                  </a:lnTo>
                  <a:lnTo>
                    <a:pt x="28971" y="327"/>
                  </a:lnTo>
                  <a:lnTo>
                    <a:pt x="28562" y="191"/>
                  </a:lnTo>
                  <a:lnTo>
                    <a:pt x="28153" y="82"/>
                  </a:lnTo>
                  <a:lnTo>
                    <a:pt x="27717" y="27"/>
                  </a:lnTo>
                  <a:lnTo>
                    <a:pt x="273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11025001" y="5096328"/>
              <a:ext cx="967500" cy="671800"/>
            </a:xfrm>
            <a:custGeom>
              <a:rect b="b" l="l" r="r" t="t"/>
              <a:pathLst>
                <a:path extrusionOk="0" fill="none" h="26872" w="38700">
                  <a:moveTo>
                    <a:pt x="38645" y="8067"/>
                  </a:moveTo>
                  <a:lnTo>
                    <a:pt x="38645" y="8067"/>
                  </a:lnTo>
                  <a:lnTo>
                    <a:pt x="38645" y="8149"/>
                  </a:lnTo>
                  <a:lnTo>
                    <a:pt x="38645" y="8231"/>
                  </a:lnTo>
                  <a:lnTo>
                    <a:pt x="38700" y="8394"/>
                  </a:lnTo>
                  <a:lnTo>
                    <a:pt x="38700" y="8394"/>
                  </a:lnTo>
                  <a:lnTo>
                    <a:pt x="38019" y="8503"/>
                  </a:lnTo>
                  <a:lnTo>
                    <a:pt x="37337" y="8667"/>
                  </a:lnTo>
                  <a:lnTo>
                    <a:pt x="36656" y="8830"/>
                  </a:lnTo>
                  <a:lnTo>
                    <a:pt x="35975" y="9021"/>
                  </a:lnTo>
                  <a:lnTo>
                    <a:pt x="35293" y="9239"/>
                  </a:lnTo>
                  <a:lnTo>
                    <a:pt x="34612" y="9457"/>
                  </a:lnTo>
                  <a:lnTo>
                    <a:pt x="33958" y="9702"/>
                  </a:lnTo>
                  <a:lnTo>
                    <a:pt x="33277" y="9975"/>
                  </a:lnTo>
                  <a:lnTo>
                    <a:pt x="33277" y="9975"/>
                  </a:lnTo>
                  <a:lnTo>
                    <a:pt x="33195" y="9512"/>
                  </a:lnTo>
                  <a:lnTo>
                    <a:pt x="33059" y="9076"/>
                  </a:lnTo>
                  <a:lnTo>
                    <a:pt x="32895" y="8612"/>
                  </a:lnTo>
                  <a:lnTo>
                    <a:pt x="32786" y="8421"/>
                  </a:lnTo>
                  <a:lnTo>
                    <a:pt x="32650" y="8231"/>
                  </a:lnTo>
                  <a:lnTo>
                    <a:pt x="32513" y="8040"/>
                  </a:lnTo>
                  <a:lnTo>
                    <a:pt x="32350" y="7904"/>
                  </a:lnTo>
                  <a:lnTo>
                    <a:pt x="32186" y="7767"/>
                  </a:lnTo>
                  <a:lnTo>
                    <a:pt x="31996" y="7686"/>
                  </a:lnTo>
                  <a:lnTo>
                    <a:pt x="31778" y="7604"/>
                  </a:lnTo>
                  <a:lnTo>
                    <a:pt x="31560" y="7577"/>
                  </a:lnTo>
                  <a:lnTo>
                    <a:pt x="31314" y="7577"/>
                  </a:lnTo>
                  <a:lnTo>
                    <a:pt x="31042" y="7631"/>
                  </a:lnTo>
                  <a:lnTo>
                    <a:pt x="31042" y="7631"/>
                  </a:lnTo>
                  <a:lnTo>
                    <a:pt x="30824" y="7686"/>
                  </a:lnTo>
                  <a:lnTo>
                    <a:pt x="30633" y="7795"/>
                  </a:lnTo>
                  <a:lnTo>
                    <a:pt x="30469" y="7931"/>
                  </a:lnTo>
                  <a:lnTo>
                    <a:pt x="30333" y="8094"/>
                  </a:lnTo>
                  <a:lnTo>
                    <a:pt x="30224" y="8285"/>
                  </a:lnTo>
                  <a:lnTo>
                    <a:pt x="30142" y="8476"/>
                  </a:lnTo>
                  <a:lnTo>
                    <a:pt x="30115" y="8694"/>
                  </a:lnTo>
                  <a:lnTo>
                    <a:pt x="30088" y="8912"/>
                  </a:lnTo>
                  <a:lnTo>
                    <a:pt x="30088" y="8912"/>
                  </a:lnTo>
                  <a:lnTo>
                    <a:pt x="30115" y="9212"/>
                  </a:lnTo>
                  <a:lnTo>
                    <a:pt x="30170" y="9512"/>
                  </a:lnTo>
                  <a:lnTo>
                    <a:pt x="30279" y="9757"/>
                  </a:lnTo>
                  <a:lnTo>
                    <a:pt x="30415" y="10029"/>
                  </a:lnTo>
                  <a:lnTo>
                    <a:pt x="30606" y="10275"/>
                  </a:lnTo>
                  <a:lnTo>
                    <a:pt x="30796" y="10493"/>
                  </a:lnTo>
                  <a:lnTo>
                    <a:pt x="31205" y="10901"/>
                  </a:lnTo>
                  <a:lnTo>
                    <a:pt x="31233" y="10929"/>
                  </a:lnTo>
                  <a:lnTo>
                    <a:pt x="31233" y="10929"/>
                  </a:lnTo>
                  <a:lnTo>
                    <a:pt x="30033" y="11556"/>
                  </a:lnTo>
                  <a:lnTo>
                    <a:pt x="28834" y="12264"/>
                  </a:lnTo>
                  <a:lnTo>
                    <a:pt x="28834" y="12264"/>
                  </a:lnTo>
                  <a:lnTo>
                    <a:pt x="27635" y="13027"/>
                  </a:lnTo>
                  <a:lnTo>
                    <a:pt x="26463" y="13845"/>
                  </a:lnTo>
                  <a:lnTo>
                    <a:pt x="26463" y="13845"/>
                  </a:lnTo>
                  <a:lnTo>
                    <a:pt x="26490" y="13763"/>
                  </a:lnTo>
                  <a:lnTo>
                    <a:pt x="26490" y="13681"/>
                  </a:lnTo>
                  <a:lnTo>
                    <a:pt x="26463" y="13627"/>
                  </a:lnTo>
                  <a:lnTo>
                    <a:pt x="26436" y="13518"/>
                  </a:lnTo>
                  <a:lnTo>
                    <a:pt x="26436" y="13518"/>
                  </a:lnTo>
                  <a:lnTo>
                    <a:pt x="25809" y="12591"/>
                  </a:lnTo>
                  <a:lnTo>
                    <a:pt x="25210" y="11610"/>
                  </a:lnTo>
                  <a:lnTo>
                    <a:pt x="24964" y="11092"/>
                  </a:lnTo>
                  <a:lnTo>
                    <a:pt x="24692" y="10574"/>
                  </a:lnTo>
                  <a:lnTo>
                    <a:pt x="24474" y="10057"/>
                  </a:lnTo>
                  <a:lnTo>
                    <a:pt x="24256" y="9539"/>
                  </a:lnTo>
                  <a:lnTo>
                    <a:pt x="24256" y="9539"/>
                  </a:lnTo>
                  <a:lnTo>
                    <a:pt x="24201" y="9457"/>
                  </a:lnTo>
                  <a:lnTo>
                    <a:pt x="24119" y="9375"/>
                  </a:lnTo>
                  <a:lnTo>
                    <a:pt x="24038" y="9321"/>
                  </a:lnTo>
                  <a:lnTo>
                    <a:pt x="23956" y="9266"/>
                  </a:lnTo>
                  <a:lnTo>
                    <a:pt x="23874" y="9266"/>
                  </a:lnTo>
                  <a:lnTo>
                    <a:pt x="23765" y="9266"/>
                  </a:lnTo>
                  <a:lnTo>
                    <a:pt x="23683" y="9294"/>
                  </a:lnTo>
                  <a:lnTo>
                    <a:pt x="23602" y="9375"/>
                  </a:lnTo>
                  <a:lnTo>
                    <a:pt x="23602" y="9375"/>
                  </a:lnTo>
                  <a:lnTo>
                    <a:pt x="21885" y="11119"/>
                  </a:lnTo>
                  <a:lnTo>
                    <a:pt x="21885" y="11119"/>
                  </a:lnTo>
                  <a:lnTo>
                    <a:pt x="21803" y="11256"/>
                  </a:lnTo>
                  <a:lnTo>
                    <a:pt x="21776" y="11392"/>
                  </a:lnTo>
                  <a:lnTo>
                    <a:pt x="21803" y="11556"/>
                  </a:lnTo>
                  <a:lnTo>
                    <a:pt x="21857" y="11610"/>
                  </a:lnTo>
                  <a:lnTo>
                    <a:pt x="21885" y="11665"/>
                  </a:lnTo>
                  <a:lnTo>
                    <a:pt x="21885" y="11665"/>
                  </a:lnTo>
                  <a:lnTo>
                    <a:pt x="22702" y="12428"/>
                  </a:lnTo>
                  <a:lnTo>
                    <a:pt x="23520" y="13191"/>
                  </a:lnTo>
                  <a:lnTo>
                    <a:pt x="24310" y="13954"/>
                  </a:lnTo>
                  <a:lnTo>
                    <a:pt x="24746" y="14308"/>
                  </a:lnTo>
                  <a:lnTo>
                    <a:pt x="25155" y="14662"/>
                  </a:lnTo>
                  <a:lnTo>
                    <a:pt x="25155" y="14662"/>
                  </a:lnTo>
                  <a:lnTo>
                    <a:pt x="25264" y="14717"/>
                  </a:lnTo>
                  <a:lnTo>
                    <a:pt x="25264" y="14717"/>
                  </a:lnTo>
                  <a:lnTo>
                    <a:pt x="24256" y="15480"/>
                  </a:lnTo>
                  <a:lnTo>
                    <a:pt x="23247" y="16298"/>
                  </a:lnTo>
                  <a:lnTo>
                    <a:pt x="22266" y="17115"/>
                  </a:lnTo>
                  <a:lnTo>
                    <a:pt x="21312" y="17960"/>
                  </a:lnTo>
                  <a:lnTo>
                    <a:pt x="21312" y="17960"/>
                  </a:lnTo>
                  <a:lnTo>
                    <a:pt x="20849" y="17033"/>
                  </a:lnTo>
                  <a:lnTo>
                    <a:pt x="20440" y="16107"/>
                  </a:lnTo>
                  <a:lnTo>
                    <a:pt x="20059" y="15153"/>
                  </a:lnTo>
                  <a:lnTo>
                    <a:pt x="19704" y="14199"/>
                  </a:lnTo>
                  <a:lnTo>
                    <a:pt x="19704" y="14199"/>
                  </a:lnTo>
                  <a:lnTo>
                    <a:pt x="19677" y="14117"/>
                  </a:lnTo>
                  <a:lnTo>
                    <a:pt x="19623" y="14063"/>
                  </a:lnTo>
                  <a:lnTo>
                    <a:pt x="19514" y="13981"/>
                  </a:lnTo>
                  <a:lnTo>
                    <a:pt x="19377" y="13954"/>
                  </a:lnTo>
                  <a:lnTo>
                    <a:pt x="19296" y="13981"/>
                  </a:lnTo>
                  <a:lnTo>
                    <a:pt x="19214" y="14008"/>
                  </a:lnTo>
                  <a:lnTo>
                    <a:pt x="19214" y="14008"/>
                  </a:lnTo>
                  <a:lnTo>
                    <a:pt x="16788" y="15371"/>
                  </a:lnTo>
                  <a:lnTo>
                    <a:pt x="16788" y="15371"/>
                  </a:lnTo>
                  <a:lnTo>
                    <a:pt x="16707" y="15398"/>
                  </a:lnTo>
                  <a:lnTo>
                    <a:pt x="16652" y="15480"/>
                  </a:lnTo>
                  <a:lnTo>
                    <a:pt x="16625" y="15535"/>
                  </a:lnTo>
                  <a:lnTo>
                    <a:pt x="16625" y="15616"/>
                  </a:lnTo>
                  <a:lnTo>
                    <a:pt x="16652" y="15753"/>
                  </a:lnTo>
                  <a:lnTo>
                    <a:pt x="16707" y="15889"/>
                  </a:lnTo>
                  <a:lnTo>
                    <a:pt x="16707" y="15889"/>
                  </a:lnTo>
                  <a:lnTo>
                    <a:pt x="18424" y="17987"/>
                  </a:lnTo>
                  <a:lnTo>
                    <a:pt x="18424" y="17987"/>
                  </a:lnTo>
                  <a:lnTo>
                    <a:pt x="19023" y="18750"/>
                  </a:lnTo>
                  <a:lnTo>
                    <a:pt x="19350" y="19132"/>
                  </a:lnTo>
                  <a:lnTo>
                    <a:pt x="19514" y="19295"/>
                  </a:lnTo>
                  <a:lnTo>
                    <a:pt x="19704" y="19459"/>
                  </a:lnTo>
                  <a:lnTo>
                    <a:pt x="19704" y="19459"/>
                  </a:lnTo>
                  <a:lnTo>
                    <a:pt x="18832" y="20331"/>
                  </a:lnTo>
                  <a:lnTo>
                    <a:pt x="17960" y="21203"/>
                  </a:lnTo>
                  <a:lnTo>
                    <a:pt x="17960" y="21203"/>
                  </a:lnTo>
                  <a:lnTo>
                    <a:pt x="17742" y="20903"/>
                  </a:lnTo>
                  <a:lnTo>
                    <a:pt x="17470" y="20658"/>
                  </a:lnTo>
                  <a:lnTo>
                    <a:pt x="17197" y="20440"/>
                  </a:lnTo>
                  <a:lnTo>
                    <a:pt x="16897" y="20277"/>
                  </a:lnTo>
                  <a:lnTo>
                    <a:pt x="16570" y="20168"/>
                  </a:lnTo>
                  <a:lnTo>
                    <a:pt x="16216" y="20086"/>
                  </a:lnTo>
                  <a:lnTo>
                    <a:pt x="15889" y="20059"/>
                  </a:lnTo>
                  <a:lnTo>
                    <a:pt x="15535" y="20059"/>
                  </a:lnTo>
                  <a:lnTo>
                    <a:pt x="15208" y="20113"/>
                  </a:lnTo>
                  <a:lnTo>
                    <a:pt x="14881" y="20222"/>
                  </a:lnTo>
                  <a:lnTo>
                    <a:pt x="14554" y="20358"/>
                  </a:lnTo>
                  <a:lnTo>
                    <a:pt x="14281" y="20549"/>
                  </a:lnTo>
                  <a:lnTo>
                    <a:pt x="14009" y="20767"/>
                  </a:lnTo>
                  <a:lnTo>
                    <a:pt x="13763" y="21012"/>
                  </a:lnTo>
                  <a:lnTo>
                    <a:pt x="13572" y="21312"/>
                  </a:lnTo>
                  <a:lnTo>
                    <a:pt x="13436" y="21666"/>
                  </a:lnTo>
                  <a:lnTo>
                    <a:pt x="13436" y="21666"/>
                  </a:lnTo>
                  <a:lnTo>
                    <a:pt x="13136" y="21394"/>
                  </a:lnTo>
                  <a:lnTo>
                    <a:pt x="12809" y="21121"/>
                  </a:lnTo>
                  <a:lnTo>
                    <a:pt x="12482" y="20903"/>
                  </a:lnTo>
                  <a:lnTo>
                    <a:pt x="12128" y="20685"/>
                  </a:lnTo>
                  <a:lnTo>
                    <a:pt x="11747" y="20495"/>
                  </a:lnTo>
                  <a:lnTo>
                    <a:pt x="11392" y="20358"/>
                  </a:lnTo>
                  <a:lnTo>
                    <a:pt x="10983" y="20222"/>
                  </a:lnTo>
                  <a:lnTo>
                    <a:pt x="10602" y="20140"/>
                  </a:lnTo>
                  <a:lnTo>
                    <a:pt x="10220" y="20113"/>
                  </a:lnTo>
                  <a:lnTo>
                    <a:pt x="9812" y="20086"/>
                  </a:lnTo>
                  <a:lnTo>
                    <a:pt x="9403" y="20113"/>
                  </a:lnTo>
                  <a:lnTo>
                    <a:pt x="9021" y="20195"/>
                  </a:lnTo>
                  <a:lnTo>
                    <a:pt x="8640" y="20304"/>
                  </a:lnTo>
                  <a:lnTo>
                    <a:pt x="8258" y="20467"/>
                  </a:lnTo>
                  <a:lnTo>
                    <a:pt x="7877" y="20658"/>
                  </a:lnTo>
                  <a:lnTo>
                    <a:pt x="7522" y="20903"/>
                  </a:lnTo>
                  <a:lnTo>
                    <a:pt x="7522" y="20903"/>
                  </a:lnTo>
                  <a:lnTo>
                    <a:pt x="7195" y="21176"/>
                  </a:lnTo>
                  <a:lnTo>
                    <a:pt x="6950" y="21476"/>
                  </a:lnTo>
                  <a:lnTo>
                    <a:pt x="6705" y="21803"/>
                  </a:lnTo>
                  <a:lnTo>
                    <a:pt x="6541" y="22157"/>
                  </a:lnTo>
                  <a:lnTo>
                    <a:pt x="6378" y="22511"/>
                  </a:lnTo>
                  <a:lnTo>
                    <a:pt x="6269" y="22893"/>
                  </a:lnTo>
                  <a:lnTo>
                    <a:pt x="6214" y="23302"/>
                  </a:lnTo>
                  <a:lnTo>
                    <a:pt x="6160" y="23683"/>
                  </a:lnTo>
                  <a:lnTo>
                    <a:pt x="6160" y="24092"/>
                  </a:lnTo>
                  <a:lnTo>
                    <a:pt x="6187" y="24501"/>
                  </a:lnTo>
                  <a:lnTo>
                    <a:pt x="6214" y="24910"/>
                  </a:lnTo>
                  <a:lnTo>
                    <a:pt x="6296" y="25318"/>
                  </a:lnTo>
                  <a:lnTo>
                    <a:pt x="6378" y="25727"/>
                  </a:lnTo>
                  <a:lnTo>
                    <a:pt x="6514" y="26109"/>
                  </a:lnTo>
                  <a:lnTo>
                    <a:pt x="6650" y="26490"/>
                  </a:lnTo>
                  <a:lnTo>
                    <a:pt x="6786" y="26872"/>
                  </a:lnTo>
                  <a:lnTo>
                    <a:pt x="6786" y="26872"/>
                  </a:lnTo>
                  <a:lnTo>
                    <a:pt x="6296" y="26463"/>
                  </a:lnTo>
                  <a:lnTo>
                    <a:pt x="5751" y="26082"/>
                  </a:lnTo>
                  <a:lnTo>
                    <a:pt x="5206" y="25754"/>
                  </a:lnTo>
                  <a:lnTo>
                    <a:pt x="4633" y="25427"/>
                  </a:lnTo>
                  <a:lnTo>
                    <a:pt x="4034" y="25182"/>
                  </a:lnTo>
                  <a:lnTo>
                    <a:pt x="3407" y="24964"/>
                  </a:lnTo>
                  <a:lnTo>
                    <a:pt x="2807" y="24801"/>
                  </a:lnTo>
                  <a:lnTo>
                    <a:pt x="2181" y="24719"/>
                  </a:lnTo>
                  <a:lnTo>
                    <a:pt x="2181" y="24719"/>
                  </a:lnTo>
                  <a:lnTo>
                    <a:pt x="2262" y="24664"/>
                  </a:lnTo>
                  <a:lnTo>
                    <a:pt x="2317" y="24610"/>
                  </a:lnTo>
                  <a:lnTo>
                    <a:pt x="2344" y="24528"/>
                  </a:lnTo>
                  <a:lnTo>
                    <a:pt x="2371" y="24446"/>
                  </a:lnTo>
                  <a:lnTo>
                    <a:pt x="2344" y="24365"/>
                  </a:lnTo>
                  <a:lnTo>
                    <a:pt x="2317" y="24283"/>
                  </a:lnTo>
                  <a:lnTo>
                    <a:pt x="2262" y="24201"/>
                  </a:lnTo>
                  <a:lnTo>
                    <a:pt x="2153" y="24174"/>
                  </a:lnTo>
                  <a:lnTo>
                    <a:pt x="2153" y="24174"/>
                  </a:lnTo>
                  <a:lnTo>
                    <a:pt x="1908" y="24092"/>
                  </a:lnTo>
                  <a:lnTo>
                    <a:pt x="1663" y="23983"/>
                  </a:lnTo>
                  <a:lnTo>
                    <a:pt x="1445" y="23847"/>
                  </a:lnTo>
                  <a:lnTo>
                    <a:pt x="1227" y="23710"/>
                  </a:lnTo>
                  <a:lnTo>
                    <a:pt x="1009" y="23547"/>
                  </a:lnTo>
                  <a:lnTo>
                    <a:pt x="818" y="23383"/>
                  </a:lnTo>
                  <a:lnTo>
                    <a:pt x="627" y="23193"/>
                  </a:lnTo>
                  <a:lnTo>
                    <a:pt x="491" y="22975"/>
                  </a:lnTo>
                  <a:lnTo>
                    <a:pt x="327" y="22757"/>
                  </a:lnTo>
                  <a:lnTo>
                    <a:pt x="218" y="22539"/>
                  </a:lnTo>
                  <a:lnTo>
                    <a:pt x="137" y="22293"/>
                  </a:lnTo>
                  <a:lnTo>
                    <a:pt x="55" y="22048"/>
                  </a:lnTo>
                  <a:lnTo>
                    <a:pt x="28" y="21776"/>
                  </a:lnTo>
                  <a:lnTo>
                    <a:pt x="0" y="21503"/>
                  </a:lnTo>
                  <a:lnTo>
                    <a:pt x="28" y="21258"/>
                  </a:lnTo>
                  <a:lnTo>
                    <a:pt x="82" y="20985"/>
                  </a:lnTo>
                  <a:lnTo>
                    <a:pt x="82" y="20985"/>
                  </a:lnTo>
                  <a:lnTo>
                    <a:pt x="164" y="20713"/>
                  </a:lnTo>
                  <a:lnTo>
                    <a:pt x="273" y="20467"/>
                  </a:lnTo>
                  <a:lnTo>
                    <a:pt x="382" y="20249"/>
                  </a:lnTo>
                  <a:lnTo>
                    <a:pt x="545" y="20059"/>
                  </a:lnTo>
                  <a:lnTo>
                    <a:pt x="709" y="19895"/>
                  </a:lnTo>
                  <a:lnTo>
                    <a:pt x="873" y="19732"/>
                  </a:lnTo>
                  <a:lnTo>
                    <a:pt x="1091" y="19595"/>
                  </a:lnTo>
                  <a:lnTo>
                    <a:pt x="1281" y="19486"/>
                  </a:lnTo>
                  <a:lnTo>
                    <a:pt x="1527" y="19377"/>
                  </a:lnTo>
                  <a:lnTo>
                    <a:pt x="1745" y="19295"/>
                  </a:lnTo>
                  <a:lnTo>
                    <a:pt x="1990" y="19214"/>
                  </a:lnTo>
                  <a:lnTo>
                    <a:pt x="2235" y="19186"/>
                  </a:lnTo>
                  <a:lnTo>
                    <a:pt x="2726" y="19132"/>
                  </a:lnTo>
                  <a:lnTo>
                    <a:pt x="3244" y="19132"/>
                  </a:lnTo>
                  <a:lnTo>
                    <a:pt x="3244" y="19132"/>
                  </a:lnTo>
                  <a:lnTo>
                    <a:pt x="3353" y="19105"/>
                  </a:lnTo>
                  <a:lnTo>
                    <a:pt x="3462" y="19050"/>
                  </a:lnTo>
                  <a:lnTo>
                    <a:pt x="3543" y="18968"/>
                  </a:lnTo>
                  <a:lnTo>
                    <a:pt x="3571" y="18832"/>
                  </a:lnTo>
                  <a:lnTo>
                    <a:pt x="3571" y="18832"/>
                  </a:lnTo>
                  <a:lnTo>
                    <a:pt x="3680" y="18805"/>
                  </a:lnTo>
                  <a:lnTo>
                    <a:pt x="3761" y="18750"/>
                  </a:lnTo>
                  <a:lnTo>
                    <a:pt x="3843" y="18696"/>
                  </a:lnTo>
                  <a:lnTo>
                    <a:pt x="3870" y="18587"/>
                  </a:lnTo>
                  <a:lnTo>
                    <a:pt x="3898" y="18478"/>
                  </a:lnTo>
                  <a:lnTo>
                    <a:pt x="3870" y="18396"/>
                  </a:lnTo>
                  <a:lnTo>
                    <a:pt x="3816" y="18287"/>
                  </a:lnTo>
                  <a:lnTo>
                    <a:pt x="3707" y="18205"/>
                  </a:lnTo>
                  <a:lnTo>
                    <a:pt x="3707" y="18205"/>
                  </a:lnTo>
                  <a:lnTo>
                    <a:pt x="3407" y="17987"/>
                  </a:lnTo>
                  <a:lnTo>
                    <a:pt x="3107" y="17742"/>
                  </a:lnTo>
                  <a:lnTo>
                    <a:pt x="2835" y="17497"/>
                  </a:lnTo>
                  <a:lnTo>
                    <a:pt x="2589" y="17251"/>
                  </a:lnTo>
                  <a:lnTo>
                    <a:pt x="2344" y="16979"/>
                  </a:lnTo>
                  <a:lnTo>
                    <a:pt x="2153" y="16706"/>
                  </a:lnTo>
                  <a:lnTo>
                    <a:pt x="1963" y="16434"/>
                  </a:lnTo>
                  <a:lnTo>
                    <a:pt x="1826" y="16134"/>
                  </a:lnTo>
                  <a:lnTo>
                    <a:pt x="1690" y="15862"/>
                  </a:lnTo>
                  <a:lnTo>
                    <a:pt x="1554" y="15562"/>
                  </a:lnTo>
                  <a:lnTo>
                    <a:pt x="1472" y="15235"/>
                  </a:lnTo>
                  <a:lnTo>
                    <a:pt x="1390" y="14935"/>
                  </a:lnTo>
                  <a:lnTo>
                    <a:pt x="1336" y="14635"/>
                  </a:lnTo>
                  <a:lnTo>
                    <a:pt x="1309" y="14308"/>
                  </a:lnTo>
                  <a:lnTo>
                    <a:pt x="1309" y="13981"/>
                  </a:lnTo>
                  <a:lnTo>
                    <a:pt x="1309" y="13654"/>
                  </a:lnTo>
                  <a:lnTo>
                    <a:pt x="1309" y="13354"/>
                  </a:lnTo>
                  <a:lnTo>
                    <a:pt x="1363" y="13027"/>
                  </a:lnTo>
                  <a:lnTo>
                    <a:pt x="1499" y="12373"/>
                  </a:lnTo>
                  <a:lnTo>
                    <a:pt x="1690" y="11746"/>
                  </a:lnTo>
                  <a:lnTo>
                    <a:pt x="1935" y="11092"/>
                  </a:lnTo>
                  <a:lnTo>
                    <a:pt x="2235" y="10493"/>
                  </a:lnTo>
                  <a:lnTo>
                    <a:pt x="2589" y="9893"/>
                  </a:lnTo>
                  <a:lnTo>
                    <a:pt x="2998" y="9321"/>
                  </a:lnTo>
                  <a:lnTo>
                    <a:pt x="3434" y="8776"/>
                  </a:lnTo>
                  <a:lnTo>
                    <a:pt x="3925" y="8258"/>
                  </a:lnTo>
                  <a:lnTo>
                    <a:pt x="4443" y="7795"/>
                  </a:lnTo>
                  <a:lnTo>
                    <a:pt x="5015" y="7386"/>
                  </a:lnTo>
                  <a:lnTo>
                    <a:pt x="5587" y="7004"/>
                  </a:lnTo>
                  <a:lnTo>
                    <a:pt x="6214" y="6704"/>
                  </a:lnTo>
                  <a:lnTo>
                    <a:pt x="6514" y="6568"/>
                  </a:lnTo>
                  <a:lnTo>
                    <a:pt x="6841" y="6432"/>
                  </a:lnTo>
                  <a:lnTo>
                    <a:pt x="7141" y="6350"/>
                  </a:lnTo>
                  <a:lnTo>
                    <a:pt x="7468" y="6268"/>
                  </a:lnTo>
                  <a:lnTo>
                    <a:pt x="7795" y="6187"/>
                  </a:lnTo>
                  <a:lnTo>
                    <a:pt x="8122" y="6132"/>
                  </a:lnTo>
                  <a:lnTo>
                    <a:pt x="8476" y="6105"/>
                  </a:lnTo>
                  <a:lnTo>
                    <a:pt x="8803" y="6105"/>
                  </a:lnTo>
                  <a:lnTo>
                    <a:pt x="9130" y="6105"/>
                  </a:lnTo>
                  <a:lnTo>
                    <a:pt x="9457" y="6132"/>
                  </a:lnTo>
                  <a:lnTo>
                    <a:pt x="9812" y="6187"/>
                  </a:lnTo>
                  <a:lnTo>
                    <a:pt x="10139" y="6268"/>
                  </a:lnTo>
                  <a:lnTo>
                    <a:pt x="10466" y="6350"/>
                  </a:lnTo>
                  <a:lnTo>
                    <a:pt x="10793" y="6486"/>
                  </a:lnTo>
                  <a:lnTo>
                    <a:pt x="11120" y="6623"/>
                  </a:lnTo>
                  <a:lnTo>
                    <a:pt x="11447" y="6786"/>
                  </a:lnTo>
                  <a:lnTo>
                    <a:pt x="11774" y="7004"/>
                  </a:lnTo>
                  <a:lnTo>
                    <a:pt x="12101" y="7222"/>
                  </a:lnTo>
                  <a:lnTo>
                    <a:pt x="12428" y="7468"/>
                  </a:lnTo>
                  <a:lnTo>
                    <a:pt x="12728" y="7740"/>
                  </a:lnTo>
                  <a:lnTo>
                    <a:pt x="13055" y="8040"/>
                  </a:lnTo>
                  <a:lnTo>
                    <a:pt x="13354" y="8367"/>
                  </a:lnTo>
                  <a:lnTo>
                    <a:pt x="13354" y="8367"/>
                  </a:lnTo>
                  <a:lnTo>
                    <a:pt x="13409" y="8421"/>
                  </a:lnTo>
                  <a:lnTo>
                    <a:pt x="13491" y="8476"/>
                  </a:lnTo>
                  <a:lnTo>
                    <a:pt x="13572" y="8503"/>
                  </a:lnTo>
                  <a:lnTo>
                    <a:pt x="13627" y="8503"/>
                  </a:lnTo>
                  <a:lnTo>
                    <a:pt x="13791" y="8476"/>
                  </a:lnTo>
                  <a:lnTo>
                    <a:pt x="13927" y="8394"/>
                  </a:lnTo>
                  <a:lnTo>
                    <a:pt x="14036" y="8285"/>
                  </a:lnTo>
                  <a:lnTo>
                    <a:pt x="14090" y="8122"/>
                  </a:lnTo>
                  <a:lnTo>
                    <a:pt x="14118" y="8067"/>
                  </a:lnTo>
                  <a:lnTo>
                    <a:pt x="14118" y="7985"/>
                  </a:lnTo>
                  <a:lnTo>
                    <a:pt x="14090" y="7904"/>
                  </a:lnTo>
                  <a:lnTo>
                    <a:pt x="14036" y="7822"/>
                  </a:lnTo>
                  <a:lnTo>
                    <a:pt x="14036" y="7822"/>
                  </a:lnTo>
                  <a:lnTo>
                    <a:pt x="13845" y="7549"/>
                  </a:lnTo>
                  <a:lnTo>
                    <a:pt x="13845" y="7549"/>
                  </a:lnTo>
                  <a:lnTo>
                    <a:pt x="13900" y="7440"/>
                  </a:lnTo>
                  <a:lnTo>
                    <a:pt x="13900" y="7359"/>
                  </a:lnTo>
                  <a:lnTo>
                    <a:pt x="13900" y="7304"/>
                  </a:lnTo>
                  <a:lnTo>
                    <a:pt x="13900" y="7304"/>
                  </a:lnTo>
                  <a:lnTo>
                    <a:pt x="13818" y="6868"/>
                  </a:lnTo>
                  <a:lnTo>
                    <a:pt x="13736" y="6432"/>
                  </a:lnTo>
                  <a:lnTo>
                    <a:pt x="13682" y="5996"/>
                  </a:lnTo>
                  <a:lnTo>
                    <a:pt x="13654" y="5560"/>
                  </a:lnTo>
                  <a:lnTo>
                    <a:pt x="13654" y="5151"/>
                  </a:lnTo>
                  <a:lnTo>
                    <a:pt x="13709" y="4715"/>
                  </a:lnTo>
                  <a:lnTo>
                    <a:pt x="13763" y="4306"/>
                  </a:lnTo>
                  <a:lnTo>
                    <a:pt x="13845" y="3897"/>
                  </a:lnTo>
                  <a:lnTo>
                    <a:pt x="13981" y="3489"/>
                  </a:lnTo>
                  <a:lnTo>
                    <a:pt x="14118" y="3107"/>
                  </a:lnTo>
                  <a:lnTo>
                    <a:pt x="14308" y="2726"/>
                  </a:lnTo>
                  <a:lnTo>
                    <a:pt x="14554" y="2371"/>
                  </a:lnTo>
                  <a:lnTo>
                    <a:pt x="14799" y="2044"/>
                  </a:lnTo>
                  <a:lnTo>
                    <a:pt x="15126" y="1744"/>
                  </a:lnTo>
                  <a:lnTo>
                    <a:pt x="15453" y="1472"/>
                  </a:lnTo>
                  <a:lnTo>
                    <a:pt x="15862" y="1199"/>
                  </a:lnTo>
                  <a:lnTo>
                    <a:pt x="15862" y="1199"/>
                  </a:lnTo>
                  <a:lnTo>
                    <a:pt x="16325" y="954"/>
                  </a:lnTo>
                  <a:lnTo>
                    <a:pt x="16816" y="791"/>
                  </a:lnTo>
                  <a:lnTo>
                    <a:pt x="17279" y="654"/>
                  </a:lnTo>
                  <a:lnTo>
                    <a:pt x="17742" y="627"/>
                  </a:lnTo>
                  <a:lnTo>
                    <a:pt x="18178" y="627"/>
                  </a:lnTo>
                  <a:lnTo>
                    <a:pt x="18614" y="682"/>
                  </a:lnTo>
                  <a:lnTo>
                    <a:pt x="19050" y="818"/>
                  </a:lnTo>
                  <a:lnTo>
                    <a:pt x="19459" y="981"/>
                  </a:lnTo>
                  <a:lnTo>
                    <a:pt x="19841" y="1199"/>
                  </a:lnTo>
                  <a:lnTo>
                    <a:pt x="20195" y="1472"/>
                  </a:lnTo>
                  <a:lnTo>
                    <a:pt x="20522" y="1772"/>
                  </a:lnTo>
                  <a:lnTo>
                    <a:pt x="20822" y="2099"/>
                  </a:lnTo>
                  <a:lnTo>
                    <a:pt x="21122" y="2480"/>
                  </a:lnTo>
                  <a:lnTo>
                    <a:pt x="21367" y="2889"/>
                  </a:lnTo>
                  <a:lnTo>
                    <a:pt x="21585" y="3352"/>
                  </a:lnTo>
                  <a:lnTo>
                    <a:pt x="21748" y="3816"/>
                  </a:lnTo>
                  <a:lnTo>
                    <a:pt x="21748" y="3816"/>
                  </a:lnTo>
                  <a:lnTo>
                    <a:pt x="21830" y="3925"/>
                  </a:lnTo>
                  <a:lnTo>
                    <a:pt x="21912" y="4006"/>
                  </a:lnTo>
                  <a:lnTo>
                    <a:pt x="22048" y="4061"/>
                  </a:lnTo>
                  <a:lnTo>
                    <a:pt x="22157" y="4061"/>
                  </a:lnTo>
                  <a:lnTo>
                    <a:pt x="22266" y="4034"/>
                  </a:lnTo>
                  <a:lnTo>
                    <a:pt x="22375" y="3952"/>
                  </a:lnTo>
                  <a:lnTo>
                    <a:pt x="22430" y="3843"/>
                  </a:lnTo>
                  <a:lnTo>
                    <a:pt x="22457" y="3707"/>
                  </a:lnTo>
                  <a:lnTo>
                    <a:pt x="22457" y="3707"/>
                  </a:lnTo>
                  <a:lnTo>
                    <a:pt x="22403" y="3216"/>
                  </a:lnTo>
                  <a:lnTo>
                    <a:pt x="22403" y="3216"/>
                  </a:lnTo>
                  <a:lnTo>
                    <a:pt x="22512" y="3271"/>
                  </a:lnTo>
                  <a:lnTo>
                    <a:pt x="22621" y="3243"/>
                  </a:lnTo>
                  <a:lnTo>
                    <a:pt x="22702" y="3189"/>
                  </a:lnTo>
                  <a:lnTo>
                    <a:pt x="22784" y="3107"/>
                  </a:lnTo>
                  <a:lnTo>
                    <a:pt x="22784" y="3107"/>
                  </a:lnTo>
                  <a:lnTo>
                    <a:pt x="23084" y="2562"/>
                  </a:lnTo>
                  <a:lnTo>
                    <a:pt x="23411" y="2099"/>
                  </a:lnTo>
                  <a:lnTo>
                    <a:pt x="23738" y="1663"/>
                  </a:lnTo>
                  <a:lnTo>
                    <a:pt x="24092" y="1281"/>
                  </a:lnTo>
                  <a:lnTo>
                    <a:pt x="24447" y="954"/>
                  </a:lnTo>
                  <a:lnTo>
                    <a:pt x="24828" y="682"/>
                  </a:lnTo>
                  <a:lnTo>
                    <a:pt x="25237" y="463"/>
                  </a:lnTo>
                  <a:lnTo>
                    <a:pt x="25618" y="273"/>
                  </a:lnTo>
                  <a:lnTo>
                    <a:pt x="26027" y="136"/>
                  </a:lnTo>
                  <a:lnTo>
                    <a:pt x="26463" y="55"/>
                  </a:lnTo>
                  <a:lnTo>
                    <a:pt x="26872" y="0"/>
                  </a:lnTo>
                  <a:lnTo>
                    <a:pt x="27308" y="0"/>
                  </a:lnTo>
                  <a:lnTo>
                    <a:pt x="27717" y="27"/>
                  </a:lnTo>
                  <a:lnTo>
                    <a:pt x="28153" y="82"/>
                  </a:lnTo>
                  <a:lnTo>
                    <a:pt x="28562" y="191"/>
                  </a:lnTo>
                  <a:lnTo>
                    <a:pt x="28971" y="327"/>
                  </a:lnTo>
                  <a:lnTo>
                    <a:pt x="29379" y="518"/>
                  </a:lnTo>
                  <a:lnTo>
                    <a:pt x="29788" y="709"/>
                  </a:lnTo>
                  <a:lnTo>
                    <a:pt x="30170" y="954"/>
                  </a:lnTo>
                  <a:lnTo>
                    <a:pt x="30551" y="1227"/>
                  </a:lnTo>
                  <a:lnTo>
                    <a:pt x="30906" y="1526"/>
                  </a:lnTo>
                  <a:lnTo>
                    <a:pt x="31260" y="1853"/>
                  </a:lnTo>
                  <a:lnTo>
                    <a:pt x="31587" y="2208"/>
                  </a:lnTo>
                  <a:lnTo>
                    <a:pt x="31887" y="2562"/>
                  </a:lnTo>
                  <a:lnTo>
                    <a:pt x="32186" y="2971"/>
                  </a:lnTo>
                  <a:lnTo>
                    <a:pt x="32459" y="3380"/>
                  </a:lnTo>
                  <a:lnTo>
                    <a:pt x="32704" y="3816"/>
                  </a:lnTo>
                  <a:lnTo>
                    <a:pt x="32922" y="4279"/>
                  </a:lnTo>
                  <a:lnTo>
                    <a:pt x="33113" y="4742"/>
                  </a:lnTo>
                  <a:lnTo>
                    <a:pt x="33249" y="5233"/>
                  </a:lnTo>
                  <a:lnTo>
                    <a:pt x="33386" y="5751"/>
                  </a:lnTo>
                  <a:lnTo>
                    <a:pt x="33495" y="6241"/>
                  </a:lnTo>
                  <a:lnTo>
                    <a:pt x="33495" y="6241"/>
                  </a:lnTo>
                  <a:lnTo>
                    <a:pt x="33495" y="6350"/>
                  </a:lnTo>
                  <a:lnTo>
                    <a:pt x="33549" y="6405"/>
                  </a:lnTo>
                  <a:lnTo>
                    <a:pt x="33604" y="6459"/>
                  </a:lnTo>
                  <a:lnTo>
                    <a:pt x="33658" y="6514"/>
                  </a:lnTo>
                  <a:lnTo>
                    <a:pt x="33822" y="6568"/>
                  </a:lnTo>
                  <a:lnTo>
                    <a:pt x="33985" y="6568"/>
                  </a:lnTo>
                  <a:lnTo>
                    <a:pt x="34149" y="6514"/>
                  </a:lnTo>
                  <a:lnTo>
                    <a:pt x="34258" y="6432"/>
                  </a:lnTo>
                  <a:lnTo>
                    <a:pt x="34312" y="6377"/>
                  </a:lnTo>
                  <a:lnTo>
                    <a:pt x="34367" y="6296"/>
                  </a:lnTo>
                  <a:lnTo>
                    <a:pt x="34367" y="6214"/>
                  </a:lnTo>
                  <a:lnTo>
                    <a:pt x="34367" y="6132"/>
                  </a:lnTo>
                  <a:lnTo>
                    <a:pt x="34367" y="6132"/>
                  </a:lnTo>
                  <a:lnTo>
                    <a:pt x="34339" y="5860"/>
                  </a:lnTo>
                  <a:lnTo>
                    <a:pt x="34339" y="5860"/>
                  </a:lnTo>
                  <a:lnTo>
                    <a:pt x="34639" y="5669"/>
                  </a:lnTo>
                  <a:lnTo>
                    <a:pt x="34966" y="5505"/>
                  </a:lnTo>
                  <a:lnTo>
                    <a:pt x="35293" y="5342"/>
                  </a:lnTo>
                  <a:lnTo>
                    <a:pt x="35648" y="5260"/>
                  </a:lnTo>
                  <a:lnTo>
                    <a:pt x="35975" y="5206"/>
                  </a:lnTo>
                  <a:lnTo>
                    <a:pt x="36329" y="5206"/>
                  </a:lnTo>
                  <a:lnTo>
                    <a:pt x="36710" y="5233"/>
                  </a:lnTo>
                  <a:lnTo>
                    <a:pt x="37065" y="5342"/>
                  </a:lnTo>
                  <a:lnTo>
                    <a:pt x="37065" y="5342"/>
                  </a:lnTo>
                  <a:lnTo>
                    <a:pt x="37255" y="5424"/>
                  </a:lnTo>
                  <a:lnTo>
                    <a:pt x="37446" y="5533"/>
                  </a:lnTo>
                  <a:lnTo>
                    <a:pt x="37637" y="5642"/>
                  </a:lnTo>
                  <a:lnTo>
                    <a:pt x="37801" y="5778"/>
                  </a:lnTo>
                  <a:lnTo>
                    <a:pt x="37964" y="5914"/>
                  </a:lnTo>
                  <a:lnTo>
                    <a:pt x="38100" y="6078"/>
                  </a:lnTo>
                  <a:lnTo>
                    <a:pt x="38209" y="6241"/>
                  </a:lnTo>
                  <a:lnTo>
                    <a:pt x="38318" y="6432"/>
                  </a:lnTo>
                  <a:lnTo>
                    <a:pt x="38427" y="6623"/>
                  </a:lnTo>
                  <a:lnTo>
                    <a:pt x="38509" y="6813"/>
                  </a:lnTo>
                  <a:lnTo>
                    <a:pt x="38564" y="7004"/>
                  </a:lnTo>
                  <a:lnTo>
                    <a:pt x="38618" y="7222"/>
                  </a:lnTo>
                  <a:lnTo>
                    <a:pt x="38645" y="7440"/>
                  </a:lnTo>
                  <a:lnTo>
                    <a:pt x="38673" y="7631"/>
                  </a:lnTo>
                  <a:lnTo>
                    <a:pt x="38673" y="7849"/>
                  </a:lnTo>
                  <a:lnTo>
                    <a:pt x="38645" y="80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1636151" y="5178753"/>
              <a:ext cx="130150" cy="109725"/>
            </a:xfrm>
            <a:custGeom>
              <a:rect b="b" l="l" r="r" t="t"/>
              <a:pathLst>
                <a:path extrusionOk="0" fill="none" h="4389" w="5206">
                  <a:moveTo>
                    <a:pt x="4824" y="2971"/>
                  </a:moveTo>
                  <a:lnTo>
                    <a:pt x="4824" y="2971"/>
                  </a:lnTo>
                  <a:lnTo>
                    <a:pt x="4961" y="2890"/>
                  </a:lnTo>
                  <a:lnTo>
                    <a:pt x="5042" y="2808"/>
                  </a:lnTo>
                  <a:lnTo>
                    <a:pt x="5124" y="2726"/>
                  </a:lnTo>
                  <a:lnTo>
                    <a:pt x="5179" y="2617"/>
                  </a:lnTo>
                  <a:lnTo>
                    <a:pt x="5206" y="2535"/>
                  </a:lnTo>
                  <a:lnTo>
                    <a:pt x="5206" y="2426"/>
                  </a:lnTo>
                  <a:lnTo>
                    <a:pt x="5179" y="2208"/>
                  </a:lnTo>
                  <a:lnTo>
                    <a:pt x="5097" y="1990"/>
                  </a:lnTo>
                  <a:lnTo>
                    <a:pt x="4988" y="1772"/>
                  </a:lnTo>
                  <a:lnTo>
                    <a:pt x="4743" y="1309"/>
                  </a:lnTo>
                  <a:lnTo>
                    <a:pt x="4743" y="1309"/>
                  </a:lnTo>
                  <a:lnTo>
                    <a:pt x="4525" y="873"/>
                  </a:lnTo>
                  <a:lnTo>
                    <a:pt x="4388" y="628"/>
                  </a:lnTo>
                  <a:lnTo>
                    <a:pt x="4252" y="410"/>
                  </a:lnTo>
                  <a:lnTo>
                    <a:pt x="4088" y="219"/>
                  </a:lnTo>
                  <a:lnTo>
                    <a:pt x="4007" y="137"/>
                  </a:lnTo>
                  <a:lnTo>
                    <a:pt x="3898" y="83"/>
                  </a:lnTo>
                  <a:lnTo>
                    <a:pt x="3816" y="28"/>
                  </a:lnTo>
                  <a:lnTo>
                    <a:pt x="3680" y="1"/>
                  </a:lnTo>
                  <a:lnTo>
                    <a:pt x="3571" y="1"/>
                  </a:lnTo>
                  <a:lnTo>
                    <a:pt x="3434" y="28"/>
                  </a:lnTo>
                  <a:lnTo>
                    <a:pt x="3434" y="28"/>
                  </a:lnTo>
                  <a:lnTo>
                    <a:pt x="3244" y="110"/>
                  </a:lnTo>
                  <a:lnTo>
                    <a:pt x="3080" y="219"/>
                  </a:lnTo>
                  <a:lnTo>
                    <a:pt x="2699" y="464"/>
                  </a:lnTo>
                  <a:lnTo>
                    <a:pt x="2344" y="764"/>
                  </a:lnTo>
                  <a:lnTo>
                    <a:pt x="2017" y="1009"/>
                  </a:lnTo>
                  <a:lnTo>
                    <a:pt x="2017" y="1009"/>
                  </a:lnTo>
                  <a:lnTo>
                    <a:pt x="573" y="2018"/>
                  </a:lnTo>
                  <a:lnTo>
                    <a:pt x="573" y="2018"/>
                  </a:lnTo>
                  <a:lnTo>
                    <a:pt x="464" y="1963"/>
                  </a:lnTo>
                  <a:lnTo>
                    <a:pt x="382" y="1936"/>
                  </a:lnTo>
                  <a:lnTo>
                    <a:pt x="273" y="1936"/>
                  </a:lnTo>
                  <a:lnTo>
                    <a:pt x="164" y="1963"/>
                  </a:lnTo>
                  <a:lnTo>
                    <a:pt x="82" y="2045"/>
                  </a:lnTo>
                  <a:lnTo>
                    <a:pt x="28" y="2127"/>
                  </a:lnTo>
                  <a:lnTo>
                    <a:pt x="1" y="2236"/>
                  </a:lnTo>
                  <a:lnTo>
                    <a:pt x="1" y="2345"/>
                  </a:lnTo>
                  <a:lnTo>
                    <a:pt x="1" y="2345"/>
                  </a:lnTo>
                  <a:lnTo>
                    <a:pt x="191" y="2808"/>
                  </a:lnTo>
                  <a:lnTo>
                    <a:pt x="382" y="3298"/>
                  </a:lnTo>
                  <a:lnTo>
                    <a:pt x="791" y="4198"/>
                  </a:lnTo>
                  <a:lnTo>
                    <a:pt x="791" y="4198"/>
                  </a:lnTo>
                  <a:lnTo>
                    <a:pt x="845" y="4307"/>
                  </a:lnTo>
                  <a:lnTo>
                    <a:pt x="954" y="4361"/>
                  </a:lnTo>
                  <a:lnTo>
                    <a:pt x="1063" y="4389"/>
                  </a:lnTo>
                  <a:lnTo>
                    <a:pt x="1172" y="4361"/>
                  </a:lnTo>
                  <a:lnTo>
                    <a:pt x="1172" y="4361"/>
                  </a:lnTo>
                  <a:lnTo>
                    <a:pt x="2072" y="4034"/>
                  </a:lnTo>
                  <a:lnTo>
                    <a:pt x="3026" y="3735"/>
                  </a:lnTo>
                  <a:lnTo>
                    <a:pt x="3952" y="3380"/>
                  </a:lnTo>
                  <a:lnTo>
                    <a:pt x="4388" y="3189"/>
                  </a:lnTo>
                  <a:lnTo>
                    <a:pt x="4824" y="297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1428351" y="5212828"/>
              <a:ext cx="77000" cy="150600"/>
            </a:xfrm>
            <a:custGeom>
              <a:rect b="b" l="l" r="r" t="t"/>
              <a:pathLst>
                <a:path extrusionOk="0" fill="none" h="6024" w="3080">
                  <a:moveTo>
                    <a:pt x="2753" y="5996"/>
                  </a:moveTo>
                  <a:lnTo>
                    <a:pt x="2753" y="5996"/>
                  </a:lnTo>
                  <a:lnTo>
                    <a:pt x="2889" y="5969"/>
                  </a:lnTo>
                  <a:lnTo>
                    <a:pt x="2998" y="5914"/>
                  </a:lnTo>
                  <a:lnTo>
                    <a:pt x="3053" y="5805"/>
                  </a:lnTo>
                  <a:lnTo>
                    <a:pt x="3080" y="5669"/>
                  </a:lnTo>
                  <a:lnTo>
                    <a:pt x="3080" y="5669"/>
                  </a:lnTo>
                  <a:lnTo>
                    <a:pt x="2916" y="328"/>
                  </a:lnTo>
                  <a:lnTo>
                    <a:pt x="2916" y="328"/>
                  </a:lnTo>
                  <a:lnTo>
                    <a:pt x="2889" y="191"/>
                  </a:lnTo>
                  <a:lnTo>
                    <a:pt x="2835" y="82"/>
                  </a:lnTo>
                  <a:lnTo>
                    <a:pt x="2726" y="28"/>
                  </a:lnTo>
                  <a:lnTo>
                    <a:pt x="2644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072" y="82"/>
                  </a:lnTo>
                  <a:lnTo>
                    <a:pt x="1581" y="191"/>
                  </a:lnTo>
                  <a:lnTo>
                    <a:pt x="1118" y="382"/>
                  </a:lnTo>
                  <a:lnTo>
                    <a:pt x="682" y="600"/>
                  </a:lnTo>
                  <a:lnTo>
                    <a:pt x="682" y="600"/>
                  </a:lnTo>
                  <a:lnTo>
                    <a:pt x="627" y="546"/>
                  </a:lnTo>
                  <a:lnTo>
                    <a:pt x="573" y="518"/>
                  </a:lnTo>
                  <a:lnTo>
                    <a:pt x="518" y="491"/>
                  </a:lnTo>
                  <a:lnTo>
                    <a:pt x="464" y="491"/>
                  </a:lnTo>
                  <a:lnTo>
                    <a:pt x="409" y="518"/>
                  </a:lnTo>
                  <a:lnTo>
                    <a:pt x="355" y="573"/>
                  </a:lnTo>
                  <a:lnTo>
                    <a:pt x="300" y="627"/>
                  </a:lnTo>
                  <a:lnTo>
                    <a:pt x="300" y="682"/>
                  </a:lnTo>
                  <a:lnTo>
                    <a:pt x="300" y="682"/>
                  </a:lnTo>
                  <a:lnTo>
                    <a:pt x="300" y="845"/>
                  </a:lnTo>
                  <a:lnTo>
                    <a:pt x="300" y="845"/>
                  </a:lnTo>
                  <a:lnTo>
                    <a:pt x="109" y="982"/>
                  </a:lnTo>
                  <a:lnTo>
                    <a:pt x="109" y="982"/>
                  </a:lnTo>
                  <a:lnTo>
                    <a:pt x="55" y="1063"/>
                  </a:lnTo>
                  <a:lnTo>
                    <a:pt x="0" y="1145"/>
                  </a:lnTo>
                  <a:lnTo>
                    <a:pt x="28" y="1227"/>
                  </a:lnTo>
                  <a:lnTo>
                    <a:pt x="55" y="1309"/>
                  </a:lnTo>
                  <a:lnTo>
                    <a:pt x="82" y="1390"/>
                  </a:lnTo>
                  <a:lnTo>
                    <a:pt x="164" y="1445"/>
                  </a:lnTo>
                  <a:lnTo>
                    <a:pt x="246" y="1499"/>
                  </a:lnTo>
                  <a:lnTo>
                    <a:pt x="327" y="1499"/>
                  </a:lnTo>
                  <a:lnTo>
                    <a:pt x="327" y="1499"/>
                  </a:lnTo>
                  <a:lnTo>
                    <a:pt x="355" y="2562"/>
                  </a:lnTo>
                  <a:lnTo>
                    <a:pt x="436" y="3598"/>
                  </a:lnTo>
                  <a:lnTo>
                    <a:pt x="600" y="5696"/>
                  </a:lnTo>
                  <a:lnTo>
                    <a:pt x="600" y="5696"/>
                  </a:lnTo>
                  <a:lnTo>
                    <a:pt x="627" y="5805"/>
                  </a:lnTo>
                  <a:lnTo>
                    <a:pt x="709" y="5914"/>
                  </a:lnTo>
                  <a:lnTo>
                    <a:pt x="791" y="5969"/>
                  </a:lnTo>
                  <a:lnTo>
                    <a:pt x="927" y="5996"/>
                  </a:lnTo>
                  <a:lnTo>
                    <a:pt x="927" y="5996"/>
                  </a:lnTo>
                  <a:lnTo>
                    <a:pt x="1826" y="6023"/>
                  </a:lnTo>
                  <a:lnTo>
                    <a:pt x="2753" y="59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1290026" y="5382478"/>
              <a:ext cx="85875" cy="143775"/>
            </a:xfrm>
            <a:custGeom>
              <a:rect b="b" l="l" r="r" t="t"/>
              <a:pathLst>
                <a:path extrusionOk="0" fill="none" h="5751" w="3435">
                  <a:moveTo>
                    <a:pt x="982" y="5560"/>
                  </a:moveTo>
                  <a:lnTo>
                    <a:pt x="982" y="5560"/>
                  </a:lnTo>
                  <a:lnTo>
                    <a:pt x="1200" y="5669"/>
                  </a:lnTo>
                  <a:lnTo>
                    <a:pt x="1418" y="5724"/>
                  </a:lnTo>
                  <a:lnTo>
                    <a:pt x="1636" y="5751"/>
                  </a:lnTo>
                  <a:lnTo>
                    <a:pt x="1827" y="5724"/>
                  </a:lnTo>
                  <a:lnTo>
                    <a:pt x="2018" y="5642"/>
                  </a:lnTo>
                  <a:lnTo>
                    <a:pt x="2154" y="5506"/>
                  </a:lnTo>
                  <a:lnTo>
                    <a:pt x="2290" y="5342"/>
                  </a:lnTo>
                  <a:lnTo>
                    <a:pt x="2372" y="5124"/>
                  </a:lnTo>
                  <a:lnTo>
                    <a:pt x="2372" y="5124"/>
                  </a:lnTo>
                  <a:lnTo>
                    <a:pt x="2917" y="2998"/>
                  </a:lnTo>
                  <a:lnTo>
                    <a:pt x="3408" y="900"/>
                  </a:lnTo>
                  <a:lnTo>
                    <a:pt x="3408" y="900"/>
                  </a:lnTo>
                  <a:lnTo>
                    <a:pt x="3435" y="818"/>
                  </a:lnTo>
                  <a:lnTo>
                    <a:pt x="3408" y="736"/>
                  </a:lnTo>
                  <a:lnTo>
                    <a:pt x="3353" y="627"/>
                  </a:lnTo>
                  <a:lnTo>
                    <a:pt x="3244" y="546"/>
                  </a:lnTo>
                  <a:lnTo>
                    <a:pt x="3190" y="518"/>
                  </a:lnTo>
                  <a:lnTo>
                    <a:pt x="3108" y="491"/>
                  </a:lnTo>
                  <a:lnTo>
                    <a:pt x="3108" y="491"/>
                  </a:lnTo>
                  <a:lnTo>
                    <a:pt x="2862" y="491"/>
                  </a:lnTo>
                  <a:lnTo>
                    <a:pt x="2644" y="491"/>
                  </a:lnTo>
                  <a:lnTo>
                    <a:pt x="2426" y="464"/>
                  </a:lnTo>
                  <a:lnTo>
                    <a:pt x="2208" y="409"/>
                  </a:lnTo>
                  <a:lnTo>
                    <a:pt x="1772" y="246"/>
                  </a:lnTo>
                  <a:lnTo>
                    <a:pt x="1364" y="28"/>
                  </a:lnTo>
                  <a:lnTo>
                    <a:pt x="1364" y="28"/>
                  </a:lnTo>
                  <a:lnTo>
                    <a:pt x="1309" y="1"/>
                  </a:lnTo>
                  <a:lnTo>
                    <a:pt x="1227" y="1"/>
                  </a:lnTo>
                  <a:lnTo>
                    <a:pt x="1146" y="1"/>
                  </a:lnTo>
                  <a:lnTo>
                    <a:pt x="1091" y="55"/>
                  </a:lnTo>
                  <a:lnTo>
                    <a:pt x="982" y="137"/>
                  </a:lnTo>
                  <a:lnTo>
                    <a:pt x="955" y="219"/>
                  </a:lnTo>
                  <a:lnTo>
                    <a:pt x="928" y="273"/>
                  </a:lnTo>
                  <a:lnTo>
                    <a:pt x="928" y="273"/>
                  </a:lnTo>
                  <a:lnTo>
                    <a:pt x="846" y="328"/>
                  </a:lnTo>
                  <a:lnTo>
                    <a:pt x="818" y="382"/>
                  </a:lnTo>
                  <a:lnTo>
                    <a:pt x="818" y="437"/>
                  </a:lnTo>
                  <a:lnTo>
                    <a:pt x="818" y="437"/>
                  </a:lnTo>
                  <a:lnTo>
                    <a:pt x="764" y="736"/>
                  </a:lnTo>
                  <a:lnTo>
                    <a:pt x="682" y="1063"/>
                  </a:lnTo>
                  <a:lnTo>
                    <a:pt x="491" y="1745"/>
                  </a:lnTo>
                  <a:lnTo>
                    <a:pt x="273" y="2453"/>
                  </a:lnTo>
                  <a:lnTo>
                    <a:pt x="164" y="2808"/>
                  </a:lnTo>
                  <a:lnTo>
                    <a:pt x="83" y="3162"/>
                  </a:lnTo>
                  <a:lnTo>
                    <a:pt x="28" y="3516"/>
                  </a:lnTo>
                  <a:lnTo>
                    <a:pt x="1" y="3843"/>
                  </a:lnTo>
                  <a:lnTo>
                    <a:pt x="28" y="4170"/>
                  </a:lnTo>
                  <a:lnTo>
                    <a:pt x="83" y="4497"/>
                  </a:lnTo>
                  <a:lnTo>
                    <a:pt x="192" y="4797"/>
                  </a:lnTo>
                  <a:lnTo>
                    <a:pt x="301" y="4933"/>
                  </a:lnTo>
                  <a:lnTo>
                    <a:pt x="382" y="5070"/>
                  </a:lnTo>
                  <a:lnTo>
                    <a:pt x="519" y="5206"/>
                  </a:lnTo>
                  <a:lnTo>
                    <a:pt x="655" y="5315"/>
                  </a:lnTo>
                  <a:lnTo>
                    <a:pt x="791" y="5451"/>
                  </a:lnTo>
                  <a:lnTo>
                    <a:pt x="982" y="55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1079501" y="5546678"/>
              <a:ext cx="118575" cy="117225"/>
            </a:xfrm>
            <a:custGeom>
              <a:rect b="b" l="l" r="r" t="t"/>
              <a:pathLst>
                <a:path extrusionOk="0" fill="none" h="4689" w="4743">
                  <a:moveTo>
                    <a:pt x="1472" y="4606"/>
                  </a:moveTo>
                  <a:lnTo>
                    <a:pt x="1472" y="4606"/>
                  </a:lnTo>
                  <a:lnTo>
                    <a:pt x="1527" y="4634"/>
                  </a:lnTo>
                  <a:lnTo>
                    <a:pt x="1581" y="4661"/>
                  </a:lnTo>
                  <a:lnTo>
                    <a:pt x="1718" y="4688"/>
                  </a:lnTo>
                  <a:lnTo>
                    <a:pt x="1854" y="4661"/>
                  </a:lnTo>
                  <a:lnTo>
                    <a:pt x="1936" y="4579"/>
                  </a:lnTo>
                  <a:lnTo>
                    <a:pt x="1936" y="4579"/>
                  </a:lnTo>
                  <a:lnTo>
                    <a:pt x="3326" y="3135"/>
                  </a:lnTo>
                  <a:lnTo>
                    <a:pt x="4688" y="1663"/>
                  </a:lnTo>
                  <a:lnTo>
                    <a:pt x="4688" y="1663"/>
                  </a:lnTo>
                  <a:lnTo>
                    <a:pt x="4743" y="1554"/>
                  </a:lnTo>
                  <a:lnTo>
                    <a:pt x="4743" y="1445"/>
                  </a:lnTo>
                  <a:lnTo>
                    <a:pt x="4715" y="1336"/>
                  </a:lnTo>
                  <a:lnTo>
                    <a:pt x="4634" y="1254"/>
                  </a:lnTo>
                  <a:lnTo>
                    <a:pt x="4634" y="1254"/>
                  </a:lnTo>
                  <a:lnTo>
                    <a:pt x="4416" y="1063"/>
                  </a:lnTo>
                  <a:lnTo>
                    <a:pt x="4198" y="818"/>
                  </a:lnTo>
                  <a:lnTo>
                    <a:pt x="4007" y="573"/>
                  </a:lnTo>
                  <a:lnTo>
                    <a:pt x="3816" y="328"/>
                  </a:lnTo>
                  <a:lnTo>
                    <a:pt x="3598" y="137"/>
                  </a:lnTo>
                  <a:lnTo>
                    <a:pt x="3462" y="82"/>
                  </a:lnTo>
                  <a:lnTo>
                    <a:pt x="3326" y="28"/>
                  </a:lnTo>
                  <a:lnTo>
                    <a:pt x="3189" y="1"/>
                  </a:lnTo>
                  <a:lnTo>
                    <a:pt x="3053" y="1"/>
                  </a:lnTo>
                  <a:lnTo>
                    <a:pt x="2890" y="55"/>
                  </a:lnTo>
                  <a:lnTo>
                    <a:pt x="2726" y="110"/>
                  </a:lnTo>
                  <a:lnTo>
                    <a:pt x="2726" y="110"/>
                  </a:lnTo>
                  <a:lnTo>
                    <a:pt x="2562" y="219"/>
                  </a:lnTo>
                  <a:lnTo>
                    <a:pt x="2399" y="328"/>
                  </a:lnTo>
                  <a:lnTo>
                    <a:pt x="2126" y="627"/>
                  </a:lnTo>
                  <a:lnTo>
                    <a:pt x="1581" y="1227"/>
                  </a:lnTo>
                  <a:lnTo>
                    <a:pt x="1581" y="1227"/>
                  </a:lnTo>
                  <a:lnTo>
                    <a:pt x="818" y="2072"/>
                  </a:lnTo>
                  <a:lnTo>
                    <a:pt x="437" y="2508"/>
                  </a:lnTo>
                  <a:lnTo>
                    <a:pt x="55" y="2971"/>
                  </a:lnTo>
                  <a:lnTo>
                    <a:pt x="55" y="2971"/>
                  </a:lnTo>
                  <a:lnTo>
                    <a:pt x="28" y="3026"/>
                  </a:lnTo>
                  <a:lnTo>
                    <a:pt x="1" y="3107"/>
                  </a:lnTo>
                  <a:lnTo>
                    <a:pt x="28" y="3189"/>
                  </a:lnTo>
                  <a:lnTo>
                    <a:pt x="55" y="3244"/>
                  </a:lnTo>
                  <a:lnTo>
                    <a:pt x="110" y="3271"/>
                  </a:lnTo>
                  <a:lnTo>
                    <a:pt x="191" y="3298"/>
                  </a:lnTo>
                  <a:lnTo>
                    <a:pt x="273" y="3271"/>
                  </a:lnTo>
                  <a:lnTo>
                    <a:pt x="328" y="3244"/>
                  </a:lnTo>
                  <a:lnTo>
                    <a:pt x="328" y="3244"/>
                  </a:lnTo>
                  <a:lnTo>
                    <a:pt x="764" y="2862"/>
                  </a:lnTo>
                  <a:lnTo>
                    <a:pt x="764" y="2862"/>
                  </a:lnTo>
                  <a:lnTo>
                    <a:pt x="737" y="2917"/>
                  </a:lnTo>
                  <a:lnTo>
                    <a:pt x="737" y="2917"/>
                  </a:lnTo>
                  <a:lnTo>
                    <a:pt x="737" y="3162"/>
                  </a:lnTo>
                  <a:lnTo>
                    <a:pt x="791" y="3380"/>
                  </a:lnTo>
                  <a:lnTo>
                    <a:pt x="846" y="3598"/>
                  </a:lnTo>
                  <a:lnTo>
                    <a:pt x="955" y="3816"/>
                  </a:lnTo>
                  <a:lnTo>
                    <a:pt x="1064" y="4034"/>
                  </a:lnTo>
                  <a:lnTo>
                    <a:pt x="1173" y="4225"/>
                  </a:lnTo>
                  <a:lnTo>
                    <a:pt x="1472" y="46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1120376" y="5344328"/>
              <a:ext cx="115850" cy="124025"/>
            </a:xfrm>
            <a:custGeom>
              <a:rect b="b" l="l" r="r" t="t"/>
              <a:pathLst>
                <a:path extrusionOk="0" fill="none" h="4961" w="4634">
                  <a:moveTo>
                    <a:pt x="2208" y="4797"/>
                  </a:moveTo>
                  <a:lnTo>
                    <a:pt x="2208" y="4797"/>
                  </a:lnTo>
                  <a:lnTo>
                    <a:pt x="2317" y="4906"/>
                  </a:lnTo>
                  <a:lnTo>
                    <a:pt x="2426" y="4960"/>
                  </a:lnTo>
                  <a:lnTo>
                    <a:pt x="2508" y="4960"/>
                  </a:lnTo>
                  <a:lnTo>
                    <a:pt x="2590" y="4933"/>
                  </a:lnTo>
                  <a:lnTo>
                    <a:pt x="2644" y="4906"/>
                  </a:lnTo>
                  <a:lnTo>
                    <a:pt x="2699" y="4851"/>
                  </a:lnTo>
                  <a:lnTo>
                    <a:pt x="2699" y="4851"/>
                  </a:lnTo>
                  <a:lnTo>
                    <a:pt x="3626" y="3898"/>
                  </a:lnTo>
                  <a:lnTo>
                    <a:pt x="4552" y="2944"/>
                  </a:lnTo>
                  <a:lnTo>
                    <a:pt x="4552" y="2944"/>
                  </a:lnTo>
                  <a:lnTo>
                    <a:pt x="4607" y="2835"/>
                  </a:lnTo>
                  <a:lnTo>
                    <a:pt x="4634" y="2726"/>
                  </a:lnTo>
                  <a:lnTo>
                    <a:pt x="4607" y="2617"/>
                  </a:lnTo>
                  <a:lnTo>
                    <a:pt x="4525" y="2508"/>
                  </a:lnTo>
                  <a:lnTo>
                    <a:pt x="4525" y="2508"/>
                  </a:lnTo>
                  <a:lnTo>
                    <a:pt x="3517" y="1309"/>
                  </a:lnTo>
                  <a:lnTo>
                    <a:pt x="2481" y="82"/>
                  </a:lnTo>
                  <a:lnTo>
                    <a:pt x="2481" y="82"/>
                  </a:lnTo>
                  <a:lnTo>
                    <a:pt x="2426" y="55"/>
                  </a:lnTo>
                  <a:lnTo>
                    <a:pt x="2372" y="28"/>
                  </a:lnTo>
                  <a:lnTo>
                    <a:pt x="2236" y="0"/>
                  </a:lnTo>
                  <a:lnTo>
                    <a:pt x="2127" y="28"/>
                  </a:lnTo>
                  <a:lnTo>
                    <a:pt x="2018" y="109"/>
                  </a:lnTo>
                  <a:lnTo>
                    <a:pt x="2018" y="109"/>
                  </a:lnTo>
                  <a:lnTo>
                    <a:pt x="1009" y="1172"/>
                  </a:lnTo>
                  <a:lnTo>
                    <a:pt x="519" y="1745"/>
                  </a:lnTo>
                  <a:lnTo>
                    <a:pt x="55" y="2317"/>
                  </a:lnTo>
                  <a:lnTo>
                    <a:pt x="55" y="2317"/>
                  </a:lnTo>
                  <a:lnTo>
                    <a:pt x="28" y="2371"/>
                  </a:lnTo>
                  <a:lnTo>
                    <a:pt x="1" y="2426"/>
                  </a:lnTo>
                  <a:lnTo>
                    <a:pt x="28" y="2508"/>
                  </a:lnTo>
                  <a:lnTo>
                    <a:pt x="55" y="2535"/>
                  </a:lnTo>
                  <a:lnTo>
                    <a:pt x="110" y="2589"/>
                  </a:lnTo>
                  <a:lnTo>
                    <a:pt x="164" y="2589"/>
                  </a:lnTo>
                  <a:lnTo>
                    <a:pt x="246" y="2589"/>
                  </a:lnTo>
                  <a:lnTo>
                    <a:pt x="301" y="2562"/>
                  </a:lnTo>
                  <a:lnTo>
                    <a:pt x="301" y="2562"/>
                  </a:lnTo>
                  <a:lnTo>
                    <a:pt x="573" y="2317"/>
                  </a:lnTo>
                  <a:lnTo>
                    <a:pt x="573" y="2317"/>
                  </a:lnTo>
                  <a:lnTo>
                    <a:pt x="546" y="2453"/>
                  </a:lnTo>
                  <a:lnTo>
                    <a:pt x="546" y="2535"/>
                  </a:lnTo>
                  <a:lnTo>
                    <a:pt x="573" y="2589"/>
                  </a:lnTo>
                  <a:lnTo>
                    <a:pt x="573" y="2589"/>
                  </a:lnTo>
                  <a:lnTo>
                    <a:pt x="955" y="3162"/>
                  </a:lnTo>
                  <a:lnTo>
                    <a:pt x="1364" y="3707"/>
                  </a:lnTo>
                  <a:lnTo>
                    <a:pt x="2208" y="47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1106076" y="5946628"/>
              <a:ext cx="87225" cy="122650"/>
            </a:xfrm>
            <a:custGeom>
              <a:rect b="b" l="l" r="r" t="t"/>
              <a:pathLst>
                <a:path extrusionOk="0" h="4906" w="3489">
                  <a:moveTo>
                    <a:pt x="900" y="0"/>
                  </a:moveTo>
                  <a:lnTo>
                    <a:pt x="655" y="136"/>
                  </a:lnTo>
                  <a:lnTo>
                    <a:pt x="437" y="300"/>
                  </a:lnTo>
                  <a:lnTo>
                    <a:pt x="219" y="491"/>
                  </a:lnTo>
                  <a:lnTo>
                    <a:pt x="137" y="600"/>
                  </a:lnTo>
                  <a:lnTo>
                    <a:pt x="82" y="709"/>
                  </a:lnTo>
                  <a:lnTo>
                    <a:pt x="28" y="818"/>
                  </a:lnTo>
                  <a:lnTo>
                    <a:pt x="1" y="927"/>
                  </a:lnTo>
                  <a:lnTo>
                    <a:pt x="1" y="1145"/>
                  </a:lnTo>
                  <a:lnTo>
                    <a:pt x="55" y="1363"/>
                  </a:lnTo>
                  <a:lnTo>
                    <a:pt x="164" y="1554"/>
                  </a:lnTo>
                  <a:lnTo>
                    <a:pt x="273" y="1744"/>
                  </a:lnTo>
                  <a:lnTo>
                    <a:pt x="409" y="1908"/>
                  </a:lnTo>
                  <a:lnTo>
                    <a:pt x="709" y="2262"/>
                  </a:lnTo>
                  <a:lnTo>
                    <a:pt x="1636" y="3434"/>
                  </a:lnTo>
                  <a:lnTo>
                    <a:pt x="2535" y="4606"/>
                  </a:lnTo>
                  <a:lnTo>
                    <a:pt x="2562" y="4661"/>
                  </a:lnTo>
                  <a:lnTo>
                    <a:pt x="2562" y="4715"/>
                  </a:lnTo>
                  <a:lnTo>
                    <a:pt x="2535" y="4851"/>
                  </a:lnTo>
                  <a:lnTo>
                    <a:pt x="2671" y="4906"/>
                  </a:lnTo>
                  <a:lnTo>
                    <a:pt x="3489" y="3189"/>
                  </a:lnTo>
                  <a:lnTo>
                    <a:pt x="3434" y="3162"/>
                  </a:lnTo>
                  <a:lnTo>
                    <a:pt x="2181" y="1554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1792851" y="5302753"/>
              <a:ext cx="48400" cy="62025"/>
            </a:xfrm>
            <a:custGeom>
              <a:rect b="b" l="l" r="r" t="t"/>
              <a:pathLst>
                <a:path extrusionOk="0" h="2481" w="1936">
                  <a:moveTo>
                    <a:pt x="573" y="1"/>
                  </a:moveTo>
                  <a:lnTo>
                    <a:pt x="382" y="55"/>
                  </a:lnTo>
                  <a:lnTo>
                    <a:pt x="246" y="164"/>
                  </a:lnTo>
                  <a:lnTo>
                    <a:pt x="137" y="301"/>
                  </a:lnTo>
                  <a:lnTo>
                    <a:pt x="55" y="437"/>
                  </a:lnTo>
                  <a:lnTo>
                    <a:pt x="1" y="628"/>
                  </a:lnTo>
                  <a:lnTo>
                    <a:pt x="1" y="819"/>
                  </a:lnTo>
                  <a:lnTo>
                    <a:pt x="1" y="1009"/>
                  </a:lnTo>
                  <a:lnTo>
                    <a:pt x="55" y="1200"/>
                  </a:lnTo>
                  <a:lnTo>
                    <a:pt x="137" y="1364"/>
                  </a:lnTo>
                  <a:lnTo>
                    <a:pt x="246" y="1527"/>
                  </a:lnTo>
                  <a:lnTo>
                    <a:pt x="355" y="1691"/>
                  </a:lnTo>
                  <a:lnTo>
                    <a:pt x="600" y="1990"/>
                  </a:lnTo>
                  <a:lnTo>
                    <a:pt x="846" y="2290"/>
                  </a:lnTo>
                  <a:lnTo>
                    <a:pt x="900" y="2372"/>
                  </a:lnTo>
                  <a:lnTo>
                    <a:pt x="900" y="2481"/>
                  </a:lnTo>
                  <a:lnTo>
                    <a:pt x="1936" y="1990"/>
                  </a:lnTo>
                  <a:lnTo>
                    <a:pt x="1854" y="1364"/>
                  </a:lnTo>
                  <a:lnTo>
                    <a:pt x="1772" y="1064"/>
                  </a:lnTo>
                  <a:lnTo>
                    <a:pt x="1663" y="764"/>
                  </a:lnTo>
                  <a:lnTo>
                    <a:pt x="1527" y="491"/>
                  </a:lnTo>
                  <a:lnTo>
                    <a:pt x="1418" y="355"/>
                  </a:lnTo>
                  <a:lnTo>
                    <a:pt x="1336" y="273"/>
                  </a:lnTo>
                  <a:lnTo>
                    <a:pt x="1200" y="164"/>
                  </a:lnTo>
                  <a:lnTo>
                    <a:pt x="1091" y="110"/>
                  </a:lnTo>
                  <a:lnTo>
                    <a:pt x="927" y="55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1924351" y="5090878"/>
              <a:ext cx="89950" cy="77700"/>
            </a:xfrm>
            <a:custGeom>
              <a:rect b="b" l="l" r="r" t="t"/>
              <a:pathLst>
                <a:path extrusionOk="0" h="3108" w="3598">
                  <a:moveTo>
                    <a:pt x="2235" y="627"/>
                  </a:moveTo>
                  <a:lnTo>
                    <a:pt x="2453" y="1063"/>
                  </a:lnTo>
                  <a:lnTo>
                    <a:pt x="2617" y="1499"/>
                  </a:lnTo>
                  <a:lnTo>
                    <a:pt x="2780" y="1935"/>
                  </a:lnTo>
                  <a:lnTo>
                    <a:pt x="2917" y="2398"/>
                  </a:lnTo>
                  <a:lnTo>
                    <a:pt x="1827" y="2426"/>
                  </a:lnTo>
                  <a:lnTo>
                    <a:pt x="1636" y="2453"/>
                  </a:lnTo>
                  <a:lnTo>
                    <a:pt x="1281" y="2453"/>
                  </a:lnTo>
                  <a:lnTo>
                    <a:pt x="1172" y="2426"/>
                  </a:lnTo>
                  <a:lnTo>
                    <a:pt x="1091" y="2371"/>
                  </a:lnTo>
                  <a:lnTo>
                    <a:pt x="1009" y="2289"/>
                  </a:lnTo>
                  <a:lnTo>
                    <a:pt x="1009" y="2208"/>
                  </a:lnTo>
                  <a:lnTo>
                    <a:pt x="1009" y="2099"/>
                  </a:lnTo>
                  <a:lnTo>
                    <a:pt x="1036" y="1908"/>
                  </a:lnTo>
                  <a:lnTo>
                    <a:pt x="1036" y="1635"/>
                  </a:lnTo>
                  <a:lnTo>
                    <a:pt x="1009" y="1417"/>
                  </a:lnTo>
                  <a:lnTo>
                    <a:pt x="954" y="1199"/>
                  </a:lnTo>
                  <a:lnTo>
                    <a:pt x="927" y="1118"/>
                  </a:lnTo>
                  <a:lnTo>
                    <a:pt x="873" y="1036"/>
                  </a:lnTo>
                  <a:lnTo>
                    <a:pt x="1527" y="791"/>
                  </a:lnTo>
                  <a:lnTo>
                    <a:pt x="2235" y="627"/>
                  </a:lnTo>
                  <a:close/>
                  <a:moveTo>
                    <a:pt x="2317" y="0"/>
                  </a:moveTo>
                  <a:lnTo>
                    <a:pt x="1745" y="191"/>
                  </a:lnTo>
                  <a:lnTo>
                    <a:pt x="1172" y="409"/>
                  </a:lnTo>
                  <a:lnTo>
                    <a:pt x="600" y="654"/>
                  </a:lnTo>
                  <a:lnTo>
                    <a:pt x="82" y="954"/>
                  </a:lnTo>
                  <a:lnTo>
                    <a:pt x="28" y="981"/>
                  </a:lnTo>
                  <a:lnTo>
                    <a:pt x="1" y="1036"/>
                  </a:lnTo>
                  <a:lnTo>
                    <a:pt x="1" y="1118"/>
                  </a:lnTo>
                  <a:lnTo>
                    <a:pt x="28" y="1172"/>
                  </a:lnTo>
                  <a:lnTo>
                    <a:pt x="55" y="1227"/>
                  </a:lnTo>
                  <a:lnTo>
                    <a:pt x="82" y="1254"/>
                  </a:lnTo>
                  <a:lnTo>
                    <a:pt x="137" y="1281"/>
                  </a:lnTo>
                  <a:lnTo>
                    <a:pt x="219" y="1254"/>
                  </a:lnTo>
                  <a:lnTo>
                    <a:pt x="219" y="1281"/>
                  </a:lnTo>
                  <a:lnTo>
                    <a:pt x="273" y="1363"/>
                  </a:lnTo>
                  <a:lnTo>
                    <a:pt x="300" y="1472"/>
                  </a:lnTo>
                  <a:lnTo>
                    <a:pt x="355" y="1663"/>
                  </a:lnTo>
                  <a:lnTo>
                    <a:pt x="355" y="1881"/>
                  </a:lnTo>
                  <a:lnTo>
                    <a:pt x="355" y="2099"/>
                  </a:lnTo>
                  <a:lnTo>
                    <a:pt x="355" y="2317"/>
                  </a:lnTo>
                  <a:lnTo>
                    <a:pt x="382" y="2535"/>
                  </a:lnTo>
                  <a:lnTo>
                    <a:pt x="464" y="2725"/>
                  </a:lnTo>
                  <a:lnTo>
                    <a:pt x="518" y="2807"/>
                  </a:lnTo>
                  <a:lnTo>
                    <a:pt x="600" y="2916"/>
                  </a:lnTo>
                  <a:lnTo>
                    <a:pt x="682" y="2971"/>
                  </a:lnTo>
                  <a:lnTo>
                    <a:pt x="791" y="3025"/>
                  </a:lnTo>
                  <a:lnTo>
                    <a:pt x="1009" y="3107"/>
                  </a:lnTo>
                  <a:lnTo>
                    <a:pt x="1472" y="3107"/>
                  </a:lnTo>
                  <a:lnTo>
                    <a:pt x="3298" y="2998"/>
                  </a:lnTo>
                  <a:lnTo>
                    <a:pt x="3380" y="2998"/>
                  </a:lnTo>
                  <a:lnTo>
                    <a:pt x="3434" y="2971"/>
                  </a:lnTo>
                  <a:lnTo>
                    <a:pt x="3544" y="2889"/>
                  </a:lnTo>
                  <a:lnTo>
                    <a:pt x="3598" y="2753"/>
                  </a:lnTo>
                  <a:lnTo>
                    <a:pt x="3598" y="2616"/>
                  </a:lnTo>
                  <a:lnTo>
                    <a:pt x="3462" y="1962"/>
                  </a:lnTo>
                  <a:lnTo>
                    <a:pt x="3244" y="1336"/>
                  </a:lnTo>
                  <a:lnTo>
                    <a:pt x="2971" y="736"/>
                  </a:lnTo>
                  <a:lnTo>
                    <a:pt x="2644" y="136"/>
                  </a:lnTo>
                  <a:lnTo>
                    <a:pt x="2590" y="55"/>
                  </a:lnTo>
                  <a:lnTo>
                    <a:pt x="2508" y="27"/>
                  </a:lnTo>
                  <a:lnTo>
                    <a:pt x="2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1946151" y="5106528"/>
              <a:ext cx="51125" cy="45675"/>
            </a:xfrm>
            <a:custGeom>
              <a:rect b="b" l="l" r="r" t="t"/>
              <a:pathLst>
                <a:path extrusionOk="0" h="1827" w="2045">
                  <a:moveTo>
                    <a:pt x="1363" y="1"/>
                  </a:moveTo>
                  <a:lnTo>
                    <a:pt x="655" y="165"/>
                  </a:lnTo>
                  <a:lnTo>
                    <a:pt x="1" y="410"/>
                  </a:lnTo>
                  <a:lnTo>
                    <a:pt x="55" y="492"/>
                  </a:lnTo>
                  <a:lnTo>
                    <a:pt x="82" y="573"/>
                  </a:lnTo>
                  <a:lnTo>
                    <a:pt x="137" y="791"/>
                  </a:lnTo>
                  <a:lnTo>
                    <a:pt x="164" y="1009"/>
                  </a:lnTo>
                  <a:lnTo>
                    <a:pt x="164" y="1282"/>
                  </a:lnTo>
                  <a:lnTo>
                    <a:pt x="137" y="1473"/>
                  </a:lnTo>
                  <a:lnTo>
                    <a:pt x="137" y="1582"/>
                  </a:lnTo>
                  <a:lnTo>
                    <a:pt x="137" y="1663"/>
                  </a:lnTo>
                  <a:lnTo>
                    <a:pt x="219" y="1745"/>
                  </a:lnTo>
                  <a:lnTo>
                    <a:pt x="300" y="1800"/>
                  </a:lnTo>
                  <a:lnTo>
                    <a:pt x="409" y="1827"/>
                  </a:lnTo>
                  <a:lnTo>
                    <a:pt x="764" y="1827"/>
                  </a:lnTo>
                  <a:lnTo>
                    <a:pt x="955" y="1800"/>
                  </a:lnTo>
                  <a:lnTo>
                    <a:pt x="2045" y="1772"/>
                  </a:lnTo>
                  <a:lnTo>
                    <a:pt x="1908" y="1309"/>
                  </a:lnTo>
                  <a:lnTo>
                    <a:pt x="1745" y="873"/>
                  </a:lnTo>
                  <a:lnTo>
                    <a:pt x="1581" y="437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1245751" y="5785153"/>
              <a:ext cx="85200" cy="110400"/>
            </a:xfrm>
            <a:custGeom>
              <a:rect b="b" l="l" r="r" t="t"/>
              <a:pathLst>
                <a:path extrusionOk="0" h="4416" w="3408">
                  <a:moveTo>
                    <a:pt x="2917" y="0"/>
                  </a:moveTo>
                  <a:lnTo>
                    <a:pt x="2671" y="354"/>
                  </a:lnTo>
                  <a:lnTo>
                    <a:pt x="2371" y="654"/>
                  </a:lnTo>
                  <a:lnTo>
                    <a:pt x="2044" y="954"/>
                  </a:lnTo>
                  <a:lnTo>
                    <a:pt x="1690" y="1227"/>
                  </a:lnTo>
                  <a:lnTo>
                    <a:pt x="1063" y="1663"/>
                  </a:lnTo>
                  <a:lnTo>
                    <a:pt x="764" y="1908"/>
                  </a:lnTo>
                  <a:lnTo>
                    <a:pt x="491" y="2180"/>
                  </a:lnTo>
                  <a:lnTo>
                    <a:pt x="300" y="2453"/>
                  </a:lnTo>
                  <a:lnTo>
                    <a:pt x="137" y="2753"/>
                  </a:lnTo>
                  <a:lnTo>
                    <a:pt x="55" y="3080"/>
                  </a:lnTo>
                  <a:lnTo>
                    <a:pt x="0" y="3243"/>
                  </a:lnTo>
                  <a:lnTo>
                    <a:pt x="0" y="3407"/>
                  </a:lnTo>
                  <a:lnTo>
                    <a:pt x="0" y="3543"/>
                  </a:lnTo>
                  <a:lnTo>
                    <a:pt x="28" y="3707"/>
                  </a:lnTo>
                  <a:lnTo>
                    <a:pt x="82" y="3843"/>
                  </a:lnTo>
                  <a:lnTo>
                    <a:pt x="164" y="3979"/>
                  </a:lnTo>
                  <a:lnTo>
                    <a:pt x="273" y="4115"/>
                  </a:lnTo>
                  <a:lnTo>
                    <a:pt x="382" y="4197"/>
                  </a:lnTo>
                  <a:lnTo>
                    <a:pt x="546" y="4306"/>
                  </a:lnTo>
                  <a:lnTo>
                    <a:pt x="736" y="4361"/>
                  </a:lnTo>
                  <a:lnTo>
                    <a:pt x="845" y="4415"/>
                  </a:lnTo>
                  <a:lnTo>
                    <a:pt x="1717" y="3025"/>
                  </a:lnTo>
                  <a:lnTo>
                    <a:pt x="2535" y="1799"/>
                  </a:lnTo>
                  <a:lnTo>
                    <a:pt x="3407" y="600"/>
                  </a:lnTo>
                  <a:lnTo>
                    <a:pt x="3162" y="300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0703401" y="5699978"/>
              <a:ext cx="301175" cy="592775"/>
            </a:xfrm>
            <a:custGeom>
              <a:rect b="b" l="l" r="r" t="t"/>
              <a:pathLst>
                <a:path extrusionOk="0" h="23711" w="12047">
                  <a:moveTo>
                    <a:pt x="10085" y="1"/>
                  </a:moveTo>
                  <a:lnTo>
                    <a:pt x="9812" y="55"/>
                  </a:lnTo>
                  <a:lnTo>
                    <a:pt x="9567" y="164"/>
                  </a:lnTo>
                  <a:lnTo>
                    <a:pt x="9349" y="300"/>
                  </a:lnTo>
                  <a:lnTo>
                    <a:pt x="9158" y="491"/>
                  </a:lnTo>
                  <a:lnTo>
                    <a:pt x="9022" y="736"/>
                  </a:lnTo>
                  <a:lnTo>
                    <a:pt x="8940" y="982"/>
                  </a:lnTo>
                  <a:lnTo>
                    <a:pt x="8913" y="1118"/>
                  </a:lnTo>
                  <a:lnTo>
                    <a:pt x="8913" y="1227"/>
                  </a:lnTo>
                  <a:lnTo>
                    <a:pt x="8913" y="1363"/>
                  </a:lnTo>
                  <a:lnTo>
                    <a:pt x="8940" y="1527"/>
                  </a:lnTo>
                  <a:lnTo>
                    <a:pt x="8967" y="1608"/>
                  </a:lnTo>
                  <a:lnTo>
                    <a:pt x="8940" y="1663"/>
                  </a:lnTo>
                  <a:lnTo>
                    <a:pt x="8913" y="1745"/>
                  </a:lnTo>
                  <a:lnTo>
                    <a:pt x="8858" y="1799"/>
                  </a:lnTo>
                  <a:lnTo>
                    <a:pt x="8940" y="1990"/>
                  </a:lnTo>
                  <a:lnTo>
                    <a:pt x="9022" y="2208"/>
                  </a:lnTo>
                  <a:lnTo>
                    <a:pt x="9022" y="2317"/>
                  </a:lnTo>
                  <a:lnTo>
                    <a:pt x="8994" y="2453"/>
                  </a:lnTo>
                  <a:lnTo>
                    <a:pt x="8913" y="2535"/>
                  </a:lnTo>
                  <a:lnTo>
                    <a:pt x="8804" y="2590"/>
                  </a:lnTo>
                  <a:lnTo>
                    <a:pt x="8695" y="2617"/>
                  </a:lnTo>
                  <a:lnTo>
                    <a:pt x="8586" y="2617"/>
                  </a:lnTo>
                  <a:lnTo>
                    <a:pt x="8477" y="2562"/>
                  </a:lnTo>
                  <a:lnTo>
                    <a:pt x="8395" y="2453"/>
                  </a:lnTo>
                  <a:lnTo>
                    <a:pt x="8259" y="2235"/>
                  </a:lnTo>
                  <a:lnTo>
                    <a:pt x="8068" y="2045"/>
                  </a:lnTo>
                  <a:lnTo>
                    <a:pt x="7904" y="1881"/>
                  </a:lnTo>
                  <a:lnTo>
                    <a:pt x="7686" y="1745"/>
                  </a:lnTo>
                  <a:lnTo>
                    <a:pt x="7496" y="1636"/>
                  </a:lnTo>
                  <a:lnTo>
                    <a:pt x="7278" y="1554"/>
                  </a:lnTo>
                  <a:lnTo>
                    <a:pt x="7059" y="1499"/>
                  </a:lnTo>
                  <a:lnTo>
                    <a:pt x="6814" y="1472"/>
                  </a:lnTo>
                  <a:lnTo>
                    <a:pt x="6596" y="1499"/>
                  </a:lnTo>
                  <a:lnTo>
                    <a:pt x="6405" y="1527"/>
                  </a:lnTo>
                  <a:lnTo>
                    <a:pt x="6187" y="1608"/>
                  </a:lnTo>
                  <a:lnTo>
                    <a:pt x="5997" y="1745"/>
                  </a:lnTo>
                  <a:lnTo>
                    <a:pt x="5806" y="1881"/>
                  </a:lnTo>
                  <a:lnTo>
                    <a:pt x="5670" y="2072"/>
                  </a:lnTo>
                  <a:lnTo>
                    <a:pt x="5533" y="2317"/>
                  </a:lnTo>
                  <a:lnTo>
                    <a:pt x="5424" y="2590"/>
                  </a:lnTo>
                  <a:lnTo>
                    <a:pt x="5343" y="2862"/>
                  </a:lnTo>
                  <a:lnTo>
                    <a:pt x="5261" y="3135"/>
                  </a:lnTo>
                  <a:lnTo>
                    <a:pt x="5152" y="3707"/>
                  </a:lnTo>
                  <a:lnTo>
                    <a:pt x="5070" y="4279"/>
                  </a:lnTo>
                  <a:lnTo>
                    <a:pt x="4934" y="4852"/>
                  </a:lnTo>
                  <a:lnTo>
                    <a:pt x="5070" y="5042"/>
                  </a:lnTo>
                  <a:lnTo>
                    <a:pt x="5125" y="5151"/>
                  </a:lnTo>
                  <a:lnTo>
                    <a:pt x="5125" y="5288"/>
                  </a:lnTo>
                  <a:lnTo>
                    <a:pt x="5070" y="5369"/>
                  </a:lnTo>
                  <a:lnTo>
                    <a:pt x="4988" y="5451"/>
                  </a:lnTo>
                  <a:lnTo>
                    <a:pt x="4906" y="5506"/>
                  </a:lnTo>
                  <a:lnTo>
                    <a:pt x="4797" y="5533"/>
                  </a:lnTo>
                  <a:lnTo>
                    <a:pt x="4661" y="5506"/>
                  </a:lnTo>
                  <a:lnTo>
                    <a:pt x="4579" y="5451"/>
                  </a:lnTo>
                  <a:lnTo>
                    <a:pt x="4443" y="5424"/>
                  </a:lnTo>
                  <a:lnTo>
                    <a:pt x="4361" y="5369"/>
                  </a:lnTo>
                  <a:lnTo>
                    <a:pt x="4280" y="5288"/>
                  </a:lnTo>
                  <a:lnTo>
                    <a:pt x="4225" y="5206"/>
                  </a:lnTo>
                  <a:lnTo>
                    <a:pt x="3953" y="5042"/>
                  </a:lnTo>
                  <a:lnTo>
                    <a:pt x="3653" y="4961"/>
                  </a:lnTo>
                  <a:lnTo>
                    <a:pt x="3380" y="4906"/>
                  </a:lnTo>
                  <a:lnTo>
                    <a:pt x="3108" y="4906"/>
                  </a:lnTo>
                  <a:lnTo>
                    <a:pt x="2835" y="4933"/>
                  </a:lnTo>
                  <a:lnTo>
                    <a:pt x="2563" y="5015"/>
                  </a:lnTo>
                  <a:lnTo>
                    <a:pt x="2290" y="5151"/>
                  </a:lnTo>
                  <a:lnTo>
                    <a:pt x="2045" y="5288"/>
                  </a:lnTo>
                  <a:lnTo>
                    <a:pt x="1800" y="5478"/>
                  </a:lnTo>
                  <a:lnTo>
                    <a:pt x="1582" y="5669"/>
                  </a:lnTo>
                  <a:lnTo>
                    <a:pt x="1364" y="5914"/>
                  </a:lnTo>
                  <a:lnTo>
                    <a:pt x="1173" y="6133"/>
                  </a:lnTo>
                  <a:lnTo>
                    <a:pt x="982" y="6405"/>
                  </a:lnTo>
                  <a:lnTo>
                    <a:pt x="819" y="6678"/>
                  </a:lnTo>
                  <a:lnTo>
                    <a:pt x="682" y="6950"/>
                  </a:lnTo>
                  <a:lnTo>
                    <a:pt x="573" y="7223"/>
                  </a:lnTo>
                  <a:lnTo>
                    <a:pt x="464" y="7522"/>
                  </a:lnTo>
                  <a:lnTo>
                    <a:pt x="410" y="7795"/>
                  </a:lnTo>
                  <a:lnTo>
                    <a:pt x="382" y="8040"/>
                  </a:lnTo>
                  <a:lnTo>
                    <a:pt x="410" y="8313"/>
                  </a:lnTo>
                  <a:lnTo>
                    <a:pt x="464" y="8531"/>
                  </a:lnTo>
                  <a:lnTo>
                    <a:pt x="519" y="8776"/>
                  </a:lnTo>
                  <a:lnTo>
                    <a:pt x="628" y="8994"/>
                  </a:lnTo>
                  <a:lnTo>
                    <a:pt x="764" y="9185"/>
                  </a:lnTo>
                  <a:lnTo>
                    <a:pt x="900" y="9403"/>
                  </a:lnTo>
                  <a:lnTo>
                    <a:pt x="1064" y="9594"/>
                  </a:lnTo>
                  <a:lnTo>
                    <a:pt x="1418" y="9975"/>
                  </a:lnTo>
                  <a:lnTo>
                    <a:pt x="1800" y="10330"/>
                  </a:lnTo>
                  <a:lnTo>
                    <a:pt x="2208" y="10684"/>
                  </a:lnTo>
                  <a:lnTo>
                    <a:pt x="2290" y="10738"/>
                  </a:lnTo>
                  <a:lnTo>
                    <a:pt x="2317" y="10820"/>
                  </a:lnTo>
                  <a:lnTo>
                    <a:pt x="2345" y="10847"/>
                  </a:lnTo>
                  <a:lnTo>
                    <a:pt x="2426" y="10902"/>
                  </a:lnTo>
                  <a:lnTo>
                    <a:pt x="2481" y="10984"/>
                  </a:lnTo>
                  <a:lnTo>
                    <a:pt x="2508" y="11093"/>
                  </a:lnTo>
                  <a:lnTo>
                    <a:pt x="2481" y="11202"/>
                  </a:lnTo>
                  <a:lnTo>
                    <a:pt x="2426" y="11283"/>
                  </a:lnTo>
                  <a:lnTo>
                    <a:pt x="2345" y="11365"/>
                  </a:lnTo>
                  <a:lnTo>
                    <a:pt x="2236" y="11392"/>
                  </a:lnTo>
                  <a:lnTo>
                    <a:pt x="2127" y="11392"/>
                  </a:lnTo>
                  <a:lnTo>
                    <a:pt x="1772" y="11338"/>
                  </a:lnTo>
                  <a:lnTo>
                    <a:pt x="1473" y="11365"/>
                  </a:lnTo>
                  <a:lnTo>
                    <a:pt x="1200" y="11420"/>
                  </a:lnTo>
                  <a:lnTo>
                    <a:pt x="928" y="11529"/>
                  </a:lnTo>
                  <a:lnTo>
                    <a:pt x="710" y="11665"/>
                  </a:lnTo>
                  <a:lnTo>
                    <a:pt x="519" y="11828"/>
                  </a:lnTo>
                  <a:lnTo>
                    <a:pt x="355" y="12046"/>
                  </a:lnTo>
                  <a:lnTo>
                    <a:pt x="219" y="12264"/>
                  </a:lnTo>
                  <a:lnTo>
                    <a:pt x="110" y="12537"/>
                  </a:lnTo>
                  <a:lnTo>
                    <a:pt x="55" y="12782"/>
                  </a:lnTo>
                  <a:lnTo>
                    <a:pt x="1" y="13082"/>
                  </a:lnTo>
                  <a:lnTo>
                    <a:pt x="1" y="13355"/>
                  </a:lnTo>
                  <a:lnTo>
                    <a:pt x="55" y="13654"/>
                  </a:lnTo>
                  <a:lnTo>
                    <a:pt x="110" y="13927"/>
                  </a:lnTo>
                  <a:lnTo>
                    <a:pt x="219" y="14227"/>
                  </a:lnTo>
                  <a:lnTo>
                    <a:pt x="355" y="14472"/>
                  </a:lnTo>
                  <a:lnTo>
                    <a:pt x="519" y="14717"/>
                  </a:lnTo>
                  <a:lnTo>
                    <a:pt x="710" y="14908"/>
                  </a:lnTo>
                  <a:lnTo>
                    <a:pt x="900" y="15099"/>
                  </a:lnTo>
                  <a:lnTo>
                    <a:pt x="1091" y="15290"/>
                  </a:lnTo>
                  <a:lnTo>
                    <a:pt x="1309" y="15426"/>
                  </a:lnTo>
                  <a:lnTo>
                    <a:pt x="1527" y="15562"/>
                  </a:lnTo>
                  <a:lnTo>
                    <a:pt x="2018" y="15807"/>
                  </a:lnTo>
                  <a:lnTo>
                    <a:pt x="2508" y="15971"/>
                  </a:lnTo>
                  <a:lnTo>
                    <a:pt x="3026" y="16107"/>
                  </a:lnTo>
                  <a:lnTo>
                    <a:pt x="3571" y="16216"/>
                  </a:lnTo>
                  <a:lnTo>
                    <a:pt x="4089" y="16325"/>
                  </a:lnTo>
                  <a:lnTo>
                    <a:pt x="4171" y="16352"/>
                  </a:lnTo>
                  <a:lnTo>
                    <a:pt x="4252" y="16407"/>
                  </a:lnTo>
                  <a:lnTo>
                    <a:pt x="4280" y="16489"/>
                  </a:lnTo>
                  <a:lnTo>
                    <a:pt x="4307" y="16570"/>
                  </a:lnTo>
                  <a:lnTo>
                    <a:pt x="4579" y="16598"/>
                  </a:lnTo>
                  <a:lnTo>
                    <a:pt x="4688" y="16652"/>
                  </a:lnTo>
                  <a:lnTo>
                    <a:pt x="4743" y="16734"/>
                  </a:lnTo>
                  <a:lnTo>
                    <a:pt x="4770" y="16816"/>
                  </a:lnTo>
                  <a:lnTo>
                    <a:pt x="4797" y="16925"/>
                  </a:lnTo>
                  <a:lnTo>
                    <a:pt x="4770" y="17007"/>
                  </a:lnTo>
                  <a:lnTo>
                    <a:pt x="4716" y="17088"/>
                  </a:lnTo>
                  <a:lnTo>
                    <a:pt x="4634" y="17143"/>
                  </a:lnTo>
                  <a:lnTo>
                    <a:pt x="4525" y="17170"/>
                  </a:lnTo>
                  <a:lnTo>
                    <a:pt x="4062" y="17170"/>
                  </a:lnTo>
                  <a:lnTo>
                    <a:pt x="3571" y="17252"/>
                  </a:lnTo>
                  <a:lnTo>
                    <a:pt x="3326" y="17306"/>
                  </a:lnTo>
                  <a:lnTo>
                    <a:pt x="3081" y="17361"/>
                  </a:lnTo>
                  <a:lnTo>
                    <a:pt x="2863" y="17443"/>
                  </a:lnTo>
                  <a:lnTo>
                    <a:pt x="2644" y="17552"/>
                  </a:lnTo>
                  <a:lnTo>
                    <a:pt x="2454" y="17688"/>
                  </a:lnTo>
                  <a:lnTo>
                    <a:pt x="2290" y="17824"/>
                  </a:lnTo>
                  <a:lnTo>
                    <a:pt x="2154" y="17988"/>
                  </a:lnTo>
                  <a:lnTo>
                    <a:pt x="2072" y="18178"/>
                  </a:lnTo>
                  <a:lnTo>
                    <a:pt x="2018" y="18396"/>
                  </a:lnTo>
                  <a:lnTo>
                    <a:pt x="2018" y="18614"/>
                  </a:lnTo>
                  <a:lnTo>
                    <a:pt x="2072" y="18887"/>
                  </a:lnTo>
                  <a:lnTo>
                    <a:pt x="2181" y="19160"/>
                  </a:lnTo>
                  <a:lnTo>
                    <a:pt x="2290" y="19378"/>
                  </a:lnTo>
                  <a:lnTo>
                    <a:pt x="2426" y="19541"/>
                  </a:lnTo>
                  <a:lnTo>
                    <a:pt x="2563" y="19705"/>
                  </a:lnTo>
                  <a:lnTo>
                    <a:pt x="2726" y="19841"/>
                  </a:lnTo>
                  <a:lnTo>
                    <a:pt x="2917" y="19977"/>
                  </a:lnTo>
                  <a:lnTo>
                    <a:pt x="3081" y="20086"/>
                  </a:lnTo>
                  <a:lnTo>
                    <a:pt x="3462" y="20250"/>
                  </a:lnTo>
                  <a:lnTo>
                    <a:pt x="3898" y="20386"/>
                  </a:lnTo>
                  <a:lnTo>
                    <a:pt x="4307" y="20495"/>
                  </a:lnTo>
                  <a:lnTo>
                    <a:pt x="5152" y="20686"/>
                  </a:lnTo>
                  <a:lnTo>
                    <a:pt x="5261" y="20713"/>
                  </a:lnTo>
                  <a:lnTo>
                    <a:pt x="5479" y="20713"/>
                  </a:lnTo>
                  <a:lnTo>
                    <a:pt x="5697" y="20767"/>
                  </a:lnTo>
                  <a:lnTo>
                    <a:pt x="5779" y="20822"/>
                  </a:lnTo>
                  <a:lnTo>
                    <a:pt x="5833" y="20877"/>
                  </a:lnTo>
                  <a:lnTo>
                    <a:pt x="5860" y="20931"/>
                  </a:lnTo>
                  <a:lnTo>
                    <a:pt x="5860" y="21013"/>
                  </a:lnTo>
                  <a:lnTo>
                    <a:pt x="5860" y="21095"/>
                  </a:lnTo>
                  <a:lnTo>
                    <a:pt x="5833" y="21149"/>
                  </a:lnTo>
                  <a:lnTo>
                    <a:pt x="5779" y="21204"/>
                  </a:lnTo>
                  <a:lnTo>
                    <a:pt x="5697" y="21258"/>
                  </a:lnTo>
                  <a:lnTo>
                    <a:pt x="5424" y="21340"/>
                  </a:lnTo>
                  <a:lnTo>
                    <a:pt x="5152" y="21449"/>
                  </a:lnTo>
                  <a:lnTo>
                    <a:pt x="4934" y="21585"/>
                  </a:lnTo>
                  <a:lnTo>
                    <a:pt x="4825" y="21667"/>
                  </a:lnTo>
                  <a:lnTo>
                    <a:pt x="4716" y="21776"/>
                  </a:lnTo>
                  <a:lnTo>
                    <a:pt x="4579" y="21994"/>
                  </a:lnTo>
                  <a:lnTo>
                    <a:pt x="4443" y="22266"/>
                  </a:lnTo>
                  <a:lnTo>
                    <a:pt x="4389" y="22512"/>
                  </a:lnTo>
                  <a:lnTo>
                    <a:pt x="4389" y="22648"/>
                  </a:lnTo>
                  <a:lnTo>
                    <a:pt x="4389" y="22784"/>
                  </a:lnTo>
                  <a:lnTo>
                    <a:pt x="4443" y="23002"/>
                  </a:lnTo>
                  <a:lnTo>
                    <a:pt x="4552" y="23166"/>
                  </a:lnTo>
                  <a:lnTo>
                    <a:pt x="4661" y="23329"/>
                  </a:lnTo>
                  <a:lnTo>
                    <a:pt x="4797" y="23438"/>
                  </a:lnTo>
                  <a:lnTo>
                    <a:pt x="4934" y="23438"/>
                  </a:lnTo>
                  <a:lnTo>
                    <a:pt x="5097" y="23493"/>
                  </a:lnTo>
                  <a:lnTo>
                    <a:pt x="5152" y="23493"/>
                  </a:lnTo>
                  <a:lnTo>
                    <a:pt x="5234" y="23520"/>
                  </a:lnTo>
                  <a:lnTo>
                    <a:pt x="5261" y="23575"/>
                  </a:lnTo>
                  <a:lnTo>
                    <a:pt x="5288" y="23684"/>
                  </a:lnTo>
                  <a:lnTo>
                    <a:pt x="5506" y="23711"/>
                  </a:lnTo>
                  <a:lnTo>
                    <a:pt x="5751" y="23711"/>
                  </a:lnTo>
                  <a:lnTo>
                    <a:pt x="5969" y="23684"/>
                  </a:lnTo>
                  <a:lnTo>
                    <a:pt x="6187" y="23629"/>
                  </a:lnTo>
                  <a:lnTo>
                    <a:pt x="6324" y="23575"/>
                  </a:lnTo>
                  <a:lnTo>
                    <a:pt x="6460" y="23493"/>
                  </a:lnTo>
                  <a:lnTo>
                    <a:pt x="6460" y="23466"/>
                  </a:lnTo>
                  <a:lnTo>
                    <a:pt x="6460" y="23193"/>
                  </a:lnTo>
                  <a:lnTo>
                    <a:pt x="6487" y="22920"/>
                  </a:lnTo>
                  <a:lnTo>
                    <a:pt x="6542" y="22648"/>
                  </a:lnTo>
                  <a:lnTo>
                    <a:pt x="6596" y="22403"/>
                  </a:lnTo>
                  <a:lnTo>
                    <a:pt x="6705" y="22157"/>
                  </a:lnTo>
                  <a:lnTo>
                    <a:pt x="6814" y="21939"/>
                  </a:lnTo>
                  <a:lnTo>
                    <a:pt x="6923" y="21721"/>
                  </a:lnTo>
                  <a:lnTo>
                    <a:pt x="7087" y="21503"/>
                  </a:lnTo>
                  <a:lnTo>
                    <a:pt x="7250" y="21313"/>
                  </a:lnTo>
                  <a:lnTo>
                    <a:pt x="7414" y="21122"/>
                  </a:lnTo>
                  <a:lnTo>
                    <a:pt x="7605" y="20958"/>
                  </a:lnTo>
                  <a:lnTo>
                    <a:pt x="7823" y="20822"/>
                  </a:lnTo>
                  <a:lnTo>
                    <a:pt x="8041" y="20686"/>
                  </a:lnTo>
                  <a:lnTo>
                    <a:pt x="8259" y="20577"/>
                  </a:lnTo>
                  <a:lnTo>
                    <a:pt x="8504" y="20468"/>
                  </a:lnTo>
                  <a:lnTo>
                    <a:pt x="8749" y="20386"/>
                  </a:lnTo>
                  <a:lnTo>
                    <a:pt x="8395" y="20113"/>
                  </a:lnTo>
                  <a:lnTo>
                    <a:pt x="8041" y="19814"/>
                  </a:lnTo>
                  <a:lnTo>
                    <a:pt x="7714" y="19514"/>
                  </a:lnTo>
                  <a:lnTo>
                    <a:pt x="7414" y="19160"/>
                  </a:lnTo>
                  <a:lnTo>
                    <a:pt x="7141" y="18833"/>
                  </a:lnTo>
                  <a:lnTo>
                    <a:pt x="6869" y="18451"/>
                  </a:lnTo>
                  <a:lnTo>
                    <a:pt x="6651" y="18069"/>
                  </a:lnTo>
                  <a:lnTo>
                    <a:pt x="6460" y="17661"/>
                  </a:lnTo>
                  <a:lnTo>
                    <a:pt x="6296" y="17252"/>
                  </a:lnTo>
                  <a:lnTo>
                    <a:pt x="6160" y="16843"/>
                  </a:lnTo>
                  <a:lnTo>
                    <a:pt x="6051" y="16407"/>
                  </a:lnTo>
                  <a:lnTo>
                    <a:pt x="5969" y="15971"/>
                  </a:lnTo>
                  <a:lnTo>
                    <a:pt x="5942" y="15508"/>
                  </a:lnTo>
                  <a:lnTo>
                    <a:pt x="5969" y="15044"/>
                  </a:lnTo>
                  <a:lnTo>
                    <a:pt x="6024" y="14608"/>
                  </a:lnTo>
                  <a:lnTo>
                    <a:pt x="6106" y="14145"/>
                  </a:lnTo>
                  <a:lnTo>
                    <a:pt x="6242" y="13682"/>
                  </a:lnTo>
                  <a:lnTo>
                    <a:pt x="6405" y="13246"/>
                  </a:lnTo>
                  <a:lnTo>
                    <a:pt x="6623" y="12810"/>
                  </a:lnTo>
                  <a:lnTo>
                    <a:pt x="6869" y="12401"/>
                  </a:lnTo>
                  <a:lnTo>
                    <a:pt x="7169" y="12019"/>
                  </a:lnTo>
                  <a:lnTo>
                    <a:pt x="7496" y="11665"/>
                  </a:lnTo>
                  <a:lnTo>
                    <a:pt x="7850" y="11338"/>
                  </a:lnTo>
                  <a:lnTo>
                    <a:pt x="8231" y="11038"/>
                  </a:lnTo>
                  <a:lnTo>
                    <a:pt x="8449" y="10902"/>
                  </a:lnTo>
                  <a:lnTo>
                    <a:pt x="8695" y="10766"/>
                  </a:lnTo>
                  <a:lnTo>
                    <a:pt x="8913" y="10684"/>
                  </a:lnTo>
                  <a:lnTo>
                    <a:pt x="9158" y="10602"/>
                  </a:lnTo>
                  <a:lnTo>
                    <a:pt x="9621" y="10466"/>
                  </a:lnTo>
                  <a:lnTo>
                    <a:pt x="10085" y="10384"/>
                  </a:lnTo>
                  <a:lnTo>
                    <a:pt x="11038" y="10302"/>
                  </a:lnTo>
                  <a:lnTo>
                    <a:pt x="11529" y="10220"/>
                  </a:lnTo>
                  <a:lnTo>
                    <a:pt x="12047" y="10111"/>
                  </a:lnTo>
                  <a:lnTo>
                    <a:pt x="11556" y="9730"/>
                  </a:lnTo>
                  <a:lnTo>
                    <a:pt x="11120" y="9294"/>
                  </a:lnTo>
                  <a:lnTo>
                    <a:pt x="10739" y="8803"/>
                  </a:lnTo>
                  <a:lnTo>
                    <a:pt x="10412" y="8313"/>
                  </a:lnTo>
                  <a:lnTo>
                    <a:pt x="10139" y="7795"/>
                  </a:lnTo>
                  <a:lnTo>
                    <a:pt x="9921" y="7250"/>
                  </a:lnTo>
                  <a:lnTo>
                    <a:pt x="9758" y="6678"/>
                  </a:lnTo>
                  <a:lnTo>
                    <a:pt x="9649" y="6105"/>
                  </a:lnTo>
                  <a:lnTo>
                    <a:pt x="9594" y="5533"/>
                  </a:lnTo>
                  <a:lnTo>
                    <a:pt x="9594" y="5260"/>
                  </a:lnTo>
                  <a:lnTo>
                    <a:pt x="9621" y="4961"/>
                  </a:lnTo>
                  <a:lnTo>
                    <a:pt x="9649" y="4661"/>
                  </a:lnTo>
                  <a:lnTo>
                    <a:pt x="9703" y="4388"/>
                  </a:lnTo>
                  <a:lnTo>
                    <a:pt x="9785" y="4116"/>
                  </a:lnTo>
                  <a:lnTo>
                    <a:pt x="9867" y="3816"/>
                  </a:lnTo>
                  <a:lnTo>
                    <a:pt x="9976" y="3543"/>
                  </a:lnTo>
                  <a:lnTo>
                    <a:pt x="10085" y="3271"/>
                  </a:lnTo>
                  <a:lnTo>
                    <a:pt x="10248" y="3026"/>
                  </a:lnTo>
                  <a:lnTo>
                    <a:pt x="10384" y="2753"/>
                  </a:lnTo>
                  <a:lnTo>
                    <a:pt x="10575" y="2508"/>
                  </a:lnTo>
                  <a:lnTo>
                    <a:pt x="10766" y="2263"/>
                  </a:lnTo>
                  <a:lnTo>
                    <a:pt x="10984" y="2017"/>
                  </a:lnTo>
                  <a:lnTo>
                    <a:pt x="11229" y="1772"/>
                  </a:lnTo>
                  <a:lnTo>
                    <a:pt x="11638" y="1445"/>
                  </a:lnTo>
                  <a:lnTo>
                    <a:pt x="12047" y="1172"/>
                  </a:lnTo>
                  <a:lnTo>
                    <a:pt x="11638" y="709"/>
                  </a:lnTo>
                  <a:lnTo>
                    <a:pt x="11420" y="518"/>
                  </a:lnTo>
                  <a:lnTo>
                    <a:pt x="11202" y="328"/>
                  </a:lnTo>
                  <a:lnTo>
                    <a:pt x="10957" y="164"/>
                  </a:lnTo>
                  <a:lnTo>
                    <a:pt x="10684" y="55"/>
                  </a:lnTo>
                  <a:lnTo>
                    <a:pt x="103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0703401" y="5699978"/>
              <a:ext cx="301175" cy="592775"/>
            </a:xfrm>
            <a:custGeom>
              <a:rect b="b" l="l" r="r" t="t"/>
              <a:pathLst>
                <a:path extrusionOk="0" fill="none" h="23711" w="12047">
                  <a:moveTo>
                    <a:pt x="6460" y="23466"/>
                  </a:moveTo>
                  <a:lnTo>
                    <a:pt x="6460" y="23466"/>
                  </a:lnTo>
                  <a:lnTo>
                    <a:pt x="6460" y="23493"/>
                  </a:lnTo>
                  <a:lnTo>
                    <a:pt x="6460" y="23493"/>
                  </a:lnTo>
                  <a:lnTo>
                    <a:pt x="6324" y="23575"/>
                  </a:lnTo>
                  <a:lnTo>
                    <a:pt x="6187" y="23629"/>
                  </a:lnTo>
                  <a:lnTo>
                    <a:pt x="6187" y="23629"/>
                  </a:lnTo>
                  <a:lnTo>
                    <a:pt x="5969" y="23684"/>
                  </a:lnTo>
                  <a:lnTo>
                    <a:pt x="5751" y="23711"/>
                  </a:lnTo>
                  <a:lnTo>
                    <a:pt x="5506" y="23711"/>
                  </a:lnTo>
                  <a:lnTo>
                    <a:pt x="5288" y="23684"/>
                  </a:lnTo>
                  <a:lnTo>
                    <a:pt x="5288" y="23684"/>
                  </a:lnTo>
                  <a:lnTo>
                    <a:pt x="5261" y="23575"/>
                  </a:lnTo>
                  <a:lnTo>
                    <a:pt x="5234" y="23520"/>
                  </a:lnTo>
                  <a:lnTo>
                    <a:pt x="5152" y="23493"/>
                  </a:lnTo>
                  <a:lnTo>
                    <a:pt x="5097" y="23493"/>
                  </a:lnTo>
                  <a:lnTo>
                    <a:pt x="5097" y="23493"/>
                  </a:lnTo>
                  <a:lnTo>
                    <a:pt x="4934" y="23438"/>
                  </a:lnTo>
                  <a:lnTo>
                    <a:pt x="4879" y="23438"/>
                  </a:lnTo>
                  <a:lnTo>
                    <a:pt x="4797" y="23438"/>
                  </a:lnTo>
                  <a:lnTo>
                    <a:pt x="4797" y="23438"/>
                  </a:lnTo>
                  <a:lnTo>
                    <a:pt x="4661" y="23329"/>
                  </a:lnTo>
                  <a:lnTo>
                    <a:pt x="4552" y="23166"/>
                  </a:lnTo>
                  <a:lnTo>
                    <a:pt x="4443" y="23002"/>
                  </a:lnTo>
                  <a:lnTo>
                    <a:pt x="4389" y="22784"/>
                  </a:lnTo>
                  <a:lnTo>
                    <a:pt x="4389" y="22784"/>
                  </a:lnTo>
                  <a:lnTo>
                    <a:pt x="4389" y="22648"/>
                  </a:lnTo>
                  <a:lnTo>
                    <a:pt x="4389" y="22512"/>
                  </a:lnTo>
                  <a:lnTo>
                    <a:pt x="4443" y="22266"/>
                  </a:lnTo>
                  <a:lnTo>
                    <a:pt x="4579" y="21994"/>
                  </a:lnTo>
                  <a:lnTo>
                    <a:pt x="4716" y="21776"/>
                  </a:lnTo>
                  <a:lnTo>
                    <a:pt x="4716" y="21776"/>
                  </a:lnTo>
                  <a:lnTo>
                    <a:pt x="4825" y="21667"/>
                  </a:lnTo>
                  <a:lnTo>
                    <a:pt x="4934" y="21585"/>
                  </a:lnTo>
                  <a:lnTo>
                    <a:pt x="5152" y="21449"/>
                  </a:lnTo>
                  <a:lnTo>
                    <a:pt x="5424" y="21340"/>
                  </a:lnTo>
                  <a:lnTo>
                    <a:pt x="5697" y="21258"/>
                  </a:lnTo>
                  <a:lnTo>
                    <a:pt x="5697" y="21258"/>
                  </a:lnTo>
                  <a:lnTo>
                    <a:pt x="5779" y="21204"/>
                  </a:lnTo>
                  <a:lnTo>
                    <a:pt x="5833" y="21149"/>
                  </a:lnTo>
                  <a:lnTo>
                    <a:pt x="5860" y="21095"/>
                  </a:lnTo>
                  <a:lnTo>
                    <a:pt x="5860" y="21013"/>
                  </a:lnTo>
                  <a:lnTo>
                    <a:pt x="5860" y="20931"/>
                  </a:lnTo>
                  <a:lnTo>
                    <a:pt x="5833" y="20877"/>
                  </a:lnTo>
                  <a:lnTo>
                    <a:pt x="5779" y="20822"/>
                  </a:lnTo>
                  <a:lnTo>
                    <a:pt x="5697" y="20767"/>
                  </a:lnTo>
                  <a:lnTo>
                    <a:pt x="5697" y="20767"/>
                  </a:lnTo>
                  <a:lnTo>
                    <a:pt x="5479" y="20713"/>
                  </a:lnTo>
                  <a:lnTo>
                    <a:pt x="5261" y="20713"/>
                  </a:lnTo>
                  <a:lnTo>
                    <a:pt x="5261" y="20713"/>
                  </a:lnTo>
                  <a:lnTo>
                    <a:pt x="5152" y="20686"/>
                  </a:lnTo>
                  <a:lnTo>
                    <a:pt x="5152" y="20686"/>
                  </a:lnTo>
                  <a:lnTo>
                    <a:pt x="4307" y="20495"/>
                  </a:lnTo>
                  <a:lnTo>
                    <a:pt x="3898" y="20386"/>
                  </a:lnTo>
                  <a:lnTo>
                    <a:pt x="3462" y="20250"/>
                  </a:lnTo>
                  <a:lnTo>
                    <a:pt x="3081" y="20086"/>
                  </a:lnTo>
                  <a:lnTo>
                    <a:pt x="2917" y="19977"/>
                  </a:lnTo>
                  <a:lnTo>
                    <a:pt x="2726" y="19841"/>
                  </a:lnTo>
                  <a:lnTo>
                    <a:pt x="2563" y="19705"/>
                  </a:lnTo>
                  <a:lnTo>
                    <a:pt x="2426" y="19541"/>
                  </a:lnTo>
                  <a:lnTo>
                    <a:pt x="2290" y="19378"/>
                  </a:lnTo>
                  <a:lnTo>
                    <a:pt x="2181" y="19160"/>
                  </a:lnTo>
                  <a:lnTo>
                    <a:pt x="2181" y="19160"/>
                  </a:lnTo>
                  <a:lnTo>
                    <a:pt x="2072" y="18887"/>
                  </a:lnTo>
                  <a:lnTo>
                    <a:pt x="2018" y="18614"/>
                  </a:lnTo>
                  <a:lnTo>
                    <a:pt x="2018" y="18396"/>
                  </a:lnTo>
                  <a:lnTo>
                    <a:pt x="2072" y="18178"/>
                  </a:lnTo>
                  <a:lnTo>
                    <a:pt x="2154" y="17988"/>
                  </a:lnTo>
                  <a:lnTo>
                    <a:pt x="2290" y="17824"/>
                  </a:lnTo>
                  <a:lnTo>
                    <a:pt x="2454" y="17688"/>
                  </a:lnTo>
                  <a:lnTo>
                    <a:pt x="2644" y="17552"/>
                  </a:lnTo>
                  <a:lnTo>
                    <a:pt x="2863" y="17443"/>
                  </a:lnTo>
                  <a:lnTo>
                    <a:pt x="3081" y="17361"/>
                  </a:lnTo>
                  <a:lnTo>
                    <a:pt x="3326" y="17306"/>
                  </a:lnTo>
                  <a:lnTo>
                    <a:pt x="3571" y="17252"/>
                  </a:lnTo>
                  <a:lnTo>
                    <a:pt x="4062" y="17170"/>
                  </a:lnTo>
                  <a:lnTo>
                    <a:pt x="4525" y="17170"/>
                  </a:lnTo>
                  <a:lnTo>
                    <a:pt x="4525" y="17170"/>
                  </a:lnTo>
                  <a:lnTo>
                    <a:pt x="4634" y="17143"/>
                  </a:lnTo>
                  <a:lnTo>
                    <a:pt x="4716" y="17088"/>
                  </a:lnTo>
                  <a:lnTo>
                    <a:pt x="4770" y="17007"/>
                  </a:lnTo>
                  <a:lnTo>
                    <a:pt x="4797" y="16925"/>
                  </a:lnTo>
                  <a:lnTo>
                    <a:pt x="4770" y="16816"/>
                  </a:lnTo>
                  <a:lnTo>
                    <a:pt x="4743" y="16734"/>
                  </a:lnTo>
                  <a:lnTo>
                    <a:pt x="4688" y="16652"/>
                  </a:lnTo>
                  <a:lnTo>
                    <a:pt x="4579" y="16598"/>
                  </a:lnTo>
                  <a:lnTo>
                    <a:pt x="4579" y="16598"/>
                  </a:lnTo>
                  <a:lnTo>
                    <a:pt x="4307" y="16570"/>
                  </a:lnTo>
                  <a:lnTo>
                    <a:pt x="4307" y="16570"/>
                  </a:lnTo>
                  <a:lnTo>
                    <a:pt x="4280" y="16489"/>
                  </a:lnTo>
                  <a:lnTo>
                    <a:pt x="4252" y="16407"/>
                  </a:lnTo>
                  <a:lnTo>
                    <a:pt x="4171" y="16352"/>
                  </a:lnTo>
                  <a:lnTo>
                    <a:pt x="4089" y="16325"/>
                  </a:lnTo>
                  <a:lnTo>
                    <a:pt x="4089" y="16325"/>
                  </a:lnTo>
                  <a:lnTo>
                    <a:pt x="3571" y="16216"/>
                  </a:lnTo>
                  <a:lnTo>
                    <a:pt x="3026" y="16107"/>
                  </a:lnTo>
                  <a:lnTo>
                    <a:pt x="2508" y="15971"/>
                  </a:lnTo>
                  <a:lnTo>
                    <a:pt x="2018" y="15807"/>
                  </a:lnTo>
                  <a:lnTo>
                    <a:pt x="1527" y="15562"/>
                  </a:lnTo>
                  <a:lnTo>
                    <a:pt x="1309" y="15426"/>
                  </a:lnTo>
                  <a:lnTo>
                    <a:pt x="1091" y="15290"/>
                  </a:lnTo>
                  <a:lnTo>
                    <a:pt x="900" y="15099"/>
                  </a:lnTo>
                  <a:lnTo>
                    <a:pt x="710" y="14908"/>
                  </a:lnTo>
                  <a:lnTo>
                    <a:pt x="519" y="14717"/>
                  </a:lnTo>
                  <a:lnTo>
                    <a:pt x="355" y="14472"/>
                  </a:lnTo>
                  <a:lnTo>
                    <a:pt x="355" y="14472"/>
                  </a:lnTo>
                  <a:lnTo>
                    <a:pt x="219" y="14227"/>
                  </a:lnTo>
                  <a:lnTo>
                    <a:pt x="110" y="13927"/>
                  </a:lnTo>
                  <a:lnTo>
                    <a:pt x="55" y="13654"/>
                  </a:lnTo>
                  <a:lnTo>
                    <a:pt x="1" y="13355"/>
                  </a:lnTo>
                  <a:lnTo>
                    <a:pt x="1" y="13082"/>
                  </a:lnTo>
                  <a:lnTo>
                    <a:pt x="55" y="12782"/>
                  </a:lnTo>
                  <a:lnTo>
                    <a:pt x="110" y="12537"/>
                  </a:lnTo>
                  <a:lnTo>
                    <a:pt x="219" y="12264"/>
                  </a:lnTo>
                  <a:lnTo>
                    <a:pt x="355" y="12046"/>
                  </a:lnTo>
                  <a:lnTo>
                    <a:pt x="519" y="11828"/>
                  </a:lnTo>
                  <a:lnTo>
                    <a:pt x="710" y="11665"/>
                  </a:lnTo>
                  <a:lnTo>
                    <a:pt x="928" y="11529"/>
                  </a:lnTo>
                  <a:lnTo>
                    <a:pt x="1200" y="11420"/>
                  </a:lnTo>
                  <a:lnTo>
                    <a:pt x="1473" y="11365"/>
                  </a:lnTo>
                  <a:lnTo>
                    <a:pt x="1772" y="11338"/>
                  </a:lnTo>
                  <a:lnTo>
                    <a:pt x="2127" y="11392"/>
                  </a:lnTo>
                  <a:lnTo>
                    <a:pt x="2127" y="11392"/>
                  </a:lnTo>
                  <a:lnTo>
                    <a:pt x="2236" y="11392"/>
                  </a:lnTo>
                  <a:lnTo>
                    <a:pt x="2345" y="11365"/>
                  </a:lnTo>
                  <a:lnTo>
                    <a:pt x="2426" y="11283"/>
                  </a:lnTo>
                  <a:lnTo>
                    <a:pt x="2481" y="11202"/>
                  </a:lnTo>
                  <a:lnTo>
                    <a:pt x="2508" y="11093"/>
                  </a:lnTo>
                  <a:lnTo>
                    <a:pt x="2481" y="10984"/>
                  </a:lnTo>
                  <a:lnTo>
                    <a:pt x="2426" y="10902"/>
                  </a:lnTo>
                  <a:lnTo>
                    <a:pt x="2345" y="10847"/>
                  </a:lnTo>
                  <a:lnTo>
                    <a:pt x="2345" y="10847"/>
                  </a:lnTo>
                  <a:lnTo>
                    <a:pt x="2317" y="10820"/>
                  </a:lnTo>
                  <a:lnTo>
                    <a:pt x="2317" y="10820"/>
                  </a:lnTo>
                  <a:lnTo>
                    <a:pt x="2290" y="10738"/>
                  </a:lnTo>
                  <a:lnTo>
                    <a:pt x="2208" y="10684"/>
                  </a:lnTo>
                  <a:lnTo>
                    <a:pt x="2208" y="10684"/>
                  </a:lnTo>
                  <a:lnTo>
                    <a:pt x="1800" y="10330"/>
                  </a:lnTo>
                  <a:lnTo>
                    <a:pt x="1418" y="9975"/>
                  </a:lnTo>
                  <a:lnTo>
                    <a:pt x="1064" y="9594"/>
                  </a:lnTo>
                  <a:lnTo>
                    <a:pt x="900" y="9403"/>
                  </a:lnTo>
                  <a:lnTo>
                    <a:pt x="764" y="9185"/>
                  </a:lnTo>
                  <a:lnTo>
                    <a:pt x="628" y="8994"/>
                  </a:lnTo>
                  <a:lnTo>
                    <a:pt x="519" y="8776"/>
                  </a:lnTo>
                  <a:lnTo>
                    <a:pt x="464" y="8531"/>
                  </a:lnTo>
                  <a:lnTo>
                    <a:pt x="410" y="8313"/>
                  </a:lnTo>
                  <a:lnTo>
                    <a:pt x="382" y="8040"/>
                  </a:lnTo>
                  <a:lnTo>
                    <a:pt x="410" y="7795"/>
                  </a:lnTo>
                  <a:lnTo>
                    <a:pt x="464" y="7522"/>
                  </a:lnTo>
                  <a:lnTo>
                    <a:pt x="573" y="7223"/>
                  </a:lnTo>
                  <a:lnTo>
                    <a:pt x="573" y="7223"/>
                  </a:lnTo>
                  <a:lnTo>
                    <a:pt x="682" y="6950"/>
                  </a:lnTo>
                  <a:lnTo>
                    <a:pt x="819" y="6678"/>
                  </a:lnTo>
                  <a:lnTo>
                    <a:pt x="982" y="6405"/>
                  </a:lnTo>
                  <a:lnTo>
                    <a:pt x="1173" y="6133"/>
                  </a:lnTo>
                  <a:lnTo>
                    <a:pt x="1364" y="5914"/>
                  </a:lnTo>
                  <a:lnTo>
                    <a:pt x="1582" y="5669"/>
                  </a:lnTo>
                  <a:lnTo>
                    <a:pt x="1800" y="5478"/>
                  </a:lnTo>
                  <a:lnTo>
                    <a:pt x="2045" y="5288"/>
                  </a:lnTo>
                  <a:lnTo>
                    <a:pt x="2290" y="5151"/>
                  </a:lnTo>
                  <a:lnTo>
                    <a:pt x="2563" y="5015"/>
                  </a:lnTo>
                  <a:lnTo>
                    <a:pt x="2835" y="4933"/>
                  </a:lnTo>
                  <a:lnTo>
                    <a:pt x="3108" y="4906"/>
                  </a:lnTo>
                  <a:lnTo>
                    <a:pt x="3380" y="4906"/>
                  </a:lnTo>
                  <a:lnTo>
                    <a:pt x="3653" y="4961"/>
                  </a:lnTo>
                  <a:lnTo>
                    <a:pt x="3953" y="5042"/>
                  </a:lnTo>
                  <a:lnTo>
                    <a:pt x="4225" y="5206"/>
                  </a:lnTo>
                  <a:lnTo>
                    <a:pt x="4225" y="5206"/>
                  </a:lnTo>
                  <a:lnTo>
                    <a:pt x="4280" y="5288"/>
                  </a:lnTo>
                  <a:lnTo>
                    <a:pt x="4361" y="5369"/>
                  </a:lnTo>
                  <a:lnTo>
                    <a:pt x="4443" y="5424"/>
                  </a:lnTo>
                  <a:lnTo>
                    <a:pt x="4579" y="5451"/>
                  </a:lnTo>
                  <a:lnTo>
                    <a:pt x="4579" y="5451"/>
                  </a:lnTo>
                  <a:lnTo>
                    <a:pt x="4661" y="5506"/>
                  </a:lnTo>
                  <a:lnTo>
                    <a:pt x="4797" y="5533"/>
                  </a:lnTo>
                  <a:lnTo>
                    <a:pt x="4906" y="5506"/>
                  </a:lnTo>
                  <a:lnTo>
                    <a:pt x="4988" y="5451"/>
                  </a:lnTo>
                  <a:lnTo>
                    <a:pt x="5070" y="5369"/>
                  </a:lnTo>
                  <a:lnTo>
                    <a:pt x="5125" y="5288"/>
                  </a:lnTo>
                  <a:lnTo>
                    <a:pt x="5125" y="5151"/>
                  </a:lnTo>
                  <a:lnTo>
                    <a:pt x="5070" y="5042"/>
                  </a:lnTo>
                  <a:lnTo>
                    <a:pt x="5070" y="5042"/>
                  </a:lnTo>
                  <a:lnTo>
                    <a:pt x="4934" y="4852"/>
                  </a:lnTo>
                  <a:lnTo>
                    <a:pt x="4934" y="4852"/>
                  </a:lnTo>
                  <a:lnTo>
                    <a:pt x="5070" y="4279"/>
                  </a:lnTo>
                  <a:lnTo>
                    <a:pt x="5152" y="3707"/>
                  </a:lnTo>
                  <a:lnTo>
                    <a:pt x="5261" y="3135"/>
                  </a:lnTo>
                  <a:lnTo>
                    <a:pt x="5343" y="2862"/>
                  </a:lnTo>
                  <a:lnTo>
                    <a:pt x="5424" y="2590"/>
                  </a:lnTo>
                  <a:lnTo>
                    <a:pt x="5424" y="2590"/>
                  </a:lnTo>
                  <a:lnTo>
                    <a:pt x="5533" y="2317"/>
                  </a:lnTo>
                  <a:lnTo>
                    <a:pt x="5670" y="2072"/>
                  </a:lnTo>
                  <a:lnTo>
                    <a:pt x="5806" y="1881"/>
                  </a:lnTo>
                  <a:lnTo>
                    <a:pt x="5997" y="1745"/>
                  </a:lnTo>
                  <a:lnTo>
                    <a:pt x="6187" y="1608"/>
                  </a:lnTo>
                  <a:lnTo>
                    <a:pt x="6405" y="1527"/>
                  </a:lnTo>
                  <a:lnTo>
                    <a:pt x="6596" y="1499"/>
                  </a:lnTo>
                  <a:lnTo>
                    <a:pt x="6814" y="1472"/>
                  </a:lnTo>
                  <a:lnTo>
                    <a:pt x="7059" y="1499"/>
                  </a:lnTo>
                  <a:lnTo>
                    <a:pt x="7278" y="1554"/>
                  </a:lnTo>
                  <a:lnTo>
                    <a:pt x="7496" y="1636"/>
                  </a:lnTo>
                  <a:lnTo>
                    <a:pt x="7686" y="1745"/>
                  </a:lnTo>
                  <a:lnTo>
                    <a:pt x="7904" y="1881"/>
                  </a:lnTo>
                  <a:lnTo>
                    <a:pt x="8068" y="2045"/>
                  </a:lnTo>
                  <a:lnTo>
                    <a:pt x="8259" y="2235"/>
                  </a:lnTo>
                  <a:lnTo>
                    <a:pt x="8395" y="2453"/>
                  </a:lnTo>
                  <a:lnTo>
                    <a:pt x="8395" y="2453"/>
                  </a:lnTo>
                  <a:lnTo>
                    <a:pt x="8477" y="2562"/>
                  </a:lnTo>
                  <a:lnTo>
                    <a:pt x="8586" y="2617"/>
                  </a:lnTo>
                  <a:lnTo>
                    <a:pt x="8695" y="2617"/>
                  </a:lnTo>
                  <a:lnTo>
                    <a:pt x="8804" y="2590"/>
                  </a:lnTo>
                  <a:lnTo>
                    <a:pt x="8913" y="2535"/>
                  </a:lnTo>
                  <a:lnTo>
                    <a:pt x="8994" y="2453"/>
                  </a:lnTo>
                  <a:lnTo>
                    <a:pt x="9022" y="2317"/>
                  </a:lnTo>
                  <a:lnTo>
                    <a:pt x="9022" y="2208"/>
                  </a:lnTo>
                  <a:lnTo>
                    <a:pt x="9022" y="2208"/>
                  </a:lnTo>
                  <a:lnTo>
                    <a:pt x="8940" y="1990"/>
                  </a:lnTo>
                  <a:lnTo>
                    <a:pt x="8858" y="1799"/>
                  </a:lnTo>
                  <a:lnTo>
                    <a:pt x="8858" y="1799"/>
                  </a:lnTo>
                  <a:lnTo>
                    <a:pt x="8913" y="1745"/>
                  </a:lnTo>
                  <a:lnTo>
                    <a:pt x="8940" y="1663"/>
                  </a:lnTo>
                  <a:lnTo>
                    <a:pt x="8967" y="1608"/>
                  </a:lnTo>
                  <a:lnTo>
                    <a:pt x="8940" y="1527"/>
                  </a:lnTo>
                  <a:lnTo>
                    <a:pt x="8940" y="1527"/>
                  </a:lnTo>
                  <a:lnTo>
                    <a:pt x="8913" y="1363"/>
                  </a:lnTo>
                  <a:lnTo>
                    <a:pt x="8913" y="1227"/>
                  </a:lnTo>
                  <a:lnTo>
                    <a:pt x="8913" y="1118"/>
                  </a:lnTo>
                  <a:lnTo>
                    <a:pt x="8940" y="982"/>
                  </a:lnTo>
                  <a:lnTo>
                    <a:pt x="9022" y="736"/>
                  </a:lnTo>
                  <a:lnTo>
                    <a:pt x="9158" y="491"/>
                  </a:lnTo>
                  <a:lnTo>
                    <a:pt x="9349" y="300"/>
                  </a:lnTo>
                  <a:lnTo>
                    <a:pt x="9567" y="164"/>
                  </a:lnTo>
                  <a:lnTo>
                    <a:pt x="9812" y="55"/>
                  </a:lnTo>
                  <a:lnTo>
                    <a:pt x="10085" y="1"/>
                  </a:lnTo>
                  <a:lnTo>
                    <a:pt x="10085" y="1"/>
                  </a:lnTo>
                  <a:lnTo>
                    <a:pt x="10384" y="1"/>
                  </a:lnTo>
                  <a:lnTo>
                    <a:pt x="10684" y="55"/>
                  </a:lnTo>
                  <a:lnTo>
                    <a:pt x="10957" y="164"/>
                  </a:lnTo>
                  <a:lnTo>
                    <a:pt x="11202" y="328"/>
                  </a:lnTo>
                  <a:lnTo>
                    <a:pt x="11420" y="518"/>
                  </a:lnTo>
                  <a:lnTo>
                    <a:pt x="11638" y="709"/>
                  </a:lnTo>
                  <a:lnTo>
                    <a:pt x="12047" y="1172"/>
                  </a:lnTo>
                  <a:lnTo>
                    <a:pt x="12047" y="1172"/>
                  </a:lnTo>
                  <a:lnTo>
                    <a:pt x="11638" y="1445"/>
                  </a:lnTo>
                  <a:lnTo>
                    <a:pt x="11229" y="1772"/>
                  </a:lnTo>
                  <a:lnTo>
                    <a:pt x="11229" y="1772"/>
                  </a:lnTo>
                  <a:lnTo>
                    <a:pt x="10984" y="2017"/>
                  </a:lnTo>
                  <a:lnTo>
                    <a:pt x="10766" y="2263"/>
                  </a:lnTo>
                  <a:lnTo>
                    <a:pt x="10575" y="2508"/>
                  </a:lnTo>
                  <a:lnTo>
                    <a:pt x="10384" y="2753"/>
                  </a:lnTo>
                  <a:lnTo>
                    <a:pt x="10248" y="3026"/>
                  </a:lnTo>
                  <a:lnTo>
                    <a:pt x="10085" y="3271"/>
                  </a:lnTo>
                  <a:lnTo>
                    <a:pt x="9976" y="3543"/>
                  </a:lnTo>
                  <a:lnTo>
                    <a:pt x="9867" y="3816"/>
                  </a:lnTo>
                  <a:lnTo>
                    <a:pt x="9785" y="4116"/>
                  </a:lnTo>
                  <a:lnTo>
                    <a:pt x="9703" y="4388"/>
                  </a:lnTo>
                  <a:lnTo>
                    <a:pt x="9649" y="4661"/>
                  </a:lnTo>
                  <a:lnTo>
                    <a:pt x="9621" y="4961"/>
                  </a:lnTo>
                  <a:lnTo>
                    <a:pt x="9594" y="5260"/>
                  </a:lnTo>
                  <a:lnTo>
                    <a:pt x="9594" y="5533"/>
                  </a:lnTo>
                  <a:lnTo>
                    <a:pt x="9649" y="6105"/>
                  </a:lnTo>
                  <a:lnTo>
                    <a:pt x="9758" y="6678"/>
                  </a:lnTo>
                  <a:lnTo>
                    <a:pt x="9921" y="7250"/>
                  </a:lnTo>
                  <a:lnTo>
                    <a:pt x="10139" y="7795"/>
                  </a:lnTo>
                  <a:lnTo>
                    <a:pt x="10412" y="8313"/>
                  </a:lnTo>
                  <a:lnTo>
                    <a:pt x="10739" y="8803"/>
                  </a:lnTo>
                  <a:lnTo>
                    <a:pt x="11120" y="9294"/>
                  </a:lnTo>
                  <a:lnTo>
                    <a:pt x="11556" y="9730"/>
                  </a:lnTo>
                  <a:lnTo>
                    <a:pt x="12047" y="10111"/>
                  </a:lnTo>
                  <a:lnTo>
                    <a:pt x="12047" y="10111"/>
                  </a:lnTo>
                  <a:lnTo>
                    <a:pt x="11529" y="10220"/>
                  </a:lnTo>
                  <a:lnTo>
                    <a:pt x="11038" y="10302"/>
                  </a:lnTo>
                  <a:lnTo>
                    <a:pt x="10085" y="10384"/>
                  </a:lnTo>
                  <a:lnTo>
                    <a:pt x="9621" y="10466"/>
                  </a:lnTo>
                  <a:lnTo>
                    <a:pt x="9158" y="10602"/>
                  </a:lnTo>
                  <a:lnTo>
                    <a:pt x="8913" y="10684"/>
                  </a:lnTo>
                  <a:lnTo>
                    <a:pt x="8695" y="10766"/>
                  </a:lnTo>
                  <a:lnTo>
                    <a:pt x="8449" y="10902"/>
                  </a:lnTo>
                  <a:lnTo>
                    <a:pt x="8231" y="11038"/>
                  </a:lnTo>
                  <a:lnTo>
                    <a:pt x="8231" y="11038"/>
                  </a:lnTo>
                  <a:lnTo>
                    <a:pt x="7850" y="11338"/>
                  </a:lnTo>
                  <a:lnTo>
                    <a:pt x="7496" y="11665"/>
                  </a:lnTo>
                  <a:lnTo>
                    <a:pt x="7169" y="12019"/>
                  </a:lnTo>
                  <a:lnTo>
                    <a:pt x="6869" y="12401"/>
                  </a:lnTo>
                  <a:lnTo>
                    <a:pt x="6623" y="12810"/>
                  </a:lnTo>
                  <a:lnTo>
                    <a:pt x="6405" y="13246"/>
                  </a:lnTo>
                  <a:lnTo>
                    <a:pt x="6242" y="13682"/>
                  </a:lnTo>
                  <a:lnTo>
                    <a:pt x="6106" y="14145"/>
                  </a:lnTo>
                  <a:lnTo>
                    <a:pt x="6106" y="14145"/>
                  </a:lnTo>
                  <a:lnTo>
                    <a:pt x="6024" y="14608"/>
                  </a:lnTo>
                  <a:lnTo>
                    <a:pt x="5969" y="15044"/>
                  </a:lnTo>
                  <a:lnTo>
                    <a:pt x="5942" y="15508"/>
                  </a:lnTo>
                  <a:lnTo>
                    <a:pt x="5969" y="15971"/>
                  </a:lnTo>
                  <a:lnTo>
                    <a:pt x="6051" y="16407"/>
                  </a:lnTo>
                  <a:lnTo>
                    <a:pt x="6160" y="16843"/>
                  </a:lnTo>
                  <a:lnTo>
                    <a:pt x="6296" y="17252"/>
                  </a:lnTo>
                  <a:lnTo>
                    <a:pt x="6460" y="17661"/>
                  </a:lnTo>
                  <a:lnTo>
                    <a:pt x="6651" y="18069"/>
                  </a:lnTo>
                  <a:lnTo>
                    <a:pt x="6869" y="18451"/>
                  </a:lnTo>
                  <a:lnTo>
                    <a:pt x="7141" y="18833"/>
                  </a:lnTo>
                  <a:lnTo>
                    <a:pt x="7414" y="19160"/>
                  </a:lnTo>
                  <a:lnTo>
                    <a:pt x="7714" y="19514"/>
                  </a:lnTo>
                  <a:lnTo>
                    <a:pt x="8041" y="19814"/>
                  </a:lnTo>
                  <a:lnTo>
                    <a:pt x="8395" y="20113"/>
                  </a:lnTo>
                  <a:lnTo>
                    <a:pt x="8749" y="20386"/>
                  </a:lnTo>
                  <a:lnTo>
                    <a:pt x="8749" y="20386"/>
                  </a:lnTo>
                  <a:lnTo>
                    <a:pt x="8504" y="20468"/>
                  </a:lnTo>
                  <a:lnTo>
                    <a:pt x="8259" y="20577"/>
                  </a:lnTo>
                  <a:lnTo>
                    <a:pt x="8041" y="20686"/>
                  </a:lnTo>
                  <a:lnTo>
                    <a:pt x="7823" y="20822"/>
                  </a:lnTo>
                  <a:lnTo>
                    <a:pt x="7605" y="20958"/>
                  </a:lnTo>
                  <a:lnTo>
                    <a:pt x="7414" y="21122"/>
                  </a:lnTo>
                  <a:lnTo>
                    <a:pt x="7250" y="21313"/>
                  </a:lnTo>
                  <a:lnTo>
                    <a:pt x="7087" y="21503"/>
                  </a:lnTo>
                  <a:lnTo>
                    <a:pt x="6923" y="21721"/>
                  </a:lnTo>
                  <a:lnTo>
                    <a:pt x="6814" y="21939"/>
                  </a:lnTo>
                  <a:lnTo>
                    <a:pt x="6705" y="22157"/>
                  </a:lnTo>
                  <a:lnTo>
                    <a:pt x="6596" y="22403"/>
                  </a:lnTo>
                  <a:lnTo>
                    <a:pt x="6542" y="22648"/>
                  </a:lnTo>
                  <a:lnTo>
                    <a:pt x="6487" y="22920"/>
                  </a:lnTo>
                  <a:lnTo>
                    <a:pt x="6460" y="23193"/>
                  </a:lnTo>
                  <a:lnTo>
                    <a:pt x="6460" y="23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1593226" y="5354553"/>
              <a:ext cx="85200" cy="103575"/>
            </a:xfrm>
            <a:custGeom>
              <a:rect b="b" l="l" r="r" t="t"/>
              <a:pathLst>
                <a:path extrusionOk="0" h="4143" w="3408">
                  <a:moveTo>
                    <a:pt x="1009" y="0"/>
                  </a:moveTo>
                  <a:lnTo>
                    <a:pt x="1" y="1063"/>
                  </a:lnTo>
                  <a:lnTo>
                    <a:pt x="1390" y="2507"/>
                  </a:lnTo>
                  <a:lnTo>
                    <a:pt x="2099" y="3243"/>
                  </a:lnTo>
                  <a:lnTo>
                    <a:pt x="2780" y="3979"/>
                  </a:lnTo>
                  <a:lnTo>
                    <a:pt x="2835" y="4061"/>
                  </a:lnTo>
                  <a:lnTo>
                    <a:pt x="2835" y="4143"/>
                  </a:lnTo>
                  <a:lnTo>
                    <a:pt x="3407" y="3734"/>
                  </a:lnTo>
                  <a:lnTo>
                    <a:pt x="3325" y="3734"/>
                  </a:lnTo>
                  <a:lnTo>
                    <a:pt x="3216" y="3707"/>
                  </a:lnTo>
                  <a:lnTo>
                    <a:pt x="3135" y="3652"/>
                  </a:lnTo>
                  <a:lnTo>
                    <a:pt x="3053" y="3570"/>
                  </a:lnTo>
                  <a:lnTo>
                    <a:pt x="2481" y="2725"/>
                  </a:lnTo>
                  <a:lnTo>
                    <a:pt x="1936" y="1826"/>
                  </a:lnTo>
                  <a:lnTo>
                    <a:pt x="1472" y="927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10943926" y="6022928"/>
              <a:ext cx="112450" cy="110400"/>
            </a:xfrm>
            <a:custGeom>
              <a:rect b="b" l="l" r="r" t="t"/>
              <a:pathLst>
                <a:path extrusionOk="0" h="4416" w="4498">
                  <a:moveTo>
                    <a:pt x="2944" y="845"/>
                  </a:moveTo>
                  <a:lnTo>
                    <a:pt x="3025" y="873"/>
                  </a:lnTo>
                  <a:lnTo>
                    <a:pt x="3134" y="954"/>
                  </a:lnTo>
                  <a:lnTo>
                    <a:pt x="3380" y="1227"/>
                  </a:lnTo>
                  <a:lnTo>
                    <a:pt x="3516" y="1418"/>
                  </a:lnTo>
                  <a:lnTo>
                    <a:pt x="3625" y="1636"/>
                  </a:lnTo>
                  <a:lnTo>
                    <a:pt x="3870" y="2045"/>
                  </a:lnTo>
                  <a:lnTo>
                    <a:pt x="3162" y="2399"/>
                  </a:lnTo>
                  <a:lnTo>
                    <a:pt x="2480" y="2808"/>
                  </a:lnTo>
                  <a:lnTo>
                    <a:pt x="1826" y="3244"/>
                  </a:lnTo>
                  <a:lnTo>
                    <a:pt x="1172" y="3734"/>
                  </a:lnTo>
                  <a:lnTo>
                    <a:pt x="981" y="3516"/>
                  </a:lnTo>
                  <a:lnTo>
                    <a:pt x="845" y="3298"/>
                  </a:lnTo>
                  <a:lnTo>
                    <a:pt x="736" y="3053"/>
                  </a:lnTo>
                  <a:lnTo>
                    <a:pt x="654" y="2808"/>
                  </a:lnTo>
                  <a:lnTo>
                    <a:pt x="1063" y="2317"/>
                  </a:lnTo>
                  <a:lnTo>
                    <a:pt x="1499" y="1881"/>
                  </a:lnTo>
                  <a:lnTo>
                    <a:pt x="1935" y="1445"/>
                  </a:lnTo>
                  <a:lnTo>
                    <a:pt x="2426" y="1036"/>
                  </a:lnTo>
                  <a:lnTo>
                    <a:pt x="2589" y="927"/>
                  </a:lnTo>
                  <a:lnTo>
                    <a:pt x="2726" y="873"/>
                  </a:lnTo>
                  <a:lnTo>
                    <a:pt x="2835" y="845"/>
                  </a:lnTo>
                  <a:close/>
                  <a:moveTo>
                    <a:pt x="2862" y="1"/>
                  </a:moveTo>
                  <a:lnTo>
                    <a:pt x="2671" y="55"/>
                  </a:lnTo>
                  <a:lnTo>
                    <a:pt x="2480" y="110"/>
                  </a:lnTo>
                  <a:lnTo>
                    <a:pt x="2317" y="191"/>
                  </a:lnTo>
                  <a:lnTo>
                    <a:pt x="1963" y="409"/>
                  </a:lnTo>
                  <a:lnTo>
                    <a:pt x="1635" y="682"/>
                  </a:lnTo>
                  <a:lnTo>
                    <a:pt x="1308" y="982"/>
                  </a:lnTo>
                  <a:lnTo>
                    <a:pt x="1009" y="1309"/>
                  </a:lnTo>
                  <a:lnTo>
                    <a:pt x="736" y="1663"/>
                  </a:lnTo>
                  <a:lnTo>
                    <a:pt x="491" y="2017"/>
                  </a:lnTo>
                  <a:lnTo>
                    <a:pt x="273" y="2344"/>
                  </a:lnTo>
                  <a:lnTo>
                    <a:pt x="164" y="2372"/>
                  </a:lnTo>
                  <a:lnTo>
                    <a:pt x="82" y="2453"/>
                  </a:lnTo>
                  <a:lnTo>
                    <a:pt x="28" y="2535"/>
                  </a:lnTo>
                  <a:lnTo>
                    <a:pt x="0" y="2644"/>
                  </a:lnTo>
                  <a:lnTo>
                    <a:pt x="28" y="2917"/>
                  </a:lnTo>
                  <a:lnTo>
                    <a:pt x="82" y="3162"/>
                  </a:lnTo>
                  <a:lnTo>
                    <a:pt x="164" y="3407"/>
                  </a:lnTo>
                  <a:lnTo>
                    <a:pt x="273" y="3652"/>
                  </a:lnTo>
                  <a:lnTo>
                    <a:pt x="436" y="3871"/>
                  </a:lnTo>
                  <a:lnTo>
                    <a:pt x="600" y="4061"/>
                  </a:lnTo>
                  <a:lnTo>
                    <a:pt x="818" y="4225"/>
                  </a:lnTo>
                  <a:lnTo>
                    <a:pt x="1036" y="4388"/>
                  </a:lnTo>
                  <a:lnTo>
                    <a:pt x="1118" y="4416"/>
                  </a:lnTo>
                  <a:lnTo>
                    <a:pt x="1227" y="4416"/>
                  </a:lnTo>
                  <a:lnTo>
                    <a:pt x="1308" y="4388"/>
                  </a:lnTo>
                  <a:lnTo>
                    <a:pt x="1390" y="4334"/>
                  </a:lnTo>
                  <a:lnTo>
                    <a:pt x="1717" y="4034"/>
                  </a:lnTo>
                  <a:lnTo>
                    <a:pt x="2072" y="3734"/>
                  </a:lnTo>
                  <a:lnTo>
                    <a:pt x="2426" y="3489"/>
                  </a:lnTo>
                  <a:lnTo>
                    <a:pt x="2807" y="3244"/>
                  </a:lnTo>
                  <a:lnTo>
                    <a:pt x="3189" y="2998"/>
                  </a:lnTo>
                  <a:lnTo>
                    <a:pt x="3570" y="2780"/>
                  </a:lnTo>
                  <a:lnTo>
                    <a:pt x="3979" y="2590"/>
                  </a:lnTo>
                  <a:lnTo>
                    <a:pt x="4388" y="2399"/>
                  </a:lnTo>
                  <a:lnTo>
                    <a:pt x="4470" y="2317"/>
                  </a:lnTo>
                  <a:lnTo>
                    <a:pt x="4497" y="2235"/>
                  </a:lnTo>
                  <a:lnTo>
                    <a:pt x="4497" y="2126"/>
                  </a:lnTo>
                  <a:lnTo>
                    <a:pt x="4470" y="2045"/>
                  </a:lnTo>
                  <a:lnTo>
                    <a:pt x="4225" y="1363"/>
                  </a:lnTo>
                  <a:lnTo>
                    <a:pt x="4061" y="1009"/>
                  </a:lnTo>
                  <a:lnTo>
                    <a:pt x="3870" y="627"/>
                  </a:lnTo>
                  <a:lnTo>
                    <a:pt x="3761" y="491"/>
                  </a:lnTo>
                  <a:lnTo>
                    <a:pt x="3625" y="328"/>
                  </a:lnTo>
                  <a:lnTo>
                    <a:pt x="3516" y="219"/>
                  </a:lnTo>
                  <a:lnTo>
                    <a:pt x="3352" y="110"/>
                  </a:lnTo>
                  <a:lnTo>
                    <a:pt x="3216" y="28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11461726" y="5464928"/>
              <a:ext cx="84525" cy="109700"/>
            </a:xfrm>
            <a:custGeom>
              <a:rect b="b" l="l" r="r" t="t"/>
              <a:pathLst>
                <a:path extrusionOk="0" h="4388" w="3381">
                  <a:moveTo>
                    <a:pt x="1745" y="0"/>
                  </a:moveTo>
                  <a:lnTo>
                    <a:pt x="1" y="1009"/>
                  </a:lnTo>
                  <a:lnTo>
                    <a:pt x="1336" y="2698"/>
                  </a:lnTo>
                  <a:lnTo>
                    <a:pt x="1990" y="3516"/>
                  </a:lnTo>
                  <a:lnTo>
                    <a:pt x="2317" y="3925"/>
                  </a:lnTo>
                  <a:lnTo>
                    <a:pt x="2453" y="4170"/>
                  </a:lnTo>
                  <a:lnTo>
                    <a:pt x="2590" y="4388"/>
                  </a:lnTo>
                  <a:lnTo>
                    <a:pt x="3380" y="3625"/>
                  </a:lnTo>
                  <a:lnTo>
                    <a:pt x="3353" y="3598"/>
                  </a:lnTo>
                  <a:lnTo>
                    <a:pt x="2917" y="2698"/>
                  </a:lnTo>
                  <a:lnTo>
                    <a:pt x="2508" y="1826"/>
                  </a:lnTo>
                  <a:lnTo>
                    <a:pt x="2126" y="927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0960276" y="6044053"/>
              <a:ext cx="80425" cy="72250"/>
            </a:xfrm>
            <a:custGeom>
              <a:rect b="b" l="l" r="r" t="t"/>
              <a:pathLst>
                <a:path extrusionOk="0" h="2890" w="3217">
                  <a:moveTo>
                    <a:pt x="2181" y="0"/>
                  </a:moveTo>
                  <a:lnTo>
                    <a:pt x="2072" y="28"/>
                  </a:lnTo>
                  <a:lnTo>
                    <a:pt x="1935" y="82"/>
                  </a:lnTo>
                  <a:lnTo>
                    <a:pt x="1772" y="191"/>
                  </a:lnTo>
                  <a:lnTo>
                    <a:pt x="1281" y="600"/>
                  </a:lnTo>
                  <a:lnTo>
                    <a:pt x="845" y="1036"/>
                  </a:lnTo>
                  <a:lnTo>
                    <a:pt x="409" y="1472"/>
                  </a:lnTo>
                  <a:lnTo>
                    <a:pt x="0" y="1963"/>
                  </a:lnTo>
                  <a:lnTo>
                    <a:pt x="82" y="2208"/>
                  </a:lnTo>
                  <a:lnTo>
                    <a:pt x="191" y="2453"/>
                  </a:lnTo>
                  <a:lnTo>
                    <a:pt x="327" y="2671"/>
                  </a:lnTo>
                  <a:lnTo>
                    <a:pt x="518" y="2889"/>
                  </a:lnTo>
                  <a:lnTo>
                    <a:pt x="1172" y="2399"/>
                  </a:lnTo>
                  <a:lnTo>
                    <a:pt x="1826" y="1963"/>
                  </a:lnTo>
                  <a:lnTo>
                    <a:pt x="2508" y="1554"/>
                  </a:lnTo>
                  <a:lnTo>
                    <a:pt x="3216" y="1200"/>
                  </a:lnTo>
                  <a:lnTo>
                    <a:pt x="2971" y="791"/>
                  </a:lnTo>
                  <a:lnTo>
                    <a:pt x="2862" y="573"/>
                  </a:lnTo>
                  <a:lnTo>
                    <a:pt x="2726" y="382"/>
                  </a:lnTo>
                  <a:lnTo>
                    <a:pt x="2480" y="109"/>
                  </a:lnTo>
                  <a:lnTo>
                    <a:pt x="2371" y="28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1258701" y="5674778"/>
              <a:ext cx="75650" cy="78375"/>
            </a:xfrm>
            <a:custGeom>
              <a:rect b="b" l="l" r="r" t="t"/>
              <a:pathLst>
                <a:path extrusionOk="0" h="3135" w="3026">
                  <a:moveTo>
                    <a:pt x="1281" y="463"/>
                  </a:moveTo>
                  <a:lnTo>
                    <a:pt x="1526" y="491"/>
                  </a:lnTo>
                  <a:lnTo>
                    <a:pt x="1772" y="545"/>
                  </a:lnTo>
                  <a:lnTo>
                    <a:pt x="1990" y="681"/>
                  </a:lnTo>
                  <a:lnTo>
                    <a:pt x="2208" y="845"/>
                  </a:lnTo>
                  <a:lnTo>
                    <a:pt x="2290" y="954"/>
                  </a:lnTo>
                  <a:lnTo>
                    <a:pt x="2344" y="1063"/>
                  </a:lnTo>
                  <a:lnTo>
                    <a:pt x="2399" y="1199"/>
                  </a:lnTo>
                  <a:lnTo>
                    <a:pt x="2453" y="1363"/>
                  </a:lnTo>
                  <a:lnTo>
                    <a:pt x="2480" y="1526"/>
                  </a:lnTo>
                  <a:lnTo>
                    <a:pt x="2508" y="1690"/>
                  </a:lnTo>
                  <a:lnTo>
                    <a:pt x="2480" y="1881"/>
                  </a:lnTo>
                  <a:lnTo>
                    <a:pt x="2426" y="2044"/>
                  </a:lnTo>
                  <a:lnTo>
                    <a:pt x="2344" y="2153"/>
                  </a:lnTo>
                  <a:lnTo>
                    <a:pt x="2235" y="2208"/>
                  </a:lnTo>
                  <a:lnTo>
                    <a:pt x="1962" y="2262"/>
                  </a:lnTo>
                  <a:lnTo>
                    <a:pt x="954" y="2507"/>
                  </a:lnTo>
                  <a:lnTo>
                    <a:pt x="872" y="1581"/>
                  </a:lnTo>
                  <a:lnTo>
                    <a:pt x="763" y="654"/>
                  </a:lnTo>
                  <a:lnTo>
                    <a:pt x="763" y="572"/>
                  </a:lnTo>
                  <a:lnTo>
                    <a:pt x="1009" y="491"/>
                  </a:lnTo>
                  <a:lnTo>
                    <a:pt x="1281" y="463"/>
                  </a:lnTo>
                  <a:close/>
                  <a:moveTo>
                    <a:pt x="1336" y="0"/>
                  </a:moveTo>
                  <a:lnTo>
                    <a:pt x="1145" y="27"/>
                  </a:lnTo>
                  <a:lnTo>
                    <a:pt x="981" y="55"/>
                  </a:lnTo>
                  <a:lnTo>
                    <a:pt x="818" y="109"/>
                  </a:lnTo>
                  <a:lnTo>
                    <a:pt x="627" y="164"/>
                  </a:lnTo>
                  <a:lnTo>
                    <a:pt x="491" y="273"/>
                  </a:lnTo>
                  <a:lnTo>
                    <a:pt x="327" y="382"/>
                  </a:lnTo>
                  <a:lnTo>
                    <a:pt x="246" y="409"/>
                  </a:lnTo>
                  <a:lnTo>
                    <a:pt x="191" y="491"/>
                  </a:lnTo>
                  <a:lnTo>
                    <a:pt x="55" y="627"/>
                  </a:lnTo>
                  <a:lnTo>
                    <a:pt x="28" y="681"/>
                  </a:lnTo>
                  <a:lnTo>
                    <a:pt x="0" y="736"/>
                  </a:lnTo>
                  <a:lnTo>
                    <a:pt x="28" y="845"/>
                  </a:lnTo>
                  <a:lnTo>
                    <a:pt x="82" y="927"/>
                  </a:lnTo>
                  <a:lnTo>
                    <a:pt x="191" y="954"/>
                  </a:lnTo>
                  <a:lnTo>
                    <a:pt x="273" y="1908"/>
                  </a:lnTo>
                  <a:lnTo>
                    <a:pt x="382" y="2862"/>
                  </a:lnTo>
                  <a:lnTo>
                    <a:pt x="436" y="2998"/>
                  </a:lnTo>
                  <a:lnTo>
                    <a:pt x="518" y="3080"/>
                  </a:lnTo>
                  <a:lnTo>
                    <a:pt x="627" y="3134"/>
                  </a:lnTo>
                  <a:lnTo>
                    <a:pt x="763" y="3134"/>
                  </a:lnTo>
                  <a:lnTo>
                    <a:pt x="2099" y="2807"/>
                  </a:lnTo>
                  <a:lnTo>
                    <a:pt x="2344" y="2753"/>
                  </a:lnTo>
                  <a:lnTo>
                    <a:pt x="2562" y="2698"/>
                  </a:lnTo>
                  <a:lnTo>
                    <a:pt x="2644" y="2644"/>
                  </a:lnTo>
                  <a:lnTo>
                    <a:pt x="2726" y="2589"/>
                  </a:lnTo>
                  <a:lnTo>
                    <a:pt x="2807" y="2507"/>
                  </a:lnTo>
                  <a:lnTo>
                    <a:pt x="2862" y="2398"/>
                  </a:lnTo>
                  <a:lnTo>
                    <a:pt x="2944" y="2235"/>
                  </a:lnTo>
                  <a:lnTo>
                    <a:pt x="2998" y="2017"/>
                  </a:lnTo>
                  <a:lnTo>
                    <a:pt x="3025" y="1826"/>
                  </a:lnTo>
                  <a:lnTo>
                    <a:pt x="3025" y="1635"/>
                  </a:lnTo>
                  <a:lnTo>
                    <a:pt x="2998" y="1417"/>
                  </a:lnTo>
                  <a:lnTo>
                    <a:pt x="2971" y="1227"/>
                  </a:lnTo>
                  <a:lnTo>
                    <a:pt x="2889" y="1036"/>
                  </a:lnTo>
                  <a:lnTo>
                    <a:pt x="2807" y="872"/>
                  </a:lnTo>
                  <a:lnTo>
                    <a:pt x="2726" y="681"/>
                  </a:lnTo>
                  <a:lnTo>
                    <a:pt x="2617" y="545"/>
                  </a:lnTo>
                  <a:lnTo>
                    <a:pt x="2480" y="409"/>
                  </a:lnTo>
                  <a:lnTo>
                    <a:pt x="2344" y="300"/>
                  </a:lnTo>
                  <a:lnTo>
                    <a:pt x="2181" y="191"/>
                  </a:lnTo>
                  <a:lnTo>
                    <a:pt x="2017" y="136"/>
                  </a:lnTo>
                  <a:lnTo>
                    <a:pt x="1853" y="55"/>
                  </a:lnTo>
                  <a:lnTo>
                    <a:pt x="1690" y="27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11277776" y="5686353"/>
              <a:ext cx="43625" cy="51125"/>
            </a:xfrm>
            <a:custGeom>
              <a:rect b="b" l="l" r="r" t="t"/>
              <a:pathLst>
                <a:path extrusionOk="0" h="2045" w="1745">
                  <a:moveTo>
                    <a:pt x="518" y="0"/>
                  </a:moveTo>
                  <a:lnTo>
                    <a:pt x="246" y="28"/>
                  </a:lnTo>
                  <a:lnTo>
                    <a:pt x="0" y="109"/>
                  </a:lnTo>
                  <a:lnTo>
                    <a:pt x="0" y="191"/>
                  </a:lnTo>
                  <a:lnTo>
                    <a:pt x="109" y="1118"/>
                  </a:lnTo>
                  <a:lnTo>
                    <a:pt x="191" y="2044"/>
                  </a:lnTo>
                  <a:lnTo>
                    <a:pt x="1199" y="1799"/>
                  </a:lnTo>
                  <a:lnTo>
                    <a:pt x="1472" y="1745"/>
                  </a:lnTo>
                  <a:lnTo>
                    <a:pt x="1581" y="1690"/>
                  </a:lnTo>
                  <a:lnTo>
                    <a:pt x="1663" y="1581"/>
                  </a:lnTo>
                  <a:lnTo>
                    <a:pt x="1717" y="1418"/>
                  </a:lnTo>
                  <a:lnTo>
                    <a:pt x="1745" y="1227"/>
                  </a:lnTo>
                  <a:lnTo>
                    <a:pt x="1717" y="1063"/>
                  </a:lnTo>
                  <a:lnTo>
                    <a:pt x="1690" y="900"/>
                  </a:lnTo>
                  <a:lnTo>
                    <a:pt x="1636" y="736"/>
                  </a:lnTo>
                  <a:lnTo>
                    <a:pt x="1581" y="600"/>
                  </a:lnTo>
                  <a:lnTo>
                    <a:pt x="1527" y="491"/>
                  </a:lnTo>
                  <a:lnTo>
                    <a:pt x="1445" y="382"/>
                  </a:lnTo>
                  <a:lnTo>
                    <a:pt x="1227" y="218"/>
                  </a:lnTo>
                  <a:lnTo>
                    <a:pt x="1009" y="82"/>
                  </a:lnTo>
                  <a:lnTo>
                    <a:pt x="763" y="2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11335001" y="4801303"/>
              <a:ext cx="727675" cy="361125"/>
            </a:xfrm>
            <a:custGeom>
              <a:rect b="b" l="l" r="r" t="t"/>
              <a:pathLst>
                <a:path extrusionOk="0" h="14445" w="29107">
                  <a:moveTo>
                    <a:pt x="15508" y="1"/>
                  </a:moveTo>
                  <a:lnTo>
                    <a:pt x="15126" y="28"/>
                  </a:lnTo>
                  <a:lnTo>
                    <a:pt x="14745" y="110"/>
                  </a:lnTo>
                  <a:lnTo>
                    <a:pt x="14390" y="246"/>
                  </a:lnTo>
                  <a:lnTo>
                    <a:pt x="14063" y="409"/>
                  </a:lnTo>
                  <a:lnTo>
                    <a:pt x="13763" y="627"/>
                  </a:lnTo>
                  <a:lnTo>
                    <a:pt x="13491" y="845"/>
                  </a:lnTo>
                  <a:lnTo>
                    <a:pt x="13246" y="1118"/>
                  </a:lnTo>
                  <a:lnTo>
                    <a:pt x="13028" y="1418"/>
                  </a:lnTo>
                  <a:lnTo>
                    <a:pt x="12864" y="1745"/>
                  </a:lnTo>
                  <a:lnTo>
                    <a:pt x="12701" y="2072"/>
                  </a:lnTo>
                  <a:lnTo>
                    <a:pt x="12564" y="2426"/>
                  </a:lnTo>
                  <a:lnTo>
                    <a:pt x="12455" y="2780"/>
                  </a:lnTo>
                  <a:lnTo>
                    <a:pt x="12401" y="3135"/>
                  </a:lnTo>
                  <a:lnTo>
                    <a:pt x="12374" y="3516"/>
                  </a:lnTo>
                  <a:lnTo>
                    <a:pt x="12374" y="3870"/>
                  </a:lnTo>
                  <a:lnTo>
                    <a:pt x="12401" y="4252"/>
                  </a:lnTo>
                  <a:lnTo>
                    <a:pt x="12374" y="4334"/>
                  </a:lnTo>
                  <a:lnTo>
                    <a:pt x="12537" y="4797"/>
                  </a:lnTo>
                  <a:lnTo>
                    <a:pt x="12537" y="4961"/>
                  </a:lnTo>
                  <a:lnTo>
                    <a:pt x="12483" y="5097"/>
                  </a:lnTo>
                  <a:lnTo>
                    <a:pt x="12401" y="5179"/>
                  </a:lnTo>
                  <a:lnTo>
                    <a:pt x="12265" y="5233"/>
                  </a:lnTo>
                  <a:lnTo>
                    <a:pt x="12156" y="5260"/>
                  </a:lnTo>
                  <a:lnTo>
                    <a:pt x="12019" y="5206"/>
                  </a:lnTo>
                  <a:lnTo>
                    <a:pt x="11910" y="5124"/>
                  </a:lnTo>
                  <a:lnTo>
                    <a:pt x="11801" y="5015"/>
                  </a:lnTo>
                  <a:lnTo>
                    <a:pt x="11610" y="4552"/>
                  </a:lnTo>
                  <a:lnTo>
                    <a:pt x="11392" y="4089"/>
                  </a:lnTo>
                  <a:lnTo>
                    <a:pt x="11174" y="3652"/>
                  </a:lnTo>
                  <a:lnTo>
                    <a:pt x="10929" y="3244"/>
                  </a:lnTo>
                  <a:lnTo>
                    <a:pt x="10657" y="2835"/>
                  </a:lnTo>
                  <a:lnTo>
                    <a:pt x="10384" y="2453"/>
                  </a:lnTo>
                  <a:lnTo>
                    <a:pt x="10084" y="2099"/>
                  </a:lnTo>
                  <a:lnTo>
                    <a:pt x="9757" y="1772"/>
                  </a:lnTo>
                  <a:lnTo>
                    <a:pt x="9403" y="1472"/>
                  </a:lnTo>
                  <a:lnTo>
                    <a:pt x="9049" y="1227"/>
                  </a:lnTo>
                  <a:lnTo>
                    <a:pt x="8640" y="1009"/>
                  </a:lnTo>
                  <a:lnTo>
                    <a:pt x="8231" y="845"/>
                  </a:lnTo>
                  <a:lnTo>
                    <a:pt x="7768" y="709"/>
                  </a:lnTo>
                  <a:lnTo>
                    <a:pt x="7277" y="655"/>
                  </a:lnTo>
                  <a:lnTo>
                    <a:pt x="6787" y="627"/>
                  </a:lnTo>
                  <a:lnTo>
                    <a:pt x="6242" y="682"/>
                  </a:lnTo>
                  <a:lnTo>
                    <a:pt x="5942" y="736"/>
                  </a:lnTo>
                  <a:lnTo>
                    <a:pt x="5669" y="818"/>
                  </a:lnTo>
                  <a:lnTo>
                    <a:pt x="5424" y="900"/>
                  </a:lnTo>
                  <a:lnTo>
                    <a:pt x="5179" y="1009"/>
                  </a:lnTo>
                  <a:lnTo>
                    <a:pt x="4933" y="1118"/>
                  </a:lnTo>
                  <a:lnTo>
                    <a:pt x="4715" y="1254"/>
                  </a:lnTo>
                  <a:lnTo>
                    <a:pt x="4525" y="1390"/>
                  </a:lnTo>
                  <a:lnTo>
                    <a:pt x="4334" y="1554"/>
                  </a:lnTo>
                  <a:lnTo>
                    <a:pt x="4143" y="1745"/>
                  </a:lnTo>
                  <a:lnTo>
                    <a:pt x="3980" y="1936"/>
                  </a:lnTo>
                  <a:lnTo>
                    <a:pt x="3843" y="2126"/>
                  </a:lnTo>
                  <a:lnTo>
                    <a:pt x="3707" y="2317"/>
                  </a:lnTo>
                  <a:lnTo>
                    <a:pt x="3598" y="2535"/>
                  </a:lnTo>
                  <a:lnTo>
                    <a:pt x="3489" y="2753"/>
                  </a:lnTo>
                  <a:lnTo>
                    <a:pt x="3407" y="2998"/>
                  </a:lnTo>
                  <a:lnTo>
                    <a:pt x="3353" y="3216"/>
                  </a:lnTo>
                  <a:lnTo>
                    <a:pt x="3244" y="3707"/>
                  </a:lnTo>
                  <a:lnTo>
                    <a:pt x="3216" y="4198"/>
                  </a:lnTo>
                  <a:lnTo>
                    <a:pt x="3244" y="4443"/>
                  </a:lnTo>
                  <a:lnTo>
                    <a:pt x="3271" y="4688"/>
                  </a:lnTo>
                  <a:lnTo>
                    <a:pt x="3298" y="4933"/>
                  </a:lnTo>
                  <a:lnTo>
                    <a:pt x="3380" y="5179"/>
                  </a:lnTo>
                  <a:lnTo>
                    <a:pt x="3435" y="5424"/>
                  </a:lnTo>
                  <a:lnTo>
                    <a:pt x="3544" y="5669"/>
                  </a:lnTo>
                  <a:lnTo>
                    <a:pt x="3653" y="5887"/>
                  </a:lnTo>
                  <a:lnTo>
                    <a:pt x="3762" y="6105"/>
                  </a:lnTo>
                  <a:lnTo>
                    <a:pt x="3925" y="6351"/>
                  </a:lnTo>
                  <a:lnTo>
                    <a:pt x="4089" y="6541"/>
                  </a:lnTo>
                  <a:lnTo>
                    <a:pt x="4252" y="6759"/>
                  </a:lnTo>
                  <a:lnTo>
                    <a:pt x="4470" y="6950"/>
                  </a:lnTo>
                  <a:lnTo>
                    <a:pt x="4525" y="7032"/>
                  </a:lnTo>
                  <a:lnTo>
                    <a:pt x="4552" y="7086"/>
                  </a:lnTo>
                  <a:lnTo>
                    <a:pt x="4552" y="7168"/>
                  </a:lnTo>
                  <a:lnTo>
                    <a:pt x="4552" y="7223"/>
                  </a:lnTo>
                  <a:lnTo>
                    <a:pt x="4470" y="7359"/>
                  </a:lnTo>
                  <a:lnTo>
                    <a:pt x="4361" y="7468"/>
                  </a:lnTo>
                  <a:lnTo>
                    <a:pt x="4552" y="7631"/>
                  </a:lnTo>
                  <a:lnTo>
                    <a:pt x="4606" y="7740"/>
                  </a:lnTo>
                  <a:lnTo>
                    <a:pt x="4634" y="7849"/>
                  </a:lnTo>
                  <a:lnTo>
                    <a:pt x="4606" y="7958"/>
                  </a:lnTo>
                  <a:lnTo>
                    <a:pt x="4552" y="8040"/>
                  </a:lnTo>
                  <a:lnTo>
                    <a:pt x="4497" y="8122"/>
                  </a:lnTo>
                  <a:lnTo>
                    <a:pt x="4388" y="8177"/>
                  </a:lnTo>
                  <a:lnTo>
                    <a:pt x="4279" y="8177"/>
                  </a:lnTo>
                  <a:lnTo>
                    <a:pt x="4170" y="8122"/>
                  </a:lnTo>
                  <a:lnTo>
                    <a:pt x="3762" y="7904"/>
                  </a:lnTo>
                  <a:lnTo>
                    <a:pt x="3325" y="7740"/>
                  </a:lnTo>
                  <a:lnTo>
                    <a:pt x="2889" y="7604"/>
                  </a:lnTo>
                  <a:lnTo>
                    <a:pt x="2671" y="7550"/>
                  </a:lnTo>
                  <a:lnTo>
                    <a:pt x="2453" y="7550"/>
                  </a:lnTo>
                  <a:lnTo>
                    <a:pt x="2235" y="7522"/>
                  </a:lnTo>
                  <a:lnTo>
                    <a:pt x="1990" y="7550"/>
                  </a:lnTo>
                  <a:lnTo>
                    <a:pt x="1772" y="7577"/>
                  </a:lnTo>
                  <a:lnTo>
                    <a:pt x="1554" y="7631"/>
                  </a:lnTo>
                  <a:lnTo>
                    <a:pt x="1363" y="7713"/>
                  </a:lnTo>
                  <a:lnTo>
                    <a:pt x="1145" y="7822"/>
                  </a:lnTo>
                  <a:lnTo>
                    <a:pt x="954" y="7958"/>
                  </a:lnTo>
                  <a:lnTo>
                    <a:pt x="764" y="8122"/>
                  </a:lnTo>
                  <a:lnTo>
                    <a:pt x="600" y="8313"/>
                  </a:lnTo>
                  <a:lnTo>
                    <a:pt x="437" y="8476"/>
                  </a:lnTo>
                  <a:lnTo>
                    <a:pt x="328" y="8694"/>
                  </a:lnTo>
                  <a:lnTo>
                    <a:pt x="219" y="8885"/>
                  </a:lnTo>
                  <a:lnTo>
                    <a:pt x="137" y="9103"/>
                  </a:lnTo>
                  <a:lnTo>
                    <a:pt x="82" y="9321"/>
                  </a:lnTo>
                  <a:lnTo>
                    <a:pt x="28" y="9539"/>
                  </a:lnTo>
                  <a:lnTo>
                    <a:pt x="1" y="9784"/>
                  </a:lnTo>
                  <a:lnTo>
                    <a:pt x="1" y="10002"/>
                  </a:lnTo>
                  <a:lnTo>
                    <a:pt x="28" y="10248"/>
                  </a:lnTo>
                  <a:lnTo>
                    <a:pt x="55" y="10466"/>
                  </a:lnTo>
                  <a:lnTo>
                    <a:pt x="110" y="10711"/>
                  </a:lnTo>
                  <a:lnTo>
                    <a:pt x="164" y="10929"/>
                  </a:lnTo>
                  <a:lnTo>
                    <a:pt x="246" y="11147"/>
                  </a:lnTo>
                  <a:lnTo>
                    <a:pt x="355" y="11338"/>
                  </a:lnTo>
                  <a:lnTo>
                    <a:pt x="464" y="11556"/>
                  </a:lnTo>
                  <a:lnTo>
                    <a:pt x="518" y="11665"/>
                  </a:lnTo>
                  <a:lnTo>
                    <a:pt x="491" y="11747"/>
                  </a:lnTo>
                  <a:lnTo>
                    <a:pt x="464" y="11828"/>
                  </a:lnTo>
                  <a:lnTo>
                    <a:pt x="382" y="11910"/>
                  </a:lnTo>
                  <a:lnTo>
                    <a:pt x="546" y="12101"/>
                  </a:lnTo>
                  <a:lnTo>
                    <a:pt x="709" y="12264"/>
                  </a:lnTo>
                  <a:lnTo>
                    <a:pt x="873" y="12483"/>
                  </a:lnTo>
                  <a:lnTo>
                    <a:pt x="1009" y="12701"/>
                  </a:lnTo>
                  <a:lnTo>
                    <a:pt x="1227" y="13137"/>
                  </a:lnTo>
                  <a:lnTo>
                    <a:pt x="1391" y="13600"/>
                  </a:lnTo>
                  <a:lnTo>
                    <a:pt x="1609" y="13327"/>
                  </a:lnTo>
                  <a:lnTo>
                    <a:pt x="1854" y="13055"/>
                  </a:lnTo>
                  <a:lnTo>
                    <a:pt x="2126" y="12810"/>
                  </a:lnTo>
                  <a:lnTo>
                    <a:pt x="2399" y="12564"/>
                  </a:lnTo>
                  <a:lnTo>
                    <a:pt x="2671" y="12346"/>
                  </a:lnTo>
                  <a:lnTo>
                    <a:pt x="2998" y="12155"/>
                  </a:lnTo>
                  <a:lnTo>
                    <a:pt x="3325" y="11965"/>
                  </a:lnTo>
                  <a:lnTo>
                    <a:pt x="3680" y="11828"/>
                  </a:lnTo>
                  <a:lnTo>
                    <a:pt x="4116" y="11665"/>
                  </a:lnTo>
                  <a:lnTo>
                    <a:pt x="4579" y="11556"/>
                  </a:lnTo>
                  <a:lnTo>
                    <a:pt x="5042" y="11501"/>
                  </a:lnTo>
                  <a:lnTo>
                    <a:pt x="5533" y="11474"/>
                  </a:lnTo>
                  <a:lnTo>
                    <a:pt x="5996" y="11501"/>
                  </a:lnTo>
                  <a:lnTo>
                    <a:pt x="6460" y="11583"/>
                  </a:lnTo>
                  <a:lnTo>
                    <a:pt x="6923" y="11692"/>
                  </a:lnTo>
                  <a:lnTo>
                    <a:pt x="7359" y="11856"/>
                  </a:lnTo>
                  <a:lnTo>
                    <a:pt x="7795" y="12046"/>
                  </a:lnTo>
                  <a:lnTo>
                    <a:pt x="8204" y="12292"/>
                  </a:lnTo>
                  <a:lnTo>
                    <a:pt x="8558" y="12564"/>
                  </a:lnTo>
                  <a:lnTo>
                    <a:pt x="8912" y="12864"/>
                  </a:lnTo>
                  <a:lnTo>
                    <a:pt x="9212" y="13218"/>
                  </a:lnTo>
                  <a:lnTo>
                    <a:pt x="9485" y="13600"/>
                  </a:lnTo>
                  <a:lnTo>
                    <a:pt x="9703" y="14009"/>
                  </a:lnTo>
                  <a:lnTo>
                    <a:pt x="9866" y="14445"/>
                  </a:lnTo>
                  <a:lnTo>
                    <a:pt x="10003" y="13954"/>
                  </a:lnTo>
                  <a:lnTo>
                    <a:pt x="10193" y="13491"/>
                  </a:lnTo>
                  <a:lnTo>
                    <a:pt x="10411" y="13055"/>
                  </a:lnTo>
                  <a:lnTo>
                    <a:pt x="10711" y="12673"/>
                  </a:lnTo>
                  <a:lnTo>
                    <a:pt x="11011" y="12292"/>
                  </a:lnTo>
                  <a:lnTo>
                    <a:pt x="11365" y="11965"/>
                  </a:lnTo>
                  <a:lnTo>
                    <a:pt x="11747" y="11665"/>
                  </a:lnTo>
                  <a:lnTo>
                    <a:pt x="12156" y="11392"/>
                  </a:lnTo>
                  <a:lnTo>
                    <a:pt x="12592" y="11147"/>
                  </a:lnTo>
                  <a:lnTo>
                    <a:pt x="13055" y="10956"/>
                  </a:lnTo>
                  <a:lnTo>
                    <a:pt x="13518" y="10820"/>
                  </a:lnTo>
                  <a:lnTo>
                    <a:pt x="14009" y="10711"/>
                  </a:lnTo>
                  <a:lnTo>
                    <a:pt x="14499" y="10657"/>
                  </a:lnTo>
                  <a:lnTo>
                    <a:pt x="14990" y="10629"/>
                  </a:lnTo>
                  <a:lnTo>
                    <a:pt x="15480" y="10657"/>
                  </a:lnTo>
                  <a:lnTo>
                    <a:pt x="15971" y="10738"/>
                  </a:lnTo>
                  <a:lnTo>
                    <a:pt x="16489" y="10875"/>
                  </a:lnTo>
                  <a:lnTo>
                    <a:pt x="16979" y="11038"/>
                  </a:lnTo>
                  <a:lnTo>
                    <a:pt x="17470" y="11229"/>
                  </a:lnTo>
                  <a:lnTo>
                    <a:pt x="17906" y="11474"/>
                  </a:lnTo>
                  <a:lnTo>
                    <a:pt x="18342" y="11747"/>
                  </a:lnTo>
                  <a:lnTo>
                    <a:pt x="18751" y="12019"/>
                  </a:lnTo>
                  <a:lnTo>
                    <a:pt x="19132" y="12346"/>
                  </a:lnTo>
                  <a:lnTo>
                    <a:pt x="19514" y="12701"/>
                  </a:lnTo>
                  <a:lnTo>
                    <a:pt x="19405" y="12401"/>
                  </a:lnTo>
                  <a:lnTo>
                    <a:pt x="19350" y="12074"/>
                  </a:lnTo>
                  <a:lnTo>
                    <a:pt x="19350" y="11747"/>
                  </a:lnTo>
                  <a:lnTo>
                    <a:pt x="19405" y="11420"/>
                  </a:lnTo>
                  <a:lnTo>
                    <a:pt x="19514" y="11093"/>
                  </a:lnTo>
                  <a:lnTo>
                    <a:pt x="19650" y="10793"/>
                  </a:lnTo>
                  <a:lnTo>
                    <a:pt x="19841" y="10466"/>
                  </a:lnTo>
                  <a:lnTo>
                    <a:pt x="20032" y="10166"/>
                  </a:lnTo>
                  <a:lnTo>
                    <a:pt x="20277" y="9866"/>
                  </a:lnTo>
                  <a:lnTo>
                    <a:pt x="20522" y="9594"/>
                  </a:lnTo>
                  <a:lnTo>
                    <a:pt x="20795" y="9348"/>
                  </a:lnTo>
                  <a:lnTo>
                    <a:pt x="21067" y="9103"/>
                  </a:lnTo>
                  <a:lnTo>
                    <a:pt x="21340" y="8885"/>
                  </a:lnTo>
                  <a:lnTo>
                    <a:pt x="21612" y="8722"/>
                  </a:lnTo>
                  <a:lnTo>
                    <a:pt x="21885" y="8558"/>
                  </a:lnTo>
                  <a:lnTo>
                    <a:pt x="22157" y="8422"/>
                  </a:lnTo>
                  <a:lnTo>
                    <a:pt x="22457" y="8313"/>
                  </a:lnTo>
                  <a:lnTo>
                    <a:pt x="22784" y="8231"/>
                  </a:lnTo>
                  <a:lnTo>
                    <a:pt x="23111" y="8149"/>
                  </a:lnTo>
                  <a:lnTo>
                    <a:pt x="23438" y="8095"/>
                  </a:lnTo>
                  <a:lnTo>
                    <a:pt x="23793" y="8067"/>
                  </a:lnTo>
                  <a:lnTo>
                    <a:pt x="24528" y="8067"/>
                  </a:lnTo>
                  <a:lnTo>
                    <a:pt x="24883" y="8095"/>
                  </a:lnTo>
                  <a:lnTo>
                    <a:pt x="25237" y="8122"/>
                  </a:lnTo>
                  <a:lnTo>
                    <a:pt x="25591" y="8204"/>
                  </a:lnTo>
                  <a:lnTo>
                    <a:pt x="25946" y="8286"/>
                  </a:lnTo>
                  <a:lnTo>
                    <a:pt x="26273" y="8395"/>
                  </a:lnTo>
                  <a:lnTo>
                    <a:pt x="26600" y="8531"/>
                  </a:lnTo>
                  <a:lnTo>
                    <a:pt x="26899" y="8694"/>
                  </a:lnTo>
                  <a:lnTo>
                    <a:pt x="27172" y="8885"/>
                  </a:lnTo>
                  <a:lnTo>
                    <a:pt x="27445" y="9103"/>
                  </a:lnTo>
                  <a:lnTo>
                    <a:pt x="27472" y="8476"/>
                  </a:lnTo>
                  <a:lnTo>
                    <a:pt x="27554" y="7877"/>
                  </a:lnTo>
                  <a:lnTo>
                    <a:pt x="27690" y="7304"/>
                  </a:lnTo>
                  <a:lnTo>
                    <a:pt x="27881" y="6732"/>
                  </a:lnTo>
                  <a:lnTo>
                    <a:pt x="28126" y="6187"/>
                  </a:lnTo>
                  <a:lnTo>
                    <a:pt x="28398" y="5669"/>
                  </a:lnTo>
                  <a:lnTo>
                    <a:pt x="28725" y="5179"/>
                  </a:lnTo>
                  <a:lnTo>
                    <a:pt x="29107" y="4715"/>
                  </a:lnTo>
                  <a:lnTo>
                    <a:pt x="29052" y="4661"/>
                  </a:lnTo>
                  <a:lnTo>
                    <a:pt x="28862" y="4416"/>
                  </a:lnTo>
                  <a:lnTo>
                    <a:pt x="28644" y="4198"/>
                  </a:lnTo>
                  <a:lnTo>
                    <a:pt x="28535" y="4116"/>
                  </a:lnTo>
                  <a:lnTo>
                    <a:pt x="28398" y="4034"/>
                  </a:lnTo>
                  <a:lnTo>
                    <a:pt x="28262" y="3952"/>
                  </a:lnTo>
                  <a:lnTo>
                    <a:pt x="28099" y="3898"/>
                  </a:lnTo>
                  <a:lnTo>
                    <a:pt x="27908" y="3870"/>
                  </a:lnTo>
                  <a:lnTo>
                    <a:pt x="27554" y="3870"/>
                  </a:lnTo>
                  <a:lnTo>
                    <a:pt x="27363" y="3898"/>
                  </a:lnTo>
                  <a:lnTo>
                    <a:pt x="27363" y="4252"/>
                  </a:lnTo>
                  <a:lnTo>
                    <a:pt x="27336" y="4361"/>
                  </a:lnTo>
                  <a:lnTo>
                    <a:pt x="27254" y="4443"/>
                  </a:lnTo>
                  <a:lnTo>
                    <a:pt x="27172" y="4525"/>
                  </a:lnTo>
                  <a:lnTo>
                    <a:pt x="27063" y="4552"/>
                  </a:lnTo>
                  <a:lnTo>
                    <a:pt x="26981" y="4552"/>
                  </a:lnTo>
                  <a:lnTo>
                    <a:pt x="26872" y="4525"/>
                  </a:lnTo>
                  <a:lnTo>
                    <a:pt x="26790" y="4443"/>
                  </a:lnTo>
                  <a:lnTo>
                    <a:pt x="26736" y="4334"/>
                  </a:lnTo>
                  <a:lnTo>
                    <a:pt x="26681" y="4143"/>
                  </a:lnTo>
                  <a:lnTo>
                    <a:pt x="26600" y="4061"/>
                  </a:lnTo>
                  <a:lnTo>
                    <a:pt x="26518" y="3980"/>
                  </a:lnTo>
                  <a:lnTo>
                    <a:pt x="26518" y="3870"/>
                  </a:lnTo>
                  <a:lnTo>
                    <a:pt x="26545" y="3789"/>
                  </a:lnTo>
                  <a:lnTo>
                    <a:pt x="26572" y="3761"/>
                  </a:lnTo>
                  <a:lnTo>
                    <a:pt x="26354" y="3244"/>
                  </a:lnTo>
                  <a:lnTo>
                    <a:pt x="26109" y="2808"/>
                  </a:lnTo>
                  <a:lnTo>
                    <a:pt x="25946" y="2590"/>
                  </a:lnTo>
                  <a:lnTo>
                    <a:pt x="25782" y="2372"/>
                  </a:lnTo>
                  <a:lnTo>
                    <a:pt x="25619" y="2181"/>
                  </a:lnTo>
                  <a:lnTo>
                    <a:pt x="25428" y="2017"/>
                  </a:lnTo>
                  <a:lnTo>
                    <a:pt x="25237" y="1854"/>
                  </a:lnTo>
                  <a:lnTo>
                    <a:pt x="25019" y="1717"/>
                  </a:lnTo>
                  <a:lnTo>
                    <a:pt x="24801" y="1581"/>
                  </a:lnTo>
                  <a:lnTo>
                    <a:pt x="24556" y="1472"/>
                  </a:lnTo>
                  <a:lnTo>
                    <a:pt x="24310" y="1390"/>
                  </a:lnTo>
                  <a:lnTo>
                    <a:pt x="24038" y="1336"/>
                  </a:lnTo>
                  <a:lnTo>
                    <a:pt x="23765" y="1281"/>
                  </a:lnTo>
                  <a:lnTo>
                    <a:pt x="23139" y="1281"/>
                  </a:lnTo>
                  <a:lnTo>
                    <a:pt x="22839" y="1309"/>
                  </a:lnTo>
                  <a:lnTo>
                    <a:pt x="22539" y="1363"/>
                  </a:lnTo>
                  <a:lnTo>
                    <a:pt x="22239" y="1472"/>
                  </a:lnTo>
                  <a:lnTo>
                    <a:pt x="21967" y="1581"/>
                  </a:lnTo>
                  <a:lnTo>
                    <a:pt x="21721" y="1717"/>
                  </a:lnTo>
                  <a:lnTo>
                    <a:pt x="21449" y="1854"/>
                  </a:lnTo>
                  <a:lnTo>
                    <a:pt x="21204" y="2045"/>
                  </a:lnTo>
                  <a:lnTo>
                    <a:pt x="20986" y="2235"/>
                  </a:lnTo>
                  <a:lnTo>
                    <a:pt x="20768" y="2426"/>
                  </a:lnTo>
                  <a:lnTo>
                    <a:pt x="20549" y="2644"/>
                  </a:lnTo>
                  <a:lnTo>
                    <a:pt x="20359" y="2889"/>
                  </a:lnTo>
                  <a:lnTo>
                    <a:pt x="20004" y="3380"/>
                  </a:lnTo>
                  <a:lnTo>
                    <a:pt x="19677" y="3898"/>
                  </a:lnTo>
                  <a:lnTo>
                    <a:pt x="19650" y="4061"/>
                  </a:lnTo>
                  <a:lnTo>
                    <a:pt x="19596" y="4198"/>
                  </a:lnTo>
                  <a:lnTo>
                    <a:pt x="19487" y="4279"/>
                  </a:lnTo>
                  <a:lnTo>
                    <a:pt x="19378" y="4334"/>
                  </a:lnTo>
                  <a:lnTo>
                    <a:pt x="19241" y="4334"/>
                  </a:lnTo>
                  <a:lnTo>
                    <a:pt x="19105" y="4307"/>
                  </a:lnTo>
                  <a:lnTo>
                    <a:pt x="18996" y="4252"/>
                  </a:lnTo>
                  <a:lnTo>
                    <a:pt x="18914" y="4143"/>
                  </a:lnTo>
                  <a:lnTo>
                    <a:pt x="18914" y="3980"/>
                  </a:lnTo>
                  <a:lnTo>
                    <a:pt x="18914" y="3625"/>
                  </a:lnTo>
                  <a:lnTo>
                    <a:pt x="18887" y="3244"/>
                  </a:lnTo>
                  <a:lnTo>
                    <a:pt x="18805" y="2889"/>
                  </a:lnTo>
                  <a:lnTo>
                    <a:pt x="18724" y="2535"/>
                  </a:lnTo>
                  <a:lnTo>
                    <a:pt x="18587" y="2181"/>
                  </a:lnTo>
                  <a:lnTo>
                    <a:pt x="18451" y="1854"/>
                  </a:lnTo>
                  <a:lnTo>
                    <a:pt x="18260" y="1527"/>
                  </a:lnTo>
                  <a:lnTo>
                    <a:pt x="18069" y="1227"/>
                  </a:lnTo>
                  <a:lnTo>
                    <a:pt x="17824" y="954"/>
                  </a:lnTo>
                  <a:lnTo>
                    <a:pt x="17579" y="709"/>
                  </a:lnTo>
                  <a:lnTo>
                    <a:pt x="17279" y="491"/>
                  </a:lnTo>
                  <a:lnTo>
                    <a:pt x="16979" y="300"/>
                  </a:lnTo>
                  <a:lnTo>
                    <a:pt x="16652" y="164"/>
                  </a:lnTo>
                  <a:lnTo>
                    <a:pt x="16298" y="55"/>
                  </a:lnTo>
                  <a:lnTo>
                    <a:pt x="15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11335001" y="4801303"/>
              <a:ext cx="727675" cy="361125"/>
            </a:xfrm>
            <a:custGeom>
              <a:rect b="b" l="l" r="r" t="t"/>
              <a:pathLst>
                <a:path extrusionOk="0" fill="none" h="14445" w="29107">
                  <a:moveTo>
                    <a:pt x="29107" y="4715"/>
                  </a:moveTo>
                  <a:lnTo>
                    <a:pt x="29107" y="4715"/>
                  </a:lnTo>
                  <a:lnTo>
                    <a:pt x="28725" y="5179"/>
                  </a:lnTo>
                  <a:lnTo>
                    <a:pt x="28398" y="5669"/>
                  </a:lnTo>
                  <a:lnTo>
                    <a:pt x="28126" y="6187"/>
                  </a:lnTo>
                  <a:lnTo>
                    <a:pt x="27881" y="6732"/>
                  </a:lnTo>
                  <a:lnTo>
                    <a:pt x="27690" y="7304"/>
                  </a:lnTo>
                  <a:lnTo>
                    <a:pt x="27554" y="7877"/>
                  </a:lnTo>
                  <a:lnTo>
                    <a:pt x="27472" y="8476"/>
                  </a:lnTo>
                  <a:lnTo>
                    <a:pt x="27445" y="9103"/>
                  </a:lnTo>
                  <a:lnTo>
                    <a:pt x="27445" y="9103"/>
                  </a:lnTo>
                  <a:lnTo>
                    <a:pt x="27172" y="8885"/>
                  </a:lnTo>
                  <a:lnTo>
                    <a:pt x="26899" y="8694"/>
                  </a:lnTo>
                  <a:lnTo>
                    <a:pt x="26600" y="8531"/>
                  </a:lnTo>
                  <a:lnTo>
                    <a:pt x="26273" y="8395"/>
                  </a:lnTo>
                  <a:lnTo>
                    <a:pt x="25946" y="8286"/>
                  </a:lnTo>
                  <a:lnTo>
                    <a:pt x="25591" y="8204"/>
                  </a:lnTo>
                  <a:lnTo>
                    <a:pt x="25237" y="8122"/>
                  </a:lnTo>
                  <a:lnTo>
                    <a:pt x="24883" y="8095"/>
                  </a:lnTo>
                  <a:lnTo>
                    <a:pt x="24528" y="8067"/>
                  </a:lnTo>
                  <a:lnTo>
                    <a:pt x="24147" y="8067"/>
                  </a:lnTo>
                  <a:lnTo>
                    <a:pt x="23793" y="8067"/>
                  </a:lnTo>
                  <a:lnTo>
                    <a:pt x="23438" y="8095"/>
                  </a:lnTo>
                  <a:lnTo>
                    <a:pt x="23111" y="8149"/>
                  </a:lnTo>
                  <a:lnTo>
                    <a:pt x="22784" y="8231"/>
                  </a:lnTo>
                  <a:lnTo>
                    <a:pt x="22457" y="8313"/>
                  </a:lnTo>
                  <a:lnTo>
                    <a:pt x="22157" y="8422"/>
                  </a:lnTo>
                  <a:lnTo>
                    <a:pt x="22157" y="8422"/>
                  </a:lnTo>
                  <a:lnTo>
                    <a:pt x="21885" y="8558"/>
                  </a:lnTo>
                  <a:lnTo>
                    <a:pt x="21612" y="8722"/>
                  </a:lnTo>
                  <a:lnTo>
                    <a:pt x="21340" y="8885"/>
                  </a:lnTo>
                  <a:lnTo>
                    <a:pt x="21067" y="9103"/>
                  </a:lnTo>
                  <a:lnTo>
                    <a:pt x="20795" y="9348"/>
                  </a:lnTo>
                  <a:lnTo>
                    <a:pt x="20522" y="9594"/>
                  </a:lnTo>
                  <a:lnTo>
                    <a:pt x="20277" y="9866"/>
                  </a:lnTo>
                  <a:lnTo>
                    <a:pt x="20032" y="10166"/>
                  </a:lnTo>
                  <a:lnTo>
                    <a:pt x="19841" y="10466"/>
                  </a:lnTo>
                  <a:lnTo>
                    <a:pt x="19650" y="10793"/>
                  </a:lnTo>
                  <a:lnTo>
                    <a:pt x="19514" y="11093"/>
                  </a:lnTo>
                  <a:lnTo>
                    <a:pt x="19405" y="11420"/>
                  </a:lnTo>
                  <a:lnTo>
                    <a:pt x="19350" y="11747"/>
                  </a:lnTo>
                  <a:lnTo>
                    <a:pt x="19350" y="12074"/>
                  </a:lnTo>
                  <a:lnTo>
                    <a:pt x="19405" y="12401"/>
                  </a:lnTo>
                  <a:lnTo>
                    <a:pt x="19514" y="12701"/>
                  </a:lnTo>
                  <a:lnTo>
                    <a:pt x="19514" y="12701"/>
                  </a:lnTo>
                  <a:lnTo>
                    <a:pt x="19132" y="12346"/>
                  </a:lnTo>
                  <a:lnTo>
                    <a:pt x="18751" y="12019"/>
                  </a:lnTo>
                  <a:lnTo>
                    <a:pt x="18342" y="11747"/>
                  </a:lnTo>
                  <a:lnTo>
                    <a:pt x="17906" y="11474"/>
                  </a:lnTo>
                  <a:lnTo>
                    <a:pt x="17470" y="11229"/>
                  </a:lnTo>
                  <a:lnTo>
                    <a:pt x="16979" y="11038"/>
                  </a:lnTo>
                  <a:lnTo>
                    <a:pt x="16489" y="10875"/>
                  </a:lnTo>
                  <a:lnTo>
                    <a:pt x="15971" y="10738"/>
                  </a:lnTo>
                  <a:lnTo>
                    <a:pt x="15971" y="10738"/>
                  </a:lnTo>
                  <a:lnTo>
                    <a:pt x="15480" y="10657"/>
                  </a:lnTo>
                  <a:lnTo>
                    <a:pt x="14990" y="10629"/>
                  </a:lnTo>
                  <a:lnTo>
                    <a:pt x="14499" y="10657"/>
                  </a:lnTo>
                  <a:lnTo>
                    <a:pt x="14009" y="10711"/>
                  </a:lnTo>
                  <a:lnTo>
                    <a:pt x="13518" y="10820"/>
                  </a:lnTo>
                  <a:lnTo>
                    <a:pt x="13055" y="10956"/>
                  </a:lnTo>
                  <a:lnTo>
                    <a:pt x="12592" y="11147"/>
                  </a:lnTo>
                  <a:lnTo>
                    <a:pt x="12156" y="11392"/>
                  </a:lnTo>
                  <a:lnTo>
                    <a:pt x="11747" y="11665"/>
                  </a:lnTo>
                  <a:lnTo>
                    <a:pt x="11365" y="11965"/>
                  </a:lnTo>
                  <a:lnTo>
                    <a:pt x="11011" y="12292"/>
                  </a:lnTo>
                  <a:lnTo>
                    <a:pt x="10711" y="12673"/>
                  </a:lnTo>
                  <a:lnTo>
                    <a:pt x="10411" y="13055"/>
                  </a:lnTo>
                  <a:lnTo>
                    <a:pt x="10193" y="13491"/>
                  </a:lnTo>
                  <a:lnTo>
                    <a:pt x="10003" y="13954"/>
                  </a:lnTo>
                  <a:lnTo>
                    <a:pt x="9866" y="14445"/>
                  </a:lnTo>
                  <a:lnTo>
                    <a:pt x="9866" y="14445"/>
                  </a:lnTo>
                  <a:lnTo>
                    <a:pt x="9703" y="14009"/>
                  </a:lnTo>
                  <a:lnTo>
                    <a:pt x="9485" y="13600"/>
                  </a:lnTo>
                  <a:lnTo>
                    <a:pt x="9212" y="13218"/>
                  </a:lnTo>
                  <a:lnTo>
                    <a:pt x="8912" y="12864"/>
                  </a:lnTo>
                  <a:lnTo>
                    <a:pt x="8558" y="12564"/>
                  </a:lnTo>
                  <a:lnTo>
                    <a:pt x="8204" y="12292"/>
                  </a:lnTo>
                  <a:lnTo>
                    <a:pt x="7795" y="12046"/>
                  </a:lnTo>
                  <a:lnTo>
                    <a:pt x="7359" y="11856"/>
                  </a:lnTo>
                  <a:lnTo>
                    <a:pt x="6923" y="11692"/>
                  </a:lnTo>
                  <a:lnTo>
                    <a:pt x="6460" y="11583"/>
                  </a:lnTo>
                  <a:lnTo>
                    <a:pt x="5996" y="11501"/>
                  </a:lnTo>
                  <a:lnTo>
                    <a:pt x="5533" y="11474"/>
                  </a:lnTo>
                  <a:lnTo>
                    <a:pt x="5042" y="11501"/>
                  </a:lnTo>
                  <a:lnTo>
                    <a:pt x="4579" y="11556"/>
                  </a:lnTo>
                  <a:lnTo>
                    <a:pt x="4116" y="11665"/>
                  </a:lnTo>
                  <a:lnTo>
                    <a:pt x="3680" y="11828"/>
                  </a:lnTo>
                  <a:lnTo>
                    <a:pt x="3680" y="11828"/>
                  </a:lnTo>
                  <a:lnTo>
                    <a:pt x="3325" y="11965"/>
                  </a:lnTo>
                  <a:lnTo>
                    <a:pt x="2998" y="12155"/>
                  </a:lnTo>
                  <a:lnTo>
                    <a:pt x="2671" y="12346"/>
                  </a:lnTo>
                  <a:lnTo>
                    <a:pt x="2399" y="12564"/>
                  </a:lnTo>
                  <a:lnTo>
                    <a:pt x="2126" y="12810"/>
                  </a:lnTo>
                  <a:lnTo>
                    <a:pt x="1854" y="13055"/>
                  </a:lnTo>
                  <a:lnTo>
                    <a:pt x="1609" y="13327"/>
                  </a:lnTo>
                  <a:lnTo>
                    <a:pt x="1391" y="13600"/>
                  </a:lnTo>
                  <a:lnTo>
                    <a:pt x="1391" y="13600"/>
                  </a:lnTo>
                  <a:lnTo>
                    <a:pt x="1227" y="13137"/>
                  </a:lnTo>
                  <a:lnTo>
                    <a:pt x="1009" y="12701"/>
                  </a:lnTo>
                  <a:lnTo>
                    <a:pt x="873" y="12483"/>
                  </a:lnTo>
                  <a:lnTo>
                    <a:pt x="709" y="12264"/>
                  </a:lnTo>
                  <a:lnTo>
                    <a:pt x="546" y="12101"/>
                  </a:lnTo>
                  <a:lnTo>
                    <a:pt x="382" y="11910"/>
                  </a:lnTo>
                  <a:lnTo>
                    <a:pt x="382" y="11910"/>
                  </a:lnTo>
                  <a:lnTo>
                    <a:pt x="464" y="11828"/>
                  </a:lnTo>
                  <a:lnTo>
                    <a:pt x="491" y="11747"/>
                  </a:lnTo>
                  <a:lnTo>
                    <a:pt x="518" y="11665"/>
                  </a:lnTo>
                  <a:lnTo>
                    <a:pt x="464" y="11556"/>
                  </a:lnTo>
                  <a:lnTo>
                    <a:pt x="464" y="11556"/>
                  </a:lnTo>
                  <a:lnTo>
                    <a:pt x="355" y="11338"/>
                  </a:lnTo>
                  <a:lnTo>
                    <a:pt x="246" y="11147"/>
                  </a:lnTo>
                  <a:lnTo>
                    <a:pt x="164" y="10929"/>
                  </a:lnTo>
                  <a:lnTo>
                    <a:pt x="110" y="10711"/>
                  </a:lnTo>
                  <a:lnTo>
                    <a:pt x="55" y="10466"/>
                  </a:lnTo>
                  <a:lnTo>
                    <a:pt x="28" y="10248"/>
                  </a:lnTo>
                  <a:lnTo>
                    <a:pt x="1" y="10002"/>
                  </a:lnTo>
                  <a:lnTo>
                    <a:pt x="1" y="9784"/>
                  </a:lnTo>
                  <a:lnTo>
                    <a:pt x="28" y="9539"/>
                  </a:lnTo>
                  <a:lnTo>
                    <a:pt x="82" y="9321"/>
                  </a:lnTo>
                  <a:lnTo>
                    <a:pt x="137" y="9103"/>
                  </a:lnTo>
                  <a:lnTo>
                    <a:pt x="219" y="8885"/>
                  </a:lnTo>
                  <a:lnTo>
                    <a:pt x="328" y="8694"/>
                  </a:lnTo>
                  <a:lnTo>
                    <a:pt x="437" y="8476"/>
                  </a:lnTo>
                  <a:lnTo>
                    <a:pt x="600" y="8313"/>
                  </a:lnTo>
                  <a:lnTo>
                    <a:pt x="764" y="8122"/>
                  </a:lnTo>
                  <a:lnTo>
                    <a:pt x="764" y="8122"/>
                  </a:lnTo>
                  <a:lnTo>
                    <a:pt x="954" y="7958"/>
                  </a:lnTo>
                  <a:lnTo>
                    <a:pt x="1145" y="7822"/>
                  </a:lnTo>
                  <a:lnTo>
                    <a:pt x="1363" y="7713"/>
                  </a:lnTo>
                  <a:lnTo>
                    <a:pt x="1554" y="7631"/>
                  </a:lnTo>
                  <a:lnTo>
                    <a:pt x="1772" y="7577"/>
                  </a:lnTo>
                  <a:lnTo>
                    <a:pt x="1990" y="7550"/>
                  </a:lnTo>
                  <a:lnTo>
                    <a:pt x="2235" y="7522"/>
                  </a:lnTo>
                  <a:lnTo>
                    <a:pt x="2453" y="7550"/>
                  </a:lnTo>
                  <a:lnTo>
                    <a:pt x="2671" y="7550"/>
                  </a:lnTo>
                  <a:lnTo>
                    <a:pt x="2889" y="7604"/>
                  </a:lnTo>
                  <a:lnTo>
                    <a:pt x="3325" y="7740"/>
                  </a:lnTo>
                  <a:lnTo>
                    <a:pt x="3762" y="7904"/>
                  </a:lnTo>
                  <a:lnTo>
                    <a:pt x="4170" y="8122"/>
                  </a:lnTo>
                  <a:lnTo>
                    <a:pt x="4170" y="8122"/>
                  </a:lnTo>
                  <a:lnTo>
                    <a:pt x="4279" y="8177"/>
                  </a:lnTo>
                  <a:lnTo>
                    <a:pt x="4388" y="8177"/>
                  </a:lnTo>
                  <a:lnTo>
                    <a:pt x="4497" y="8122"/>
                  </a:lnTo>
                  <a:lnTo>
                    <a:pt x="4552" y="8040"/>
                  </a:lnTo>
                  <a:lnTo>
                    <a:pt x="4606" y="7958"/>
                  </a:lnTo>
                  <a:lnTo>
                    <a:pt x="4634" y="7849"/>
                  </a:lnTo>
                  <a:lnTo>
                    <a:pt x="4606" y="7740"/>
                  </a:lnTo>
                  <a:lnTo>
                    <a:pt x="4552" y="7631"/>
                  </a:lnTo>
                  <a:lnTo>
                    <a:pt x="4552" y="7631"/>
                  </a:lnTo>
                  <a:lnTo>
                    <a:pt x="4361" y="7468"/>
                  </a:lnTo>
                  <a:lnTo>
                    <a:pt x="4361" y="7468"/>
                  </a:lnTo>
                  <a:lnTo>
                    <a:pt x="4470" y="7359"/>
                  </a:lnTo>
                  <a:lnTo>
                    <a:pt x="4552" y="7223"/>
                  </a:lnTo>
                  <a:lnTo>
                    <a:pt x="4552" y="7168"/>
                  </a:lnTo>
                  <a:lnTo>
                    <a:pt x="4552" y="7086"/>
                  </a:lnTo>
                  <a:lnTo>
                    <a:pt x="4525" y="7032"/>
                  </a:lnTo>
                  <a:lnTo>
                    <a:pt x="4470" y="6950"/>
                  </a:lnTo>
                  <a:lnTo>
                    <a:pt x="4470" y="6950"/>
                  </a:lnTo>
                  <a:lnTo>
                    <a:pt x="4252" y="6759"/>
                  </a:lnTo>
                  <a:lnTo>
                    <a:pt x="4089" y="6541"/>
                  </a:lnTo>
                  <a:lnTo>
                    <a:pt x="3925" y="6351"/>
                  </a:lnTo>
                  <a:lnTo>
                    <a:pt x="3762" y="6105"/>
                  </a:lnTo>
                  <a:lnTo>
                    <a:pt x="3653" y="5887"/>
                  </a:lnTo>
                  <a:lnTo>
                    <a:pt x="3544" y="5669"/>
                  </a:lnTo>
                  <a:lnTo>
                    <a:pt x="3435" y="5424"/>
                  </a:lnTo>
                  <a:lnTo>
                    <a:pt x="3380" y="5179"/>
                  </a:lnTo>
                  <a:lnTo>
                    <a:pt x="3298" y="4933"/>
                  </a:lnTo>
                  <a:lnTo>
                    <a:pt x="3271" y="4688"/>
                  </a:lnTo>
                  <a:lnTo>
                    <a:pt x="3244" y="4443"/>
                  </a:lnTo>
                  <a:lnTo>
                    <a:pt x="3216" y="4198"/>
                  </a:lnTo>
                  <a:lnTo>
                    <a:pt x="3244" y="3707"/>
                  </a:lnTo>
                  <a:lnTo>
                    <a:pt x="3353" y="3216"/>
                  </a:lnTo>
                  <a:lnTo>
                    <a:pt x="3407" y="2998"/>
                  </a:lnTo>
                  <a:lnTo>
                    <a:pt x="3489" y="2753"/>
                  </a:lnTo>
                  <a:lnTo>
                    <a:pt x="3598" y="2535"/>
                  </a:lnTo>
                  <a:lnTo>
                    <a:pt x="3707" y="2317"/>
                  </a:lnTo>
                  <a:lnTo>
                    <a:pt x="3843" y="2126"/>
                  </a:lnTo>
                  <a:lnTo>
                    <a:pt x="3980" y="1936"/>
                  </a:lnTo>
                  <a:lnTo>
                    <a:pt x="4143" y="1745"/>
                  </a:lnTo>
                  <a:lnTo>
                    <a:pt x="4334" y="1554"/>
                  </a:lnTo>
                  <a:lnTo>
                    <a:pt x="4525" y="1390"/>
                  </a:lnTo>
                  <a:lnTo>
                    <a:pt x="4715" y="1254"/>
                  </a:lnTo>
                  <a:lnTo>
                    <a:pt x="4933" y="1118"/>
                  </a:lnTo>
                  <a:lnTo>
                    <a:pt x="5179" y="1009"/>
                  </a:lnTo>
                  <a:lnTo>
                    <a:pt x="5424" y="900"/>
                  </a:lnTo>
                  <a:lnTo>
                    <a:pt x="5669" y="818"/>
                  </a:lnTo>
                  <a:lnTo>
                    <a:pt x="5942" y="736"/>
                  </a:lnTo>
                  <a:lnTo>
                    <a:pt x="6242" y="682"/>
                  </a:lnTo>
                  <a:lnTo>
                    <a:pt x="6242" y="682"/>
                  </a:lnTo>
                  <a:lnTo>
                    <a:pt x="6787" y="627"/>
                  </a:lnTo>
                  <a:lnTo>
                    <a:pt x="7277" y="655"/>
                  </a:lnTo>
                  <a:lnTo>
                    <a:pt x="7768" y="709"/>
                  </a:lnTo>
                  <a:lnTo>
                    <a:pt x="8231" y="845"/>
                  </a:lnTo>
                  <a:lnTo>
                    <a:pt x="8640" y="1009"/>
                  </a:lnTo>
                  <a:lnTo>
                    <a:pt x="9049" y="1227"/>
                  </a:lnTo>
                  <a:lnTo>
                    <a:pt x="9403" y="1472"/>
                  </a:lnTo>
                  <a:lnTo>
                    <a:pt x="9757" y="1772"/>
                  </a:lnTo>
                  <a:lnTo>
                    <a:pt x="10084" y="2099"/>
                  </a:lnTo>
                  <a:lnTo>
                    <a:pt x="10384" y="2453"/>
                  </a:lnTo>
                  <a:lnTo>
                    <a:pt x="10657" y="2835"/>
                  </a:lnTo>
                  <a:lnTo>
                    <a:pt x="10929" y="3244"/>
                  </a:lnTo>
                  <a:lnTo>
                    <a:pt x="11174" y="3652"/>
                  </a:lnTo>
                  <a:lnTo>
                    <a:pt x="11392" y="4089"/>
                  </a:lnTo>
                  <a:lnTo>
                    <a:pt x="11610" y="4552"/>
                  </a:lnTo>
                  <a:lnTo>
                    <a:pt x="11801" y="5015"/>
                  </a:lnTo>
                  <a:lnTo>
                    <a:pt x="11801" y="5015"/>
                  </a:lnTo>
                  <a:lnTo>
                    <a:pt x="11910" y="5124"/>
                  </a:lnTo>
                  <a:lnTo>
                    <a:pt x="12019" y="5206"/>
                  </a:lnTo>
                  <a:lnTo>
                    <a:pt x="12156" y="5260"/>
                  </a:lnTo>
                  <a:lnTo>
                    <a:pt x="12265" y="5233"/>
                  </a:lnTo>
                  <a:lnTo>
                    <a:pt x="12401" y="5179"/>
                  </a:lnTo>
                  <a:lnTo>
                    <a:pt x="12483" y="5097"/>
                  </a:lnTo>
                  <a:lnTo>
                    <a:pt x="12537" y="4961"/>
                  </a:lnTo>
                  <a:lnTo>
                    <a:pt x="12537" y="4797"/>
                  </a:lnTo>
                  <a:lnTo>
                    <a:pt x="12537" y="4797"/>
                  </a:lnTo>
                  <a:lnTo>
                    <a:pt x="12374" y="4334"/>
                  </a:lnTo>
                  <a:lnTo>
                    <a:pt x="12374" y="4334"/>
                  </a:lnTo>
                  <a:lnTo>
                    <a:pt x="12401" y="4252"/>
                  </a:lnTo>
                  <a:lnTo>
                    <a:pt x="12401" y="4252"/>
                  </a:lnTo>
                  <a:lnTo>
                    <a:pt x="12374" y="3870"/>
                  </a:lnTo>
                  <a:lnTo>
                    <a:pt x="12374" y="3516"/>
                  </a:lnTo>
                  <a:lnTo>
                    <a:pt x="12401" y="3135"/>
                  </a:lnTo>
                  <a:lnTo>
                    <a:pt x="12455" y="2780"/>
                  </a:lnTo>
                  <a:lnTo>
                    <a:pt x="12564" y="2426"/>
                  </a:lnTo>
                  <a:lnTo>
                    <a:pt x="12701" y="2072"/>
                  </a:lnTo>
                  <a:lnTo>
                    <a:pt x="12864" y="1745"/>
                  </a:lnTo>
                  <a:lnTo>
                    <a:pt x="13028" y="1418"/>
                  </a:lnTo>
                  <a:lnTo>
                    <a:pt x="13246" y="1118"/>
                  </a:lnTo>
                  <a:lnTo>
                    <a:pt x="13491" y="845"/>
                  </a:lnTo>
                  <a:lnTo>
                    <a:pt x="13763" y="627"/>
                  </a:lnTo>
                  <a:lnTo>
                    <a:pt x="14063" y="409"/>
                  </a:lnTo>
                  <a:lnTo>
                    <a:pt x="14390" y="246"/>
                  </a:lnTo>
                  <a:lnTo>
                    <a:pt x="14745" y="110"/>
                  </a:lnTo>
                  <a:lnTo>
                    <a:pt x="15126" y="28"/>
                  </a:lnTo>
                  <a:lnTo>
                    <a:pt x="15508" y="1"/>
                  </a:lnTo>
                  <a:lnTo>
                    <a:pt x="15508" y="1"/>
                  </a:lnTo>
                  <a:lnTo>
                    <a:pt x="15916" y="1"/>
                  </a:lnTo>
                  <a:lnTo>
                    <a:pt x="16298" y="55"/>
                  </a:lnTo>
                  <a:lnTo>
                    <a:pt x="16652" y="164"/>
                  </a:lnTo>
                  <a:lnTo>
                    <a:pt x="16979" y="300"/>
                  </a:lnTo>
                  <a:lnTo>
                    <a:pt x="17279" y="491"/>
                  </a:lnTo>
                  <a:lnTo>
                    <a:pt x="17579" y="709"/>
                  </a:lnTo>
                  <a:lnTo>
                    <a:pt x="17824" y="954"/>
                  </a:lnTo>
                  <a:lnTo>
                    <a:pt x="18069" y="1227"/>
                  </a:lnTo>
                  <a:lnTo>
                    <a:pt x="18260" y="1527"/>
                  </a:lnTo>
                  <a:lnTo>
                    <a:pt x="18451" y="1854"/>
                  </a:lnTo>
                  <a:lnTo>
                    <a:pt x="18587" y="2181"/>
                  </a:lnTo>
                  <a:lnTo>
                    <a:pt x="18724" y="2535"/>
                  </a:lnTo>
                  <a:lnTo>
                    <a:pt x="18805" y="2889"/>
                  </a:lnTo>
                  <a:lnTo>
                    <a:pt x="18887" y="3244"/>
                  </a:lnTo>
                  <a:lnTo>
                    <a:pt x="18914" y="3625"/>
                  </a:lnTo>
                  <a:lnTo>
                    <a:pt x="18914" y="3980"/>
                  </a:lnTo>
                  <a:lnTo>
                    <a:pt x="18914" y="3980"/>
                  </a:lnTo>
                  <a:lnTo>
                    <a:pt x="18914" y="4143"/>
                  </a:lnTo>
                  <a:lnTo>
                    <a:pt x="18996" y="4252"/>
                  </a:lnTo>
                  <a:lnTo>
                    <a:pt x="19105" y="4307"/>
                  </a:lnTo>
                  <a:lnTo>
                    <a:pt x="19241" y="4334"/>
                  </a:lnTo>
                  <a:lnTo>
                    <a:pt x="19378" y="4334"/>
                  </a:lnTo>
                  <a:lnTo>
                    <a:pt x="19487" y="4279"/>
                  </a:lnTo>
                  <a:lnTo>
                    <a:pt x="19596" y="4198"/>
                  </a:lnTo>
                  <a:lnTo>
                    <a:pt x="19650" y="4061"/>
                  </a:lnTo>
                  <a:lnTo>
                    <a:pt x="19650" y="4061"/>
                  </a:lnTo>
                  <a:lnTo>
                    <a:pt x="19677" y="3898"/>
                  </a:lnTo>
                  <a:lnTo>
                    <a:pt x="19677" y="3898"/>
                  </a:lnTo>
                  <a:lnTo>
                    <a:pt x="20004" y="3380"/>
                  </a:lnTo>
                  <a:lnTo>
                    <a:pt x="20359" y="2889"/>
                  </a:lnTo>
                  <a:lnTo>
                    <a:pt x="20549" y="2644"/>
                  </a:lnTo>
                  <a:lnTo>
                    <a:pt x="20768" y="2426"/>
                  </a:lnTo>
                  <a:lnTo>
                    <a:pt x="20986" y="2235"/>
                  </a:lnTo>
                  <a:lnTo>
                    <a:pt x="21204" y="2045"/>
                  </a:lnTo>
                  <a:lnTo>
                    <a:pt x="21449" y="1854"/>
                  </a:lnTo>
                  <a:lnTo>
                    <a:pt x="21721" y="1717"/>
                  </a:lnTo>
                  <a:lnTo>
                    <a:pt x="21967" y="1581"/>
                  </a:lnTo>
                  <a:lnTo>
                    <a:pt x="22239" y="1472"/>
                  </a:lnTo>
                  <a:lnTo>
                    <a:pt x="22539" y="1363"/>
                  </a:lnTo>
                  <a:lnTo>
                    <a:pt x="22839" y="1309"/>
                  </a:lnTo>
                  <a:lnTo>
                    <a:pt x="23139" y="1281"/>
                  </a:lnTo>
                  <a:lnTo>
                    <a:pt x="23466" y="1281"/>
                  </a:lnTo>
                  <a:lnTo>
                    <a:pt x="23466" y="1281"/>
                  </a:lnTo>
                  <a:lnTo>
                    <a:pt x="23765" y="1281"/>
                  </a:lnTo>
                  <a:lnTo>
                    <a:pt x="24038" y="1336"/>
                  </a:lnTo>
                  <a:lnTo>
                    <a:pt x="24310" y="1390"/>
                  </a:lnTo>
                  <a:lnTo>
                    <a:pt x="24556" y="1472"/>
                  </a:lnTo>
                  <a:lnTo>
                    <a:pt x="24801" y="1581"/>
                  </a:lnTo>
                  <a:lnTo>
                    <a:pt x="25019" y="1717"/>
                  </a:lnTo>
                  <a:lnTo>
                    <a:pt x="25237" y="1854"/>
                  </a:lnTo>
                  <a:lnTo>
                    <a:pt x="25428" y="2017"/>
                  </a:lnTo>
                  <a:lnTo>
                    <a:pt x="25619" y="2181"/>
                  </a:lnTo>
                  <a:lnTo>
                    <a:pt x="25782" y="2372"/>
                  </a:lnTo>
                  <a:lnTo>
                    <a:pt x="25946" y="2590"/>
                  </a:lnTo>
                  <a:lnTo>
                    <a:pt x="26109" y="2808"/>
                  </a:lnTo>
                  <a:lnTo>
                    <a:pt x="26354" y="3244"/>
                  </a:lnTo>
                  <a:lnTo>
                    <a:pt x="26572" y="3761"/>
                  </a:lnTo>
                  <a:lnTo>
                    <a:pt x="26572" y="3761"/>
                  </a:lnTo>
                  <a:lnTo>
                    <a:pt x="26545" y="3789"/>
                  </a:lnTo>
                  <a:lnTo>
                    <a:pt x="26518" y="3870"/>
                  </a:lnTo>
                  <a:lnTo>
                    <a:pt x="26518" y="3980"/>
                  </a:lnTo>
                  <a:lnTo>
                    <a:pt x="26600" y="4061"/>
                  </a:lnTo>
                  <a:lnTo>
                    <a:pt x="26681" y="4143"/>
                  </a:lnTo>
                  <a:lnTo>
                    <a:pt x="26681" y="4143"/>
                  </a:lnTo>
                  <a:lnTo>
                    <a:pt x="26736" y="4334"/>
                  </a:lnTo>
                  <a:lnTo>
                    <a:pt x="26736" y="4334"/>
                  </a:lnTo>
                  <a:lnTo>
                    <a:pt x="26790" y="4443"/>
                  </a:lnTo>
                  <a:lnTo>
                    <a:pt x="26872" y="4525"/>
                  </a:lnTo>
                  <a:lnTo>
                    <a:pt x="26981" y="4552"/>
                  </a:lnTo>
                  <a:lnTo>
                    <a:pt x="27063" y="4552"/>
                  </a:lnTo>
                  <a:lnTo>
                    <a:pt x="27172" y="4525"/>
                  </a:lnTo>
                  <a:lnTo>
                    <a:pt x="27254" y="4443"/>
                  </a:lnTo>
                  <a:lnTo>
                    <a:pt x="27336" y="4361"/>
                  </a:lnTo>
                  <a:lnTo>
                    <a:pt x="27363" y="4252"/>
                  </a:lnTo>
                  <a:lnTo>
                    <a:pt x="27363" y="4252"/>
                  </a:lnTo>
                  <a:lnTo>
                    <a:pt x="27363" y="3898"/>
                  </a:lnTo>
                  <a:lnTo>
                    <a:pt x="27363" y="3898"/>
                  </a:lnTo>
                  <a:lnTo>
                    <a:pt x="27554" y="3870"/>
                  </a:lnTo>
                  <a:lnTo>
                    <a:pt x="27744" y="3870"/>
                  </a:lnTo>
                  <a:lnTo>
                    <a:pt x="27908" y="3870"/>
                  </a:lnTo>
                  <a:lnTo>
                    <a:pt x="28099" y="3898"/>
                  </a:lnTo>
                  <a:lnTo>
                    <a:pt x="28099" y="3898"/>
                  </a:lnTo>
                  <a:lnTo>
                    <a:pt x="28262" y="3952"/>
                  </a:lnTo>
                  <a:lnTo>
                    <a:pt x="28398" y="4034"/>
                  </a:lnTo>
                  <a:lnTo>
                    <a:pt x="28535" y="4116"/>
                  </a:lnTo>
                  <a:lnTo>
                    <a:pt x="28644" y="4198"/>
                  </a:lnTo>
                  <a:lnTo>
                    <a:pt x="28862" y="4416"/>
                  </a:lnTo>
                  <a:lnTo>
                    <a:pt x="29052" y="4661"/>
                  </a:lnTo>
                  <a:lnTo>
                    <a:pt x="29052" y="4661"/>
                  </a:lnTo>
                  <a:lnTo>
                    <a:pt x="29107" y="47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1636151" y="5178753"/>
              <a:ext cx="130150" cy="109725"/>
            </a:xfrm>
            <a:custGeom>
              <a:rect b="b" l="l" r="r" t="t"/>
              <a:pathLst>
                <a:path extrusionOk="0" h="4389" w="5206">
                  <a:moveTo>
                    <a:pt x="3516" y="682"/>
                  </a:moveTo>
                  <a:lnTo>
                    <a:pt x="3625" y="709"/>
                  </a:lnTo>
                  <a:lnTo>
                    <a:pt x="3707" y="737"/>
                  </a:lnTo>
                  <a:lnTo>
                    <a:pt x="3761" y="791"/>
                  </a:lnTo>
                  <a:lnTo>
                    <a:pt x="3870" y="982"/>
                  </a:lnTo>
                  <a:lnTo>
                    <a:pt x="3979" y="1227"/>
                  </a:lnTo>
                  <a:lnTo>
                    <a:pt x="4252" y="1609"/>
                  </a:lnTo>
                  <a:lnTo>
                    <a:pt x="4361" y="1854"/>
                  </a:lnTo>
                  <a:lnTo>
                    <a:pt x="4416" y="1936"/>
                  </a:lnTo>
                  <a:lnTo>
                    <a:pt x="4416" y="2045"/>
                  </a:lnTo>
                  <a:lnTo>
                    <a:pt x="4416" y="2154"/>
                  </a:lnTo>
                  <a:lnTo>
                    <a:pt x="4416" y="2236"/>
                  </a:lnTo>
                  <a:lnTo>
                    <a:pt x="4361" y="2345"/>
                  </a:lnTo>
                  <a:lnTo>
                    <a:pt x="4334" y="2426"/>
                  </a:lnTo>
                  <a:lnTo>
                    <a:pt x="4197" y="2535"/>
                  </a:lnTo>
                  <a:lnTo>
                    <a:pt x="4034" y="2644"/>
                  </a:lnTo>
                  <a:lnTo>
                    <a:pt x="3843" y="2726"/>
                  </a:lnTo>
                  <a:lnTo>
                    <a:pt x="3652" y="2781"/>
                  </a:lnTo>
                  <a:lnTo>
                    <a:pt x="3271" y="2890"/>
                  </a:lnTo>
                  <a:lnTo>
                    <a:pt x="1281" y="3626"/>
                  </a:lnTo>
                  <a:lnTo>
                    <a:pt x="1009" y="2971"/>
                  </a:lnTo>
                  <a:lnTo>
                    <a:pt x="736" y="2345"/>
                  </a:lnTo>
                  <a:lnTo>
                    <a:pt x="2399" y="1309"/>
                  </a:lnTo>
                  <a:lnTo>
                    <a:pt x="2862" y="982"/>
                  </a:lnTo>
                  <a:lnTo>
                    <a:pt x="3135" y="791"/>
                  </a:lnTo>
                  <a:lnTo>
                    <a:pt x="3271" y="737"/>
                  </a:lnTo>
                  <a:lnTo>
                    <a:pt x="3380" y="709"/>
                  </a:lnTo>
                  <a:lnTo>
                    <a:pt x="3516" y="682"/>
                  </a:lnTo>
                  <a:close/>
                  <a:moveTo>
                    <a:pt x="3571" y="1"/>
                  </a:moveTo>
                  <a:lnTo>
                    <a:pt x="3434" y="28"/>
                  </a:lnTo>
                  <a:lnTo>
                    <a:pt x="3244" y="110"/>
                  </a:lnTo>
                  <a:lnTo>
                    <a:pt x="3080" y="219"/>
                  </a:lnTo>
                  <a:lnTo>
                    <a:pt x="2699" y="464"/>
                  </a:lnTo>
                  <a:lnTo>
                    <a:pt x="2344" y="764"/>
                  </a:lnTo>
                  <a:lnTo>
                    <a:pt x="2017" y="1009"/>
                  </a:lnTo>
                  <a:lnTo>
                    <a:pt x="573" y="2018"/>
                  </a:lnTo>
                  <a:lnTo>
                    <a:pt x="464" y="1963"/>
                  </a:lnTo>
                  <a:lnTo>
                    <a:pt x="382" y="1936"/>
                  </a:lnTo>
                  <a:lnTo>
                    <a:pt x="273" y="1936"/>
                  </a:lnTo>
                  <a:lnTo>
                    <a:pt x="164" y="1963"/>
                  </a:lnTo>
                  <a:lnTo>
                    <a:pt x="82" y="2045"/>
                  </a:lnTo>
                  <a:lnTo>
                    <a:pt x="28" y="2127"/>
                  </a:lnTo>
                  <a:lnTo>
                    <a:pt x="1" y="2236"/>
                  </a:lnTo>
                  <a:lnTo>
                    <a:pt x="1" y="2345"/>
                  </a:lnTo>
                  <a:lnTo>
                    <a:pt x="191" y="2808"/>
                  </a:lnTo>
                  <a:lnTo>
                    <a:pt x="382" y="3298"/>
                  </a:lnTo>
                  <a:lnTo>
                    <a:pt x="791" y="4198"/>
                  </a:lnTo>
                  <a:lnTo>
                    <a:pt x="845" y="4307"/>
                  </a:lnTo>
                  <a:lnTo>
                    <a:pt x="954" y="4361"/>
                  </a:lnTo>
                  <a:lnTo>
                    <a:pt x="1063" y="4389"/>
                  </a:lnTo>
                  <a:lnTo>
                    <a:pt x="1172" y="4361"/>
                  </a:lnTo>
                  <a:lnTo>
                    <a:pt x="2072" y="4034"/>
                  </a:lnTo>
                  <a:lnTo>
                    <a:pt x="3026" y="3735"/>
                  </a:lnTo>
                  <a:lnTo>
                    <a:pt x="3952" y="3380"/>
                  </a:lnTo>
                  <a:lnTo>
                    <a:pt x="4388" y="3189"/>
                  </a:lnTo>
                  <a:lnTo>
                    <a:pt x="4824" y="2971"/>
                  </a:lnTo>
                  <a:lnTo>
                    <a:pt x="4961" y="2890"/>
                  </a:lnTo>
                  <a:lnTo>
                    <a:pt x="5042" y="2808"/>
                  </a:lnTo>
                  <a:lnTo>
                    <a:pt x="5124" y="2726"/>
                  </a:lnTo>
                  <a:lnTo>
                    <a:pt x="5179" y="2617"/>
                  </a:lnTo>
                  <a:lnTo>
                    <a:pt x="5206" y="2535"/>
                  </a:lnTo>
                  <a:lnTo>
                    <a:pt x="5206" y="2426"/>
                  </a:lnTo>
                  <a:lnTo>
                    <a:pt x="5179" y="2208"/>
                  </a:lnTo>
                  <a:lnTo>
                    <a:pt x="5097" y="1990"/>
                  </a:lnTo>
                  <a:lnTo>
                    <a:pt x="4988" y="1772"/>
                  </a:lnTo>
                  <a:lnTo>
                    <a:pt x="4743" y="1309"/>
                  </a:lnTo>
                  <a:lnTo>
                    <a:pt x="4525" y="873"/>
                  </a:lnTo>
                  <a:lnTo>
                    <a:pt x="4388" y="628"/>
                  </a:lnTo>
                  <a:lnTo>
                    <a:pt x="4252" y="410"/>
                  </a:lnTo>
                  <a:lnTo>
                    <a:pt x="4088" y="219"/>
                  </a:lnTo>
                  <a:lnTo>
                    <a:pt x="4007" y="137"/>
                  </a:lnTo>
                  <a:lnTo>
                    <a:pt x="3898" y="83"/>
                  </a:lnTo>
                  <a:lnTo>
                    <a:pt x="3816" y="28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11654551" y="5195803"/>
              <a:ext cx="92000" cy="73600"/>
            </a:xfrm>
            <a:custGeom>
              <a:rect b="b" l="l" r="r" t="t"/>
              <a:pathLst>
                <a:path extrusionOk="0" h="2944" w="3680">
                  <a:moveTo>
                    <a:pt x="2780" y="0"/>
                  </a:moveTo>
                  <a:lnTo>
                    <a:pt x="2644" y="27"/>
                  </a:lnTo>
                  <a:lnTo>
                    <a:pt x="2535" y="55"/>
                  </a:lnTo>
                  <a:lnTo>
                    <a:pt x="2399" y="109"/>
                  </a:lnTo>
                  <a:lnTo>
                    <a:pt x="2126" y="300"/>
                  </a:lnTo>
                  <a:lnTo>
                    <a:pt x="1663" y="627"/>
                  </a:lnTo>
                  <a:lnTo>
                    <a:pt x="0" y="1663"/>
                  </a:lnTo>
                  <a:lnTo>
                    <a:pt x="273" y="2289"/>
                  </a:lnTo>
                  <a:lnTo>
                    <a:pt x="545" y="2944"/>
                  </a:lnTo>
                  <a:lnTo>
                    <a:pt x="2535" y="2208"/>
                  </a:lnTo>
                  <a:lnTo>
                    <a:pt x="2916" y="2099"/>
                  </a:lnTo>
                  <a:lnTo>
                    <a:pt x="3107" y="2044"/>
                  </a:lnTo>
                  <a:lnTo>
                    <a:pt x="3298" y="1962"/>
                  </a:lnTo>
                  <a:lnTo>
                    <a:pt x="3461" y="1853"/>
                  </a:lnTo>
                  <a:lnTo>
                    <a:pt x="3598" y="1744"/>
                  </a:lnTo>
                  <a:lnTo>
                    <a:pt x="3625" y="1663"/>
                  </a:lnTo>
                  <a:lnTo>
                    <a:pt x="3680" y="1554"/>
                  </a:lnTo>
                  <a:lnTo>
                    <a:pt x="3680" y="1472"/>
                  </a:lnTo>
                  <a:lnTo>
                    <a:pt x="3680" y="1363"/>
                  </a:lnTo>
                  <a:lnTo>
                    <a:pt x="3680" y="1254"/>
                  </a:lnTo>
                  <a:lnTo>
                    <a:pt x="3625" y="1172"/>
                  </a:lnTo>
                  <a:lnTo>
                    <a:pt x="3516" y="927"/>
                  </a:lnTo>
                  <a:lnTo>
                    <a:pt x="3243" y="545"/>
                  </a:lnTo>
                  <a:lnTo>
                    <a:pt x="3134" y="300"/>
                  </a:lnTo>
                  <a:lnTo>
                    <a:pt x="3025" y="109"/>
                  </a:lnTo>
                  <a:lnTo>
                    <a:pt x="2971" y="55"/>
                  </a:lnTo>
                  <a:lnTo>
                    <a:pt x="2889" y="27"/>
                  </a:lnTo>
                  <a:lnTo>
                    <a:pt x="2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11016151" y="5801503"/>
              <a:ext cx="119250" cy="83150"/>
            </a:xfrm>
            <a:custGeom>
              <a:rect b="b" l="l" r="r" t="t"/>
              <a:pathLst>
                <a:path extrusionOk="0" h="3326" w="4770">
                  <a:moveTo>
                    <a:pt x="3897" y="573"/>
                  </a:moveTo>
                  <a:lnTo>
                    <a:pt x="4061" y="900"/>
                  </a:lnTo>
                  <a:lnTo>
                    <a:pt x="4143" y="1227"/>
                  </a:lnTo>
                  <a:lnTo>
                    <a:pt x="4224" y="1554"/>
                  </a:lnTo>
                  <a:lnTo>
                    <a:pt x="4224" y="1881"/>
                  </a:lnTo>
                  <a:lnTo>
                    <a:pt x="2725" y="2262"/>
                  </a:lnTo>
                  <a:lnTo>
                    <a:pt x="1227" y="2644"/>
                  </a:lnTo>
                  <a:lnTo>
                    <a:pt x="654" y="1499"/>
                  </a:lnTo>
                  <a:lnTo>
                    <a:pt x="3897" y="573"/>
                  </a:lnTo>
                  <a:close/>
                  <a:moveTo>
                    <a:pt x="4061" y="0"/>
                  </a:moveTo>
                  <a:lnTo>
                    <a:pt x="3979" y="28"/>
                  </a:lnTo>
                  <a:lnTo>
                    <a:pt x="191" y="1063"/>
                  </a:lnTo>
                  <a:lnTo>
                    <a:pt x="82" y="1118"/>
                  </a:lnTo>
                  <a:lnTo>
                    <a:pt x="27" y="1199"/>
                  </a:lnTo>
                  <a:lnTo>
                    <a:pt x="0" y="1336"/>
                  </a:lnTo>
                  <a:lnTo>
                    <a:pt x="27" y="1445"/>
                  </a:lnTo>
                  <a:lnTo>
                    <a:pt x="899" y="3189"/>
                  </a:lnTo>
                  <a:lnTo>
                    <a:pt x="954" y="3271"/>
                  </a:lnTo>
                  <a:lnTo>
                    <a:pt x="1036" y="3325"/>
                  </a:lnTo>
                  <a:lnTo>
                    <a:pt x="1145" y="3325"/>
                  </a:lnTo>
                  <a:lnTo>
                    <a:pt x="1227" y="3298"/>
                  </a:lnTo>
                  <a:lnTo>
                    <a:pt x="1308" y="3243"/>
                  </a:lnTo>
                  <a:lnTo>
                    <a:pt x="1363" y="3162"/>
                  </a:lnTo>
                  <a:lnTo>
                    <a:pt x="1390" y="3053"/>
                  </a:lnTo>
                  <a:lnTo>
                    <a:pt x="1363" y="2971"/>
                  </a:lnTo>
                  <a:lnTo>
                    <a:pt x="2971" y="2644"/>
                  </a:lnTo>
                  <a:lnTo>
                    <a:pt x="4551" y="2344"/>
                  </a:lnTo>
                  <a:lnTo>
                    <a:pt x="4633" y="2317"/>
                  </a:lnTo>
                  <a:lnTo>
                    <a:pt x="4715" y="2235"/>
                  </a:lnTo>
                  <a:lnTo>
                    <a:pt x="4742" y="2181"/>
                  </a:lnTo>
                  <a:lnTo>
                    <a:pt x="4742" y="2099"/>
                  </a:lnTo>
                  <a:lnTo>
                    <a:pt x="4769" y="1826"/>
                  </a:lnTo>
                  <a:lnTo>
                    <a:pt x="4742" y="1581"/>
                  </a:lnTo>
                  <a:lnTo>
                    <a:pt x="4715" y="1308"/>
                  </a:lnTo>
                  <a:lnTo>
                    <a:pt x="4660" y="1063"/>
                  </a:lnTo>
                  <a:lnTo>
                    <a:pt x="4579" y="845"/>
                  </a:lnTo>
                  <a:lnTo>
                    <a:pt x="4497" y="600"/>
                  </a:lnTo>
                  <a:lnTo>
                    <a:pt x="4388" y="355"/>
                  </a:lnTo>
                  <a:lnTo>
                    <a:pt x="4252" y="137"/>
                  </a:lnTo>
                  <a:lnTo>
                    <a:pt x="4197" y="82"/>
                  </a:lnTo>
                  <a:lnTo>
                    <a:pt x="4143" y="28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11032501" y="5815803"/>
              <a:ext cx="89275" cy="51800"/>
            </a:xfrm>
            <a:custGeom>
              <a:rect b="b" l="l" r="r" t="t"/>
              <a:pathLst>
                <a:path extrusionOk="0" h="2072" w="3571">
                  <a:moveTo>
                    <a:pt x="3243" y="1"/>
                  </a:moveTo>
                  <a:lnTo>
                    <a:pt x="0" y="927"/>
                  </a:lnTo>
                  <a:lnTo>
                    <a:pt x="573" y="2072"/>
                  </a:lnTo>
                  <a:lnTo>
                    <a:pt x="2071" y="1690"/>
                  </a:lnTo>
                  <a:lnTo>
                    <a:pt x="3570" y="1309"/>
                  </a:lnTo>
                  <a:lnTo>
                    <a:pt x="3570" y="982"/>
                  </a:lnTo>
                  <a:lnTo>
                    <a:pt x="3489" y="655"/>
                  </a:lnTo>
                  <a:lnTo>
                    <a:pt x="3407" y="328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11428351" y="5212828"/>
              <a:ext cx="77000" cy="150600"/>
            </a:xfrm>
            <a:custGeom>
              <a:rect b="b" l="l" r="r" t="t"/>
              <a:pathLst>
                <a:path extrusionOk="0" h="6024" w="3080">
                  <a:moveTo>
                    <a:pt x="2290" y="709"/>
                  </a:moveTo>
                  <a:lnTo>
                    <a:pt x="2399" y="5342"/>
                  </a:lnTo>
                  <a:lnTo>
                    <a:pt x="1172" y="5369"/>
                  </a:lnTo>
                  <a:lnTo>
                    <a:pt x="1009" y="4361"/>
                  </a:lnTo>
                  <a:lnTo>
                    <a:pt x="900" y="3353"/>
                  </a:lnTo>
                  <a:lnTo>
                    <a:pt x="791" y="2344"/>
                  </a:lnTo>
                  <a:lnTo>
                    <a:pt x="736" y="1309"/>
                  </a:lnTo>
                  <a:lnTo>
                    <a:pt x="1118" y="1118"/>
                  </a:lnTo>
                  <a:lnTo>
                    <a:pt x="1472" y="927"/>
                  </a:lnTo>
                  <a:lnTo>
                    <a:pt x="1881" y="818"/>
                  </a:lnTo>
                  <a:lnTo>
                    <a:pt x="2290" y="709"/>
                  </a:lnTo>
                  <a:close/>
                  <a:moveTo>
                    <a:pt x="2589" y="0"/>
                  </a:moveTo>
                  <a:lnTo>
                    <a:pt x="2072" y="82"/>
                  </a:lnTo>
                  <a:lnTo>
                    <a:pt x="1581" y="191"/>
                  </a:lnTo>
                  <a:lnTo>
                    <a:pt x="1118" y="382"/>
                  </a:lnTo>
                  <a:lnTo>
                    <a:pt x="682" y="600"/>
                  </a:lnTo>
                  <a:lnTo>
                    <a:pt x="627" y="546"/>
                  </a:lnTo>
                  <a:lnTo>
                    <a:pt x="573" y="518"/>
                  </a:lnTo>
                  <a:lnTo>
                    <a:pt x="518" y="491"/>
                  </a:lnTo>
                  <a:lnTo>
                    <a:pt x="464" y="491"/>
                  </a:lnTo>
                  <a:lnTo>
                    <a:pt x="409" y="518"/>
                  </a:lnTo>
                  <a:lnTo>
                    <a:pt x="355" y="573"/>
                  </a:lnTo>
                  <a:lnTo>
                    <a:pt x="300" y="627"/>
                  </a:lnTo>
                  <a:lnTo>
                    <a:pt x="300" y="682"/>
                  </a:lnTo>
                  <a:lnTo>
                    <a:pt x="300" y="845"/>
                  </a:lnTo>
                  <a:lnTo>
                    <a:pt x="109" y="982"/>
                  </a:lnTo>
                  <a:lnTo>
                    <a:pt x="55" y="1063"/>
                  </a:lnTo>
                  <a:lnTo>
                    <a:pt x="0" y="1145"/>
                  </a:lnTo>
                  <a:lnTo>
                    <a:pt x="28" y="1227"/>
                  </a:lnTo>
                  <a:lnTo>
                    <a:pt x="55" y="1309"/>
                  </a:lnTo>
                  <a:lnTo>
                    <a:pt x="82" y="1390"/>
                  </a:lnTo>
                  <a:lnTo>
                    <a:pt x="164" y="1445"/>
                  </a:lnTo>
                  <a:lnTo>
                    <a:pt x="246" y="1499"/>
                  </a:lnTo>
                  <a:lnTo>
                    <a:pt x="327" y="1499"/>
                  </a:lnTo>
                  <a:lnTo>
                    <a:pt x="355" y="2562"/>
                  </a:lnTo>
                  <a:lnTo>
                    <a:pt x="436" y="3598"/>
                  </a:lnTo>
                  <a:lnTo>
                    <a:pt x="600" y="5696"/>
                  </a:lnTo>
                  <a:lnTo>
                    <a:pt x="627" y="5805"/>
                  </a:lnTo>
                  <a:lnTo>
                    <a:pt x="709" y="5914"/>
                  </a:lnTo>
                  <a:lnTo>
                    <a:pt x="791" y="5969"/>
                  </a:lnTo>
                  <a:lnTo>
                    <a:pt x="927" y="5996"/>
                  </a:lnTo>
                  <a:lnTo>
                    <a:pt x="1826" y="6023"/>
                  </a:lnTo>
                  <a:lnTo>
                    <a:pt x="2753" y="5996"/>
                  </a:lnTo>
                  <a:lnTo>
                    <a:pt x="2889" y="5969"/>
                  </a:lnTo>
                  <a:lnTo>
                    <a:pt x="2998" y="5914"/>
                  </a:lnTo>
                  <a:lnTo>
                    <a:pt x="3053" y="5805"/>
                  </a:lnTo>
                  <a:lnTo>
                    <a:pt x="3080" y="5669"/>
                  </a:lnTo>
                  <a:lnTo>
                    <a:pt x="2916" y="328"/>
                  </a:lnTo>
                  <a:lnTo>
                    <a:pt x="2889" y="191"/>
                  </a:lnTo>
                  <a:lnTo>
                    <a:pt x="2835" y="82"/>
                  </a:lnTo>
                  <a:lnTo>
                    <a:pt x="2726" y="28"/>
                  </a:lnTo>
                  <a:lnTo>
                    <a:pt x="26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11290026" y="5382478"/>
              <a:ext cx="85875" cy="143775"/>
            </a:xfrm>
            <a:custGeom>
              <a:rect b="b" l="l" r="r" t="t"/>
              <a:pathLst>
                <a:path extrusionOk="0" h="5751" w="3435">
                  <a:moveTo>
                    <a:pt x="1146" y="573"/>
                  </a:moveTo>
                  <a:lnTo>
                    <a:pt x="1527" y="791"/>
                  </a:lnTo>
                  <a:lnTo>
                    <a:pt x="1909" y="954"/>
                  </a:lnTo>
                  <a:lnTo>
                    <a:pt x="2290" y="1063"/>
                  </a:lnTo>
                  <a:lnTo>
                    <a:pt x="2699" y="1118"/>
                  </a:lnTo>
                  <a:lnTo>
                    <a:pt x="2127" y="3462"/>
                  </a:lnTo>
                  <a:lnTo>
                    <a:pt x="1990" y="4143"/>
                  </a:lnTo>
                  <a:lnTo>
                    <a:pt x="1936" y="4497"/>
                  </a:lnTo>
                  <a:lnTo>
                    <a:pt x="1800" y="4824"/>
                  </a:lnTo>
                  <a:lnTo>
                    <a:pt x="1772" y="4906"/>
                  </a:lnTo>
                  <a:lnTo>
                    <a:pt x="1772" y="4961"/>
                  </a:lnTo>
                  <a:lnTo>
                    <a:pt x="1772" y="5042"/>
                  </a:lnTo>
                  <a:lnTo>
                    <a:pt x="1745" y="5070"/>
                  </a:lnTo>
                  <a:lnTo>
                    <a:pt x="1554" y="5070"/>
                  </a:lnTo>
                  <a:lnTo>
                    <a:pt x="1391" y="5042"/>
                  </a:lnTo>
                  <a:lnTo>
                    <a:pt x="1255" y="4988"/>
                  </a:lnTo>
                  <a:lnTo>
                    <a:pt x="1118" y="4906"/>
                  </a:lnTo>
                  <a:lnTo>
                    <a:pt x="1009" y="4797"/>
                  </a:lnTo>
                  <a:lnTo>
                    <a:pt x="818" y="4579"/>
                  </a:lnTo>
                  <a:lnTo>
                    <a:pt x="682" y="4334"/>
                  </a:lnTo>
                  <a:lnTo>
                    <a:pt x="600" y="4089"/>
                  </a:lnTo>
                  <a:lnTo>
                    <a:pt x="546" y="3843"/>
                  </a:lnTo>
                  <a:lnTo>
                    <a:pt x="519" y="3571"/>
                  </a:lnTo>
                  <a:lnTo>
                    <a:pt x="519" y="3298"/>
                  </a:lnTo>
                  <a:lnTo>
                    <a:pt x="573" y="3026"/>
                  </a:lnTo>
                  <a:lnTo>
                    <a:pt x="628" y="2753"/>
                  </a:lnTo>
                  <a:lnTo>
                    <a:pt x="764" y="2208"/>
                  </a:lnTo>
                  <a:lnTo>
                    <a:pt x="928" y="1636"/>
                  </a:lnTo>
                  <a:lnTo>
                    <a:pt x="1064" y="1091"/>
                  </a:lnTo>
                  <a:lnTo>
                    <a:pt x="1118" y="818"/>
                  </a:lnTo>
                  <a:lnTo>
                    <a:pt x="1146" y="573"/>
                  </a:lnTo>
                  <a:close/>
                  <a:moveTo>
                    <a:pt x="1146" y="1"/>
                  </a:moveTo>
                  <a:lnTo>
                    <a:pt x="1091" y="55"/>
                  </a:lnTo>
                  <a:lnTo>
                    <a:pt x="982" y="137"/>
                  </a:lnTo>
                  <a:lnTo>
                    <a:pt x="955" y="219"/>
                  </a:lnTo>
                  <a:lnTo>
                    <a:pt x="928" y="273"/>
                  </a:lnTo>
                  <a:lnTo>
                    <a:pt x="846" y="328"/>
                  </a:lnTo>
                  <a:lnTo>
                    <a:pt x="818" y="382"/>
                  </a:lnTo>
                  <a:lnTo>
                    <a:pt x="818" y="437"/>
                  </a:lnTo>
                  <a:lnTo>
                    <a:pt x="764" y="736"/>
                  </a:lnTo>
                  <a:lnTo>
                    <a:pt x="682" y="1063"/>
                  </a:lnTo>
                  <a:lnTo>
                    <a:pt x="491" y="1745"/>
                  </a:lnTo>
                  <a:lnTo>
                    <a:pt x="273" y="2453"/>
                  </a:lnTo>
                  <a:lnTo>
                    <a:pt x="164" y="2808"/>
                  </a:lnTo>
                  <a:lnTo>
                    <a:pt x="83" y="3162"/>
                  </a:lnTo>
                  <a:lnTo>
                    <a:pt x="28" y="3516"/>
                  </a:lnTo>
                  <a:lnTo>
                    <a:pt x="1" y="3843"/>
                  </a:lnTo>
                  <a:lnTo>
                    <a:pt x="28" y="4170"/>
                  </a:lnTo>
                  <a:lnTo>
                    <a:pt x="83" y="4497"/>
                  </a:lnTo>
                  <a:lnTo>
                    <a:pt x="192" y="4797"/>
                  </a:lnTo>
                  <a:lnTo>
                    <a:pt x="301" y="4933"/>
                  </a:lnTo>
                  <a:lnTo>
                    <a:pt x="382" y="5070"/>
                  </a:lnTo>
                  <a:lnTo>
                    <a:pt x="519" y="5206"/>
                  </a:lnTo>
                  <a:lnTo>
                    <a:pt x="655" y="5315"/>
                  </a:lnTo>
                  <a:lnTo>
                    <a:pt x="791" y="5451"/>
                  </a:lnTo>
                  <a:lnTo>
                    <a:pt x="982" y="5560"/>
                  </a:lnTo>
                  <a:lnTo>
                    <a:pt x="1200" y="5669"/>
                  </a:lnTo>
                  <a:lnTo>
                    <a:pt x="1418" y="5724"/>
                  </a:lnTo>
                  <a:lnTo>
                    <a:pt x="1636" y="5751"/>
                  </a:lnTo>
                  <a:lnTo>
                    <a:pt x="1827" y="5724"/>
                  </a:lnTo>
                  <a:lnTo>
                    <a:pt x="2018" y="5642"/>
                  </a:lnTo>
                  <a:lnTo>
                    <a:pt x="2154" y="5506"/>
                  </a:lnTo>
                  <a:lnTo>
                    <a:pt x="2290" y="5342"/>
                  </a:lnTo>
                  <a:lnTo>
                    <a:pt x="2372" y="5124"/>
                  </a:lnTo>
                  <a:lnTo>
                    <a:pt x="2917" y="2998"/>
                  </a:lnTo>
                  <a:lnTo>
                    <a:pt x="3408" y="900"/>
                  </a:lnTo>
                  <a:lnTo>
                    <a:pt x="3435" y="818"/>
                  </a:lnTo>
                  <a:lnTo>
                    <a:pt x="3408" y="736"/>
                  </a:lnTo>
                  <a:lnTo>
                    <a:pt x="3353" y="627"/>
                  </a:lnTo>
                  <a:lnTo>
                    <a:pt x="3244" y="546"/>
                  </a:lnTo>
                  <a:lnTo>
                    <a:pt x="3190" y="518"/>
                  </a:lnTo>
                  <a:lnTo>
                    <a:pt x="3108" y="491"/>
                  </a:lnTo>
                  <a:lnTo>
                    <a:pt x="2644" y="491"/>
                  </a:lnTo>
                  <a:lnTo>
                    <a:pt x="2426" y="464"/>
                  </a:lnTo>
                  <a:lnTo>
                    <a:pt x="2208" y="409"/>
                  </a:lnTo>
                  <a:lnTo>
                    <a:pt x="1772" y="246"/>
                  </a:lnTo>
                  <a:lnTo>
                    <a:pt x="1364" y="28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11302976" y="5396778"/>
              <a:ext cx="54525" cy="112450"/>
            </a:xfrm>
            <a:custGeom>
              <a:rect b="b" l="l" r="r" t="t"/>
              <a:pathLst>
                <a:path extrusionOk="0" h="4498" w="2181">
                  <a:moveTo>
                    <a:pt x="628" y="1"/>
                  </a:moveTo>
                  <a:lnTo>
                    <a:pt x="600" y="246"/>
                  </a:lnTo>
                  <a:lnTo>
                    <a:pt x="546" y="519"/>
                  </a:lnTo>
                  <a:lnTo>
                    <a:pt x="410" y="1064"/>
                  </a:lnTo>
                  <a:lnTo>
                    <a:pt x="246" y="1636"/>
                  </a:lnTo>
                  <a:lnTo>
                    <a:pt x="110" y="2181"/>
                  </a:lnTo>
                  <a:lnTo>
                    <a:pt x="55" y="2454"/>
                  </a:lnTo>
                  <a:lnTo>
                    <a:pt x="1" y="2726"/>
                  </a:lnTo>
                  <a:lnTo>
                    <a:pt x="1" y="2999"/>
                  </a:lnTo>
                  <a:lnTo>
                    <a:pt x="28" y="3271"/>
                  </a:lnTo>
                  <a:lnTo>
                    <a:pt x="82" y="3517"/>
                  </a:lnTo>
                  <a:lnTo>
                    <a:pt x="164" y="3762"/>
                  </a:lnTo>
                  <a:lnTo>
                    <a:pt x="300" y="4007"/>
                  </a:lnTo>
                  <a:lnTo>
                    <a:pt x="491" y="4225"/>
                  </a:lnTo>
                  <a:lnTo>
                    <a:pt x="600" y="4334"/>
                  </a:lnTo>
                  <a:lnTo>
                    <a:pt x="737" y="4416"/>
                  </a:lnTo>
                  <a:lnTo>
                    <a:pt x="873" y="4470"/>
                  </a:lnTo>
                  <a:lnTo>
                    <a:pt x="1036" y="4498"/>
                  </a:lnTo>
                  <a:lnTo>
                    <a:pt x="1227" y="4498"/>
                  </a:lnTo>
                  <a:lnTo>
                    <a:pt x="1254" y="4470"/>
                  </a:lnTo>
                  <a:lnTo>
                    <a:pt x="1254" y="4389"/>
                  </a:lnTo>
                  <a:lnTo>
                    <a:pt x="1254" y="4334"/>
                  </a:lnTo>
                  <a:lnTo>
                    <a:pt x="1282" y="4252"/>
                  </a:lnTo>
                  <a:lnTo>
                    <a:pt x="1418" y="3925"/>
                  </a:lnTo>
                  <a:lnTo>
                    <a:pt x="1472" y="3571"/>
                  </a:lnTo>
                  <a:lnTo>
                    <a:pt x="1609" y="2890"/>
                  </a:lnTo>
                  <a:lnTo>
                    <a:pt x="2181" y="546"/>
                  </a:lnTo>
                  <a:lnTo>
                    <a:pt x="1772" y="491"/>
                  </a:lnTo>
                  <a:lnTo>
                    <a:pt x="1391" y="382"/>
                  </a:lnTo>
                  <a:lnTo>
                    <a:pt x="1009" y="21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1446751" y="5230553"/>
              <a:ext cx="41575" cy="116525"/>
            </a:xfrm>
            <a:custGeom>
              <a:rect b="b" l="l" r="r" t="t"/>
              <a:pathLst>
                <a:path extrusionOk="0" h="4661" w="1663">
                  <a:moveTo>
                    <a:pt x="1554" y="0"/>
                  </a:moveTo>
                  <a:lnTo>
                    <a:pt x="1145" y="109"/>
                  </a:lnTo>
                  <a:lnTo>
                    <a:pt x="736" y="218"/>
                  </a:lnTo>
                  <a:lnTo>
                    <a:pt x="382" y="409"/>
                  </a:lnTo>
                  <a:lnTo>
                    <a:pt x="0" y="600"/>
                  </a:lnTo>
                  <a:lnTo>
                    <a:pt x="55" y="1635"/>
                  </a:lnTo>
                  <a:lnTo>
                    <a:pt x="164" y="2644"/>
                  </a:lnTo>
                  <a:lnTo>
                    <a:pt x="273" y="3652"/>
                  </a:lnTo>
                  <a:lnTo>
                    <a:pt x="436" y="4660"/>
                  </a:lnTo>
                  <a:lnTo>
                    <a:pt x="1663" y="4633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11079501" y="5546678"/>
              <a:ext cx="118575" cy="117225"/>
            </a:xfrm>
            <a:custGeom>
              <a:rect b="b" l="l" r="r" t="t"/>
              <a:pathLst>
                <a:path extrusionOk="0" h="4689" w="4743">
                  <a:moveTo>
                    <a:pt x="3244" y="655"/>
                  </a:moveTo>
                  <a:lnTo>
                    <a:pt x="3326" y="682"/>
                  </a:lnTo>
                  <a:lnTo>
                    <a:pt x="3407" y="736"/>
                  </a:lnTo>
                  <a:lnTo>
                    <a:pt x="3516" y="873"/>
                  </a:lnTo>
                  <a:lnTo>
                    <a:pt x="3653" y="1009"/>
                  </a:lnTo>
                  <a:lnTo>
                    <a:pt x="4116" y="1472"/>
                  </a:lnTo>
                  <a:lnTo>
                    <a:pt x="2944" y="2644"/>
                  </a:lnTo>
                  <a:lnTo>
                    <a:pt x="1745" y="3816"/>
                  </a:lnTo>
                  <a:lnTo>
                    <a:pt x="1636" y="3571"/>
                  </a:lnTo>
                  <a:lnTo>
                    <a:pt x="1527" y="3325"/>
                  </a:lnTo>
                  <a:lnTo>
                    <a:pt x="1336" y="2835"/>
                  </a:lnTo>
                  <a:lnTo>
                    <a:pt x="1282" y="2726"/>
                  </a:lnTo>
                  <a:lnTo>
                    <a:pt x="1200" y="2671"/>
                  </a:lnTo>
                  <a:lnTo>
                    <a:pt x="1091" y="2617"/>
                  </a:lnTo>
                  <a:lnTo>
                    <a:pt x="1009" y="2617"/>
                  </a:lnTo>
                  <a:lnTo>
                    <a:pt x="1772" y="1854"/>
                  </a:lnTo>
                  <a:lnTo>
                    <a:pt x="2535" y="1091"/>
                  </a:lnTo>
                  <a:lnTo>
                    <a:pt x="2753" y="845"/>
                  </a:lnTo>
                  <a:lnTo>
                    <a:pt x="2890" y="736"/>
                  </a:lnTo>
                  <a:lnTo>
                    <a:pt x="2999" y="655"/>
                  </a:lnTo>
                  <a:close/>
                  <a:moveTo>
                    <a:pt x="3053" y="1"/>
                  </a:moveTo>
                  <a:lnTo>
                    <a:pt x="2890" y="55"/>
                  </a:lnTo>
                  <a:lnTo>
                    <a:pt x="2726" y="110"/>
                  </a:lnTo>
                  <a:lnTo>
                    <a:pt x="2562" y="219"/>
                  </a:lnTo>
                  <a:lnTo>
                    <a:pt x="2399" y="328"/>
                  </a:lnTo>
                  <a:lnTo>
                    <a:pt x="2126" y="627"/>
                  </a:lnTo>
                  <a:lnTo>
                    <a:pt x="1581" y="1227"/>
                  </a:lnTo>
                  <a:lnTo>
                    <a:pt x="818" y="2072"/>
                  </a:lnTo>
                  <a:lnTo>
                    <a:pt x="437" y="2508"/>
                  </a:lnTo>
                  <a:lnTo>
                    <a:pt x="55" y="2971"/>
                  </a:lnTo>
                  <a:lnTo>
                    <a:pt x="28" y="3026"/>
                  </a:lnTo>
                  <a:lnTo>
                    <a:pt x="1" y="3107"/>
                  </a:lnTo>
                  <a:lnTo>
                    <a:pt x="28" y="3189"/>
                  </a:lnTo>
                  <a:lnTo>
                    <a:pt x="55" y="3244"/>
                  </a:lnTo>
                  <a:lnTo>
                    <a:pt x="110" y="3271"/>
                  </a:lnTo>
                  <a:lnTo>
                    <a:pt x="191" y="3298"/>
                  </a:lnTo>
                  <a:lnTo>
                    <a:pt x="273" y="3271"/>
                  </a:lnTo>
                  <a:lnTo>
                    <a:pt x="328" y="3244"/>
                  </a:lnTo>
                  <a:lnTo>
                    <a:pt x="764" y="2862"/>
                  </a:lnTo>
                  <a:lnTo>
                    <a:pt x="764" y="2862"/>
                  </a:lnTo>
                  <a:lnTo>
                    <a:pt x="737" y="2917"/>
                  </a:lnTo>
                  <a:lnTo>
                    <a:pt x="737" y="3162"/>
                  </a:lnTo>
                  <a:lnTo>
                    <a:pt x="791" y="3380"/>
                  </a:lnTo>
                  <a:lnTo>
                    <a:pt x="846" y="3598"/>
                  </a:lnTo>
                  <a:lnTo>
                    <a:pt x="955" y="3816"/>
                  </a:lnTo>
                  <a:lnTo>
                    <a:pt x="1064" y="4034"/>
                  </a:lnTo>
                  <a:lnTo>
                    <a:pt x="1173" y="4225"/>
                  </a:lnTo>
                  <a:lnTo>
                    <a:pt x="1472" y="4606"/>
                  </a:lnTo>
                  <a:lnTo>
                    <a:pt x="1527" y="4634"/>
                  </a:lnTo>
                  <a:lnTo>
                    <a:pt x="1581" y="4661"/>
                  </a:lnTo>
                  <a:lnTo>
                    <a:pt x="1718" y="4688"/>
                  </a:lnTo>
                  <a:lnTo>
                    <a:pt x="1854" y="4661"/>
                  </a:lnTo>
                  <a:lnTo>
                    <a:pt x="1936" y="4579"/>
                  </a:lnTo>
                  <a:lnTo>
                    <a:pt x="3326" y="3135"/>
                  </a:lnTo>
                  <a:lnTo>
                    <a:pt x="4688" y="1663"/>
                  </a:lnTo>
                  <a:lnTo>
                    <a:pt x="4743" y="1554"/>
                  </a:lnTo>
                  <a:lnTo>
                    <a:pt x="4743" y="1445"/>
                  </a:lnTo>
                  <a:lnTo>
                    <a:pt x="4715" y="1336"/>
                  </a:lnTo>
                  <a:lnTo>
                    <a:pt x="4634" y="1254"/>
                  </a:lnTo>
                  <a:lnTo>
                    <a:pt x="4416" y="1063"/>
                  </a:lnTo>
                  <a:lnTo>
                    <a:pt x="4198" y="818"/>
                  </a:lnTo>
                  <a:lnTo>
                    <a:pt x="4007" y="573"/>
                  </a:lnTo>
                  <a:lnTo>
                    <a:pt x="3816" y="328"/>
                  </a:lnTo>
                  <a:lnTo>
                    <a:pt x="3598" y="137"/>
                  </a:lnTo>
                  <a:lnTo>
                    <a:pt x="3462" y="82"/>
                  </a:lnTo>
                  <a:lnTo>
                    <a:pt x="3326" y="28"/>
                  </a:lnTo>
                  <a:lnTo>
                    <a:pt x="3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11104726" y="5563028"/>
              <a:ext cx="77675" cy="79050"/>
            </a:xfrm>
            <a:custGeom>
              <a:rect b="b" l="l" r="r" t="t"/>
              <a:pathLst>
                <a:path extrusionOk="0" h="3162" w="3107">
                  <a:moveTo>
                    <a:pt x="1990" y="1"/>
                  </a:moveTo>
                  <a:lnTo>
                    <a:pt x="1881" y="82"/>
                  </a:lnTo>
                  <a:lnTo>
                    <a:pt x="1744" y="191"/>
                  </a:lnTo>
                  <a:lnTo>
                    <a:pt x="1526" y="437"/>
                  </a:lnTo>
                  <a:lnTo>
                    <a:pt x="763" y="1200"/>
                  </a:lnTo>
                  <a:lnTo>
                    <a:pt x="0" y="1963"/>
                  </a:lnTo>
                  <a:lnTo>
                    <a:pt x="82" y="1963"/>
                  </a:lnTo>
                  <a:lnTo>
                    <a:pt x="191" y="2017"/>
                  </a:lnTo>
                  <a:lnTo>
                    <a:pt x="273" y="2072"/>
                  </a:lnTo>
                  <a:lnTo>
                    <a:pt x="327" y="2181"/>
                  </a:lnTo>
                  <a:lnTo>
                    <a:pt x="518" y="2671"/>
                  </a:lnTo>
                  <a:lnTo>
                    <a:pt x="627" y="2917"/>
                  </a:lnTo>
                  <a:lnTo>
                    <a:pt x="736" y="3162"/>
                  </a:lnTo>
                  <a:lnTo>
                    <a:pt x="1935" y="1990"/>
                  </a:lnTo>
                  <a:lnTo>
                    <a:pt x="3107" y="818"/>
                  </a:lnTo>
                  <a:lnTo>
                    <a:pt x="2644" y="355"/>
                  </a:lnTo>
                  <a:lnTo>
                    <a:pt x="2507" y="219"/>
                  </a:lnTo>
                  <a:lnTo>
                    <a:pt x="2398" y="82"/>
                  </a:lnTo>
                  <a:lnTo>
                    <a:pt x="2317" y="2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10828776" y="5073153"/>
              <a:ext cx="535550" cy="655475"/>
            </a:xfrm>
            <a:custGeom>
              <a:rect b="b" l="l" r="r" t="t"/>
              <a:pathLst>
                <a:path extrusionOk="0" h="26219" w="21422">
                  <a:moveTo>
                    <a:pt x="15344" y="1"/>
                  </a:moveTo>
                  <a:lnTo>
                    <a:pt x="15153" y="28"/>
                  </a:lnTo>
                  <a:lnTo>
                    <a:pt x="14908" y="55"/>
                  </a:lnTo>
                  <a:lnTo>
                    <a:pt x="14717" y="137"/>
                  </a:lnTo>
                  <a:lnTo>
                    <a:pt x="14499" y="246"/>
                  </a:lnTo>
                  <a:lnTo>
                    <a:pt x="14308" y="355"/>
                  </a:lnTo>
                  <a:lnTo>
                    <a:pt x="14145" y="491"/>
                  </a:lnTo>
                  <a:lnTo>
                    <a:pt x="14009" y="627"/>
                  </a:lnTo>
                  <a:lnTo>
                    <a:pt x="13845" y="818"/>
                  </a:lnTo>
                  <a:lnTo>
                    <a:pt x="13736" y="982"/>
                  </a:lnTo>
                  <a:lnTo>
                    <a:pt x="13627" y="1172"/>
                  </a:lnTo>
                  <a:lnTo>
                    <a:pt x="13545" y="1390"/>
                  </a:lnTo>
                  <a:lnTo>
                    <a:pt x="13464" y="1581"/>
                  </a:lnTo>
                  <a:lnTo>
                    <a:pt x="13409" y="1799"/>
                  </a:lnTo>
                  <a:lnTo>
                    <a:pt x="13382" y="2017"/>
                  </a:lnTo>
                  <a:lnTo>
                    <a:pt x="13382" y="2235"/>
                  </a:lnTo>
                  <a:lnTo>
                    <a:pt x="13382" y="2453"/>
                  </a:lnTo>
                  <a:lnTo>
                    <a:pt x="13409" y="2699"/>
                  </a:lnTo>
                  <a:lnTo>
                    <a:pt x="13409" y="2808"/>
                  </a:lnTo>
                  <a:lnTo>
                    <a:pt x="13382" y="2889"/>
                  </a:lnTo>
                  <a:lnTo>
                    <a:pt x="13300" y="2971"/>
                  </a:lnTo>
                  <a:lnTo>
                    <a:pt x="13218" y="3026"/>
                  </a:lnTo>
                  <a:lnTo>
                    <a:pt x="13327" y="3353"/>
                  </a:lnTo>
                  <a:lnTo>
                    <a:pt x="13327" y="3434"/>
                  </a:lnTo>
                  <a:lnTo>
                    <a:pt x="13300" y="3543"/>
                  </a:lnTo>
                  <a:lnTo>
                    <a:pt x="13246" y="3598"/>
                  </a:lnTo>
                  <a:lnTo>
                    <a:pt x="13164" y="3653"/>
                  </a:lnTo>
                  <a:lnTo>
                    <a:pt x="13082" y="3680"/>
                  </a:lnTo>
                  <a:lnTo>
                    <a:pt x="13000" y="3680"/>
                  </a:lnTo>
                  <a:lnTo>
                    <a:pt x="12891" y="3625"/>
                  </a:lnTo>
                  <a:lnTo>
                    <a:pt x="12837" y="3543"/>
                  </a:lnTo>
                  <a:lnTo>
                    <a:pt x="12673" y="3325"/>
                  </a:lnTo>
                  <a:lnTo>
                    <a:pt x="12537" y="3107"/>
                  </a:lnTo>
                  <a:lnTo>
                    <a:pt x="12183" y="2726"/>
                  </a:lnTo>
                  <a:lnTo>
                    <a:pt x="11801" y="2399"/>
                  </a:lnTo>
                  <a:lnTo>
                    <a:pt x="11420" y="2154"/>
                  </a:lnTo>
                  <a:lnTo>
                    <a:pt x="11011" y="1936"/>
                  </a:lnTo>
                  <a:lnTo>
                    <a:pt x="10575" y="1799"/>
                  </a:lnTo>
                  <a:lnTo>
                    <a:pt x="10139" y="1718"/>
                  </a:lnTo>
                  <a:lnTo>
                    <a:pt x="9675" y="1690"/>
                  </a:lnTo>
                  <a:lnTo>
                    <a:pt x="9239" y="1745"/>
                  </a:lnTo>
                  <a:lnTo>
                    <a:pt x="8803" y="1827"/>
                  </a:lnTo>
                  <a:lnTo>
                    <a:pt x="8367" y="1990"/>
                  </a:lnTo>
                  <a:lnTo>
                    <a:pt x="7958" y="2208"/>
                  </a:lnTo>
                  <a:lnTo>
                    <a:pt x="7577" y="2481"/>
                  </a:lnTo>
                  <a:lnTo>
                    <a:pt x="7195" y="2835"/>
                  </a:lnTo>
                  <a:lnTo>
                    <a:pt x="6868" y="3216"/>
                  </a:lnTo>
                  <a:lnTo>
                    <a:pt x="6569" y="3680"/>
                  </a:lnTo>
                  <a:lnTo>
                    <a:pt x="6378" y="4061"/>
                  </a:lnTo>
                  <a:lnTo>
                    <a:pt x="6214" y="4470"/>
                  </a:lnTo>
                  <a:lnTo>
                    <a:pt x="6078" y="4852"/>
                  </a:lnTo>
                  <a:lnTo>
                    <a:pt x="5996" y="5260"/>
                  </a:lnTo>
                  <a:lnTo>
                    <a:pt x="5942" y="5669"/>
                  </a:lnTo>
                  <a:lnTo>
                    <a:pt x="5914" y="6051"/>
                  </a:lnTo>
                  <a:lnTo>
                    <a:pt x="5914" y="6460"/>
                  </a:lnTo>
                  <a:lnTo>
                    <a:pt x="5942" y="6868"/>
                  </a:lnTo>
                  <a:lnTo>
                    <a:pt x="5996" y="7277"/>
                  </a:lnTo>
                  <a:lnTo>
                    <a:pt x="6078" y="7686"/>
                  </a:lnTo>
                  <a:lnTo>
                    <a:pt x="6187" y="8095"/>
                  </a:lnTo>
                  <a:lnTo>
                    <a:pt x="6296" y="8504"/>
                  </a:lnTo>
                  <a:lnTo>
                    <a:pt x="6569" y="9294"/>
                  </a:lnTo>
                  <a:lnTo>
                    <a:pt x="6868" y="10057"/>
                  </a:lnTo>
                  <a:lnTo>
                    <a:pt x="6896" y="10166"/>
                  </a:lnTo>
                  <a:lnTo>
                    <a:pt x="6868" y="10248"/>
                  </a:lnTo>
                  <a:lnTo>
                    <a:pt x="6841" y="10302"/>
                  </a:lnTo>
                  <a:lnTo>
                    <a:pt x="6759" y="10357"/>
                  </a:lnTo>
                  <a:lnTo>
                    <a:pt x="6814" y="10411"/>
                  </a:lnTo>
                  <a:lnTo>
                    <a:pt x="6841" y="10548"/>
                  </a:lnTo>
                  <a:lnTo>
                    <a:pt x="6841" y="10684"/>
                  </a:lnTo>
                  <a:lnTo>
                    <a:pt x="6787" y="10793"/>
                  </a:lnTo>
                  <a:lnTo>
                    <a:pt x="6705" y="10902"/>
                  </a:lnTo>
                  <a:lnTo>
                    <a:pt x="6596" y="10956"/>
                  </a:lnTo>
                  <a:lnTo>
                    <a:pt x="6460" y="10984"/>
                  </a:lnTo>
                  <a:lnTo>
                    <a:pt x="6350" y="10956"/>
                  </a:lnTo>
                  <a:lnTo>
                    <a:pt x="6269" y="10929"/>
                  </a:lnTo>
                  <a:lnTo>
                    <a:pt x="6241" y="10875"/>
                  </a:lnTo>
                  <a:lnTo>
                    <a:pt x="6051" y="10657"/>
                  </a:lnTo>
                  <a:lnTo>
                    <a:pt x="5860" y="10493"/>
                  </a:lnTo>
                  <a:lnTo>
                    <a:pt x="5642" y="10330"/>
                  </a:lnTo>
                  <a:lnTo>
                    <a:pt x="5397" y="10193"/>
                  </a:lnTo>
                  <a:lnTo>
                    <a:pt x="5151" y="10084"/>
                  </a:lnTo>
                  <a:lnTo>
                    <a:pt x="4879" y="10003"/>
                  </a:lnTo>
                  <a:lnTo>
                    <a:pt x="4634" y="9921"/>
                  </a:lnTo>
                  <a:lnTo>
                    <a:pt x="4361" y="9893"/>
                  </a:lnTo>
                  <a:lnTo>
                    <a:pt x="4088" y="9893"/>
                  </a:lnTo>
                  <a:lnTo>
                    <a:pt x="3843" y="9921"/>
                  </a:lnTo>
                  <a:lnTo>
                    <a:pt x="3571" y="9975"/>
                  </a:lnTo>
                  <a:lnTo>
                    <a:pt x="3325" y="10084"/>
                  </a:lnTo>
                  <a:lnTo>
                    <a:pt x="3107" y="10221"/>
                  </a:lnTo>
                  <a:lnTo>
                    <a:pt x="2889" y="10384"/>
                  </a:lnTo>
                  <a:lnTo>
                    <a:pt x="2699" y="10602"/>
                  </a:lnTo>
                  <a:lnTo>
                    <a:pt x="2535" y="10847"/>
                  </a:lnTo>
                  <a:lnTo>
                    <a:pt x="2426" y="11065"/>
                  </a:lnTo>
                  <a:lnTo>
                    <a:pt x="2344" y="11283"/>
                  </a:lnTo>
                  <a:lnTo>
                    <a:pt x="2290" y="11529"/>
                  </a:lnTo>
                  <a:lnTo>
                    <a:pt x="2263" y="11747"/>
                  </a:lnTo>
                  <a:lnTo>
                    <a:pt x="2263" y="11992"/>
                  </a:lnTo>
                  <a:lnTo>
                    <a:pt x="2290" y="12210"/>
                  </a:lnTo>
                  <a:lnTo>
                    <a:pt x="2344" y="12455"/>
                  </a:lnTo>
                  <a:lnTo>
                    <a:pt x="2426" y="12673"/>
                  </a:lnTo>
                  <a:lnTo>
                    <a:pt x="2508" y="12891"/>
                  </a:lnTo>
                  <a:lnTo>
                    <a:pt x="2617" y="13082"/>
                  </a:lnTo>
                  <a:lnTo>
                    <a:pt x="2753" y="13273"/>
                  </a:lnTo>
                  <a:lnTo>
                    <a:pt x="2917" y="13464"/>
                  </a:lnTo>
                  <a:lnTo>
                    <a:pt x="3080" y="13627"/>
                  </a:lnTo>
                  <a:lnTo>
                    <a:pt x="3271" y="13791"/>
                  </a:lnTo>
                  <a:lnTo>
                    <a:pt x="3462" y="13927"/>
                  </a:lnTo>
                  <a:lnTo>
                    <a:pt x="3680" y="14036"/>
                  </a:lnTo>
                  <a:lnTo>
                    <a:pt x="3761" y="14090"/>
                  </a:lnTo>
                  <a:lnTo>
                    <a:pt x="3816" y="14200"/>
                  </a:lnTo>
                  <a:lnTo>
                    <a:pt x="4007" y="14281"/>
                  </a:lnTo>
                  <a:lnTo>
                    <a:pt x="4170" y="14390"/>
                  </a:lnTo>
                  <a:lnTo>
                    <a:pt x="4252" y="14499"/>
                  </a:lnTo>
                  <a:lnTo>
                    <a:pt x="4307" y="14581"/>
                  </a:lnTo>
                  <a:lnTo>
                    <a:pt x="4334" y="14690"/>
                  </a:lnTo>
                  <a:lnTo>
                    <a:pt x="4307" y="14799"/>
                  </a:lnTo>
                  <a:lnTo>
                    <a:pt x="4252" y="14908"/>
                  </a:lnTo>
                  <a:lnTo>
                    <a:pt x="4197" y="14963"/>
                  </a:lnTo>
                  <a:lnTo>
                    <a:pt x="4088" y="14990"/>
                  </a:lnTo>
                  <a:lnTo>
                    <a:pt x="3952" y="14990"/>
                  </a:lnTo>
                  <a:lnTo>
                    <a:pt x="3680" y="14908"/>
                  </a:lnTo>
                  <a:lnTo>
                    <a:pt x="3407" y="14854"/>
                  </a:lnTo>
                  <a:lnTo>
                    <a:pt x="3135" y="14826"/>
                  </a:lnTo>
                  <a:lnTo>
                    <a:pt x="2862" y="14799"/>
                  </a:lnTo>
                  <a:lnTo>
                    <a:pt x="2617" y="14799"/>
                  </a:lnTo>
                  <a:lnTo>
                    <a:pt x="2344" y="14826"/>
                  </a:lnTo>
                  <a:lnTo>
                    <a:pt x="2072" y="14881"/>
                  </a:lnTo>
                  <a:lnTo>
                    <a:pt x="1826" y="14963"/>
                  </a:lnTo>
                  <a:lnTo>
                    <a:pt x="1554" y="15044"/>
                  </a:lnTo>
                  <a:lnTo>
                    <a:pt x="1336" y="15153"/>
                  </a:lnTo>
                  <a:lnTo>
                    <a:pt x="1091" y="15290"/>
                  </a:lnTo>
                  <a:lnTo>
                    <a:pt x="900" y="15453"/>
                  </a:lnTo>
                  <a:lnTo>
                    <a:pt x="709" y="15644"/>
                  </a:lnTo>
                  <a:lnTo>
                    <a:pt x="518" y="15862"/>
                  </a:lnTo>
                  <a:lnTo>
                    <a:pt x="355" y="16080"/>
                  </a:lnTo>
                  <a:lnTo>
                    <a:pt x="219" y="16353"/>
                  </a:lnTo>
                  <a:lnTo>
                    <a:pt x="110" y="16652"/>
                  </a:lnTo>
                  <a:lnTo>
                    <a:pt x="55" y="16952"/>
                  </a:lnTo>
                  <a:lnTo>
                    <a:pt x="1" y="17252"/>
                  </a:lnTo>
                  <a:lnTo>
                    <a:pt x="1" y="17552"/>
                  </a:lnTo>
                  <a:lnTo>
                    <a:pt x="28" y="17851"/>
                  </a:lnTo>
                  <a:lnTo>
                    <a:pt x="110" y="18151"/>
                  </a:lnTo>
                  <a:lnTo>
                    <a:pt x="191" y="18451"/>
                  </a:lnTo>
                  <a:lnTo>
                    <a:pt x="328" y="18724"/>
                  </a:lnTo>
                  <a:lnTo>
                    <a:pt x="464" y="18996"/>
                  </a:lnTo>
                  <a:lnTo>
                    <a:pt x="627" y="19241"/>
                  </a:lnTo>
                  <a:lnTo>
                    <a:pt x="818" y="19487"/>
                  </a:lnTo>
                  <a:lnTo>
                    <a:pt x="1036" y="19732"/>
                  </a:lnTo>
                  <a:lnTo>
                    <a:pt x="1254" y="19950"/>
                  </a:lnTo>
                  <a:lnTo>
                    <a:pt x="1472" y="20141"/>
                  </a:lnTo>
                  <a:lnTo>
                    <a:pt x="1745" y="20304"/>
                  </a:lnTo>
                  <a:lnTo>
                    <a:pt x="1990" y="20468"/>
                  </a:lnTo>
                  <a:lnTo>
                    <a:pt x="2072" y="20522"/>
                  </a:lnTo>
                  <a:lnTo>
                    <a:pt x="2154" y="20604"/>
                  </a:lnTo>
                  <a:lnTo>
                    <a:pt x="2154" y="20713"/>
                  </a:lnTo>
                  <a:lnTo>
                    <a:pt x="2154" y="20795"/>
                  </a:lnTo>
                  <a:lnTo>
                    <a:pt x="2126" y="20877"/>
                  </a:lnTo>
                  <a:lnTo>
                    <a:pt x="2072" y="20958"/>
                  </a:lnTo>
                  <a:lnTo>
                    <a:pt x="1990" y="21013"/>
                  </a:lnTo>
                  <a:lnTo>
                    <a:pt x="1881" y="21040"/>
                  </a:lnTo>
                  <a:lnTo>
                    <a:pt x="1908" y="21122"/>
                  </a:lnTo>
                  <a:lnTo>
                    <a:pt x="1908" y="21095"/>
                  </a:lnTo>
                  <a:lnTo>
                    <a:pt x="2044" y="21095"/>
                  </a:lnTo>
                  <a:lnTo>
                    <a:pt x="2154" y="21149"/>
                  </a:lnTo>
                  <a:lnTo>
                    <a:pt x="2263" y="21204"/>
                  </a:lnTo>
                  <a:lnTo>
                    <a:pt x="2317" y="21313"/>
                  </a:lnTo>
                  <a:lnTo>
                    <a:pt x="2344" y="21422"/>
                  </a:lnTo>
                  <a:lnTo>
                    <a:pt x="2344" y="21531"/>
                  </a:lnTo>
                  <a:lnTo>
                    <a:pt x="2290" y="21640"/>
                  </a:lnTo>
                  <a:lnTo>
                    <a:pt x="2181" y="21721"/>
                  </a:lnTo>
                  <a:lnTo>
                    <a:pt x="1581" y="22048"/>
                  </a:lnTo>
                  <a:lnTo>
                    <a:pt x="1254" y="22239"/>
                  </a:lnTo>
                  <a:lnTo>
                    <a:pt x="982" y="22430"/>
                  </a:lnTo>
                  <a:lnTo>
                    <a:pt x="709" y="22648"/>
                  </a:lnTo>
                  <a:lnTo>
                    <a:pt x="464" y="22893"/>
                  </a:lnTo>
                  <a:lnTo>
                    <a:pt x="273" y="23193"/>
                  </a:lnTo>
                  <a:lnTo>
                    <a:pt x="191" y="23357"/>
                  </a:lnTo>
                  <a:lnTo>
                    <a:pt x="137" y="23520"/>
                  </a:lnTo>
                  <a:lnTo>
                    <a:pt x="82" y="23793"/>
                  </a:lnTo>
                  <a:lnTo>
                    <a:pt x="82" y="24092"/>
                  </a:lnTo>
                  <a:lnTo>
                    <a:pt x="110" y="24392"/>
                  </a:lnTo>
                  <a:lnTo>
                    <a:pt x="219" y="24665"/>
                  </a:lnTo>
                  <a:lnTo>
                    <a:pt x="355" y="24910"/>
                  </a:lnTo>
                  <a:lnTo>
                    <a:pt x="464" y="25019"/>
                  </a:lnTo>
                  <a:lnTo>
                    <a:pt x="573" y="25128"/>
                  </a:lnTo>
                  <a:lnTo>
                    <a:pt x="682" y="25210"/>
                  </a:lnTo>
                  <a:lnTo>
                    <a:pt x="818" y="25264"/>
                  </a:lnTo>
                  <a:lnTo>
                    <a:pt x="954" y="25319"/>
                  </a:lnTo>
                  <a:lnTo>
                    <a:pt x="1118" y="25346"/>
                  </a:lnTo>
                  <a:lnTo>
                    <a:pt x="1200" y="25346"/>
                  </a:lnTo>
                  <a:lnTo>
                    <a:pt x="1254" y="25401"/>
                  </a:lnTo>
                  <a:lnTo>
                    <a:pt x="1336" y="25455"/>
                  </a:lnTo>
                  <a:lnTo>
                    <a:pt x="1363" y="25510"/>
                  </a:lnTo>
                  <a:lnTo>
                    <a:pt x="1418" y="25646"/>
                  </a:lnTo>
                  <a:lnTo>
                    <a:pt x="1418" y="25782"/>
                  </a:lnTo>
                  <a:lnTo>
                    <a:pt x="1663" y="25755"/>
                  </a:lnTo>
                  <a:lnTo>
                    <a:pt x="1908" y="25755"/>
                  </a:lnTo>
                  <a:lnTo>
                    <a:pt x="2154" y="25782"/>
                  </a:lnTo>
                  <a:lnTo>
                    <a:pt x="2399" y="25809"/>
                  </a:lnTo>
                  <a:lnTo>
                    <a:pt x="2644" y="25891"/>
                  </a:lnTo>
                  <a:lnTo>
                    <a:pt x="2862" y="25973"/>
                  </a:lnTo>
                  <a:lnTo>
                    <a:pt x="3080" y="26082"/>
                  </a:lnTo>
                  <a:lnTo>
                    <a:pt x="3271" y="26218"/>
                  </a:lnTo>
                  <a:lnTo>
                    <a:pt x="3298" y="25918"/>
                  </a:lnTo>
                  <a:lnTo>
                    <a:pt x="3353" y="25646"/>
                  </a:lnTo>
                  <a:lnTo>
                    <a:pt x="3489" y="25373"/>
                  </a:lnTo>
                  <a:lnTo>
                    <a:pt x="3625" y="25128"/>
                  </a:lnTo>
                  <a:lnTo>
                    <a:pt x="3816" y="24910"/>
                  </a:lnTo>
                  <a:lnTo>
                    <a:pt x="4034" y="24692"/>
                  </a:lnTo>
                  <a:lnTo>
                    <a:pt x="4307" y="24528"/>
                  </a:lnTo>
                  <a:lnTo>
                    <a:pt x="4579" y="24419"/>
                  </a:lnTo>
                  <a:lnTo>
                    <a:pt x="4797" y="24365"/>
                  </a:lnTo>
                  <a:lnTo>
                    <a:pt x="5042" y="24310"/>
                  </a:lnTo>
                  <a:lnTo>
                    <a:pt x="5260" y="24310"/>
                  </a:lnTo>
                  <a:lnTo>
                    <a:pt x="5478" y="24338"/>
                  </a:lnTo>
                  <a:lnTo>
                    <a:pt x="5724" y="24365"/>
                  </a:lnTo>
                  <a:lnTo>
                    <a:pt x="5942" y="24447"/>
                  </a:lnTo>
                  <a:lnTo>
                    <a:pt x="6160" y="24528"/>
                  </a:lnTo>
                  <a:lnTo>
                    <a:pt x="6378" y="24637"/>
                  </a:lnTo>
                  <a:lnTo>
                    <a:pt x="6569" y="24746"/>
                  </a:lnTo>
                  <a:lnTo>
                    <a:pt x="6759" y="24883"/>
                  </a:lnTo>
                  <a:lnTo>
                    <a:pt x="6950" y="25019"/>
                  </a:lnTo>
                  <a:lnTo>
                    <a:pt x="7114" y="25183"/>
                  </a:lnTo>
                  <a:lnTo>
                    <a:pt x="7277" y="25373"/>
                  </a:lnTo>
                  <a:lnTo>
                    <a:pt x="7413" y="25537"/>
                  </a:lnTo>
                  <a:lnTo>
                    <a:pt x="7550" y="25728"/>
                  </a:lnTo>
                  <a:lnTo>
                    <a:pt x="7659" y="25918"/>
                  </a:lnTo>
                  <a:lnTo>
                    <a:pt x="8176" y="25755"/>
                  </a:lnTo>
                  <a:lnTo>
                    <a:pt x="8667" y="25673"/>
                  </a:lnTo>
                  <a:lnTo>
                    <a:pt x="9185" y="25619"/>
                  </a:lnTo>
                  <a:lnTo>
                    <a:pt x="9730" y="25619"/>
                  </a:lnTo>
                  <a:lnTo>
                    <a:pt x="9403" y="25537"/>
                  </a:lnTo>
                  <a:lnTo>
                    <a:pt x="9103" y="25455"/>
                  </a:lnTo>
                  <a:lnTo>
                    <a:pt x="8803" y="25319"/>
                  </a:lnTo>
                  <a:lnTo>
                    <a:pt x="8531" y="25155"/>
                  </a:lnTo>
                  <a:lnTo>
                    <a:pt x="8258" y="24965"/>
                  </a:lnTo>
                  <a:lnTo>
                    <a:pt x="8013" y="24746"/>
                  </a:lnTo>
                  <a:lnTo>
                    <a:pt x="7795" y="24528"/>
                  </a:lnTo>
                  <a:lnTo>
                    <a:pt x="7604" y="24283"/>
                  </a:lnTo>
                  <a:lnTo>
                    <a:pt x="7413" y="24011"/>
                  </a:lnTo>
                  <a:lnTo>
                    <a:pt x="7277" y="23711"/>
                  </a:lnTo>
                  <a:lnTo>
                    <a:pt x="7141" y="23411"/>
                  </a:lnTo>
                  <a:lnTo>
                    <a:pt x="7059" y="23111"/>
                  </a:lnTo>
                  <a:lnTo>
                    <a:pt x="7005" y="22784"/>
                  </a:lnTo>
                  <a:lnTo>
                    <a:pt x="6977" y="22484"/>
                  </a:lnTo>
                  <a:lnTo>
                    <a:pt x="6977" y="22157"/>
                  </a:lnTo>
                  <a:lnTo>
                    <a:pt x="7032" y="21803"/>
                  </a:lnTo>
                  <a:lnTo>
                    <a:pt x="7114" y="21531"/>
                  </a:lnTo>
                  <a:lnTo>
                    <a:pt x="7195" y="21285"/>
                  </a:lnTo>
                  <a:lnTo>
                    <a:pt x="7332" y="21013"/>
                  </a:lnTo>
                  <a:lnTo>
                    <a:pt x="7468" y="20768"/>
                  </a:lnTo>
                  <a:lnTo>
                    <a:pt x="7631" y="20550"/>
                  </a:lnTo>
                  <a:lnTo>
                    <a:pt x="7822" y="20331"/>
                  </a:lnTo>
                  <a:lnTo>
                    <a:pt x="8013" y="20113"/>
                  </a:lnTo>
                  <a:lnTo>
                    <a:pt x="8231" y="19950"/>
                  </a:lnTo>
                  <a:lnTo>
                    <a:pt x="8449" y="19759"/>
                  </a:lnTo>
                  <a:lnTo>
                    <a:pt x="8694" y="19623"/>
                  </a:lnTo>
                  <a:lnTo>
                    <a:pt x="8940" y="19487"/>
                  </a:lnTo>
                  <a:lnTo>
                    <a:pt x="9212" y="19378"/>
                  </a:lnTo>
                  <a:lnTo>
                    <a:pt x="9485" y="19296"/>
                  </a:lnTo>
                  <a:lnTo>
                    <a:pt x="9757" y="19241"/>
                  </a:lnTo>
                  <a:lnTo>
                    <a:pt x="10030" y="19214"/>
                  </a:lnTo>
                  <a:lnTo>
                    <a:pt x="10302" y="19187"/>
                  </a:lnTo>
                  <a:lnTo>
                    <a:pt x="10002" y="18942"/>
                  </a:lnTo>
                  <a:lnTo>
                    <a:pt x="9730" y="18696"/>
                  </a:lnTo>
                  <a:lnTo>
                    <a:pt x="9485" y="18424"/>
                  </a:lnTo>
                  <a:lnTo>
                    <a:pt x="9267" y="18151"/>
                  </a:lnTo>
                  <a:lnTo>
                    <a:pt x="9076" y="17851"/>
                  </a:lnTo>
                  <a:lnTo>
                    <a:pt x="8885" y="17524"/>
                  </a:lnTo>
                  <a:lnTo>
                    <a:pt x="8749" y="17197"/>
                  </a:lnTo>
                  <a:lnTo>
                    <a:pt x="8613" y="16870"/>
                  </a:lnTo>
                  <a:lnTo>
                    <a:pt x="8503" y="16516"/>
                  </a:lnTo>
                  <a:lnTo>
                    <a:pt x="8422" y="16189"/>
                  </a:lnTo>
                  <a:lnTo>
                    <a:pt x="8367" y="15807"/>
                  </a:lnTo>
                  <a:lnTo>
                    <a:pt x="8313" y="15453"/>
                  </a:lnTo>
                  <a:lnTo>
                    <a:pt x="8285" y="15072"/>
                  </a:lnTo>
                  <a:lnTo>
                    <a:pt x="8285" y="14717"/>
                  </a:lnTo>
                  <a:lnTo>
                    <a:pt x="8313" y="14336"/>
                  </a:lnTo>
                  <a:lnTo>
                    <a:pt x="8340" y="13954"/>
                  </a:lnTo>
                  <a:lnTo>
                    <a:pt x="8394" y="13573"/>
                  </a:lnTo>
                  <a:lnTo>
                    <a:pt x="8449" y="13191"/>
                  </a:lnTo>
                  <a:lnTo>
                    <a:pt x="8613" y="12455"/>
                  </a:lnTo>
                  <a:lnTo>
                    <a:pt x="8858" y="11692"/>
                  </a:lnTo>
                  <a:lnTo>
                    <a:pt x="9158" y="10984"/>
                  </a:lnTo>
                  <a:lnTo>
                    <a:pt x="9485" y="10302"/>
                  </a:lnTo>
                  <a:lnTo>
                    <a:pt x="9866" y="9648"/>
                  </a:lnTo>
                  <a:lnTo>
                    <a:pt x="10275" y="9049"/>
                  </a:lnTo>
                  <a:lnTo>
                    <a:pt x="10738" y="8504"/>
                  </a:lnTo>
                  <a:lnTo>
                    <a:pt x="11011" y="8231"/>
                  </a:lnTo>
                  <a:lnTo>
                    <a:pt x="11256" y="7986"/>
                  </a:lnTo>
                  <a:lnTo>
                    <a:pt x="11556" y="7768"/>
                  </a:lnTo>
                  <a:lnTo>
                    <a:pt x="11828" y="7522"/>
                  </a:lnTo>
                  <a:lnTo>
                    <a:pt x="12128" y="7332"/>
                  </a:lnTo>
                  <a:lnTo>
                    <a:pt x="12428" y="7141"/>
                  </a:lnTo>
                  <a:lnTo>
                    <a:pt x="13055" y="6787"/>
                  </a:lnTo>
                  <a:lnTo>
                    <a:pt x="13709" y="6514"/>
                  </a:lnTo>
                  <a:lnTo>
                    <a:pt x="14363" y="6296"/>
                  </a:lnTo>
                  <a:lnTo>
                    <a:pt x="15044" y="6133"/>
                  </a:lnTo>
                  <a:lnTo>
                    <a:pt x="15726" y="6024"/>
                  </a:lnTo>
                  <a:lnTo>
                    <a:pt x="16407" y="5996"/>
                  </a:lnTo>
                  <a:lnTo>
                    <a:pt x="16761" y="5996"/>
                  </a:lnTo>
                  <a:lnTo>
                    <a:pt x="17088" y="6024"/>
                  </a:lnTo>
                  <a:lnTo>
                    <a:pt x="17443" y="6078"/>
                  </a:lnTo>
                  <a:lnTo>
                    <a:pt x="17770" y="6133"/>
                  </a:lnTo>
                  <a:lnTo>
                    <a:pt x="18124" y="6187"/>
                  </a:lnTo>
                  <a:lnTo>
                    <a:pt x="18451" y="6296"/>
                  </a:lnTo>
                  <a:lnTo>
                    <a:pt x="18778" y="6405"/>
                  </a:lnTo>
                  <a:lnTo>
                    <a:pt x="19078" y="6514"/>
                  </a:lnTo>
                  <a:lnTo>
                    <a:pt x="19405" y="6650"/>
                  </a:lnTo>
                  <a:lnTo>
                    <a:pt x="19705" y="6814"/>
                  </a:lnTo>
                  <a:lnTo>
                    <a:pt x="20004" y="7005"/>
                  </a:lnTo>
                  <a:lnTo>
                    <a:pt x="20304" y="7195"/>
                  </a:lnTo>
                  <a:lnTo>
                    <a:pt x="20604" y="7413"/>
                  </a:lnTo>
                  <a:lnTo>
                    <a:pt x="20876" y="7631"/>
                  </a:lnTo>
                  <a:lnTo>
                    <a:pt x="20795" y="7332"/>
                  </a:lnTo>
                  <a:lnTo>
                    <a:pt x="20713" y="7032"/>
                  </a:lnTo>
                  <a:lnTo>
                    <a:pt x="20631" y="6460"/>
                  </a:lnTo>
                  <a:lnTo>
                    <a:pt x="20604" y="5860"/>
                  </a:lnTo>
                  <a:lnTo>
                    <a:pt x="20658" y="5288"/>
                  </a:lnTo>
                  <a:lnTo>
                    <a:pt x="20767" y="4715"/>
                  </a:lnTo>
                  <a:lnTo>
                    <a:pt x="20931" y="4143"/>
                  </a:lnTo>
                  <a:lnTo>
                    <a:pt x="21149" y="3598"/>
                  </a:lnTo>
                  <a:lnTo>
                    <a:pt x="21421" y="3107"/>
                  </a:lnTo>
                  <a:lnTo>
                    <a:pt x="21312" y="3107"/>
                  </a:lnTo>
                  <a:lnTo>
                    <a:pt x="21231" y="3053"/>
                  </a:lnTo>
                  <a:lnTo>
                    <a:pt x="21149" y="2998"/>
                  </a:lnTo>
                  <a:lnTo>
                    <a:pt x="21094" y="2917"/>
                  </a:lnTo>
                  <a:lnTo>
                    <a:pt x="20958" y="2644"/>
                  </a:lnTo>
                  <a:lnTo>
                    <a:pt x="20822" y="2372"/>
                  </a:lnTo>
                  <a:lnTo>
                    <a:pt x="20686" y="2099"/>
                  </a:lnTo>
                  <a:lnTo>
                    <a:pt x="20495" y="1854"/>
                  </a:lnTo>
                  <a:lnTo>
                    <a:pt x="20277" y="1636"/>
                  </a:lnTo>
                  <a:lnTo>
                    <a:pt x="20059" y="1445"/>
                  </a:lnTo>
                  <a:lnTo>
                    <a:pt x="19814" y="1281"/>
                  </a:lnTo>
                  <a:lnTo>
                    <a:pt x="19514" y="1200"/>
                  </a:lnTo>
                  <a:lnTo>
                    <a:pt x="19350" y="1145"/>
                  </a:lnTo>
                  <a:lnTo>
                    <a:pt x="18969" y="1145"/>
                  </a:lnTo>
                  <a:lnTo>
                    <a:pt x="18805" y="1172"/>
                  </a:lnTo>
                  <a:lnTo>
                    <a:pt x="18642" y="1227"/>
                  </a:lnTo>
                  <a:lnTo>
                    <a:pt x="18478" y="1309"/>
                  </a:lnTo>
                  <a:lnTo>
                    <a:pt x="18315" y="1418"/>
                  </a:lnTo>
                  <a:lnTo>
                    <a:pt x="18178" y="1527"/>
                  </a:lnTo>
                  <a:lnTo>
                    <a:pt x="18206" y="1772"/>
                  </a:lnTo>
                  <a:lnTo>
                    <a:pt x="18206" y="2017"/>
                  </a:lnTo>
                  <a:lnTo>
                    <a:pt x="18178" y="2126"/>
                  </a:lnTo>
                  <a:lnTo>
                    <a:pt x="18124" y="2208"/>
                  </a:lnTo>
                  <a:lnTo>
                    <a:pt x="18042" y="2263"/>
                  </a:lnTo>
                  <a:lnTo>
                    <a:pt x="17933" y="2317"/>
                  </a:lnTo>
                  <a:lnTo>
                    <a:pt x="17824" y="2317"/>
                  </a:lnTo>
                  <a:lnTo>
                    <a:pt x="17715" y="2290"/>
                  </a:lnTo>
                  <a:lnTo>
                    <a:pt x="17661" y="2208"/>
                  </a:lnTo>
                  <a:lnTo>
                    <a:pt x="17606" y="2099"/>
                  </a:lnTo>
                  <a:lnTo>
                    <a:pt x="17579" y="2072"/>
                  </a:lnTo>
                  <a:lnTo>
                    <a:pt x="17524" y="2017"/>
                  </a:lnTo>
                  <a:lnTo>
                    <a:pt x="17470" y="1936"/>
                  </a:lnTo>
                  <a:lnTo>
                    <a:pt x="17443" y="1854"/>
                  </a:lnTo>
                  <a:lnTo>
                    <a:pt x="17443" y="1772"/>
                  </a:lnTo>
                  <a:lnTo>
                    <a:pt x="17470" y="1663"/>
                  </a:lnTo>
                  <a:lnTo>
                    <a:pt x="17306" y="1281"/>
                  </a:lnTo>
                  <a:lnTo>
                    <a:pt x="17115" y="954"/>
                  </a:lnTo>
                  <a:lnTo>
                    <a:pt x="16897" y="655"/>
                  </a:lnTo>
                  <a:lnTo>
                    <a:pt x="16598" y="409"/>
                  </a:lnTo>
                  <a:lnTo>
                    <a:pt x="16461" y="300"/>
                  </a:lnTo>
                  <a:lnTo>
                    <a:pt x="16298" y="191"/>
                  </a:lnTo>
                  <a:lnTo>
                    <a:pt x="16134" y="110"/>
                  </a:lnTo>
                  <a:lnTo>
                    <a:pt x="15944" y="55"/>
                  </a:lnTo>
                  <a:lnTo>
                    <a:pt x="15753" y="2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10828776" y="5073153"/>
              <a:ext cx="535550" cy="655475"/>
            </a:xfrm>
            <a:custGeom>
              <a:rect b="b" l="l" r="r" t="t"/>
              <a:pathLst>
                <a:path extrusionOk="0" fill="none" h="26219" w="21422">
                  <a:moveTo>
                    <a:pt x="9730" y="25619"/>
                  </a:moveTo>
                  <a:lnTo>
                    <a:pt x="9730" y="25619"/>
                  </a:lnTo>
                  <a:lnTo>
                    <a:pt x="9185" y="25619"/>
                  </a:lnTo>
                  <a:lnTo>
                    <a:pt x="8667" y="25673"/>
                  </a:lnTo>
                  <a:lnTo>
                    <a:pt x="8176" y="25755"/>
                  </a:lnTo>
                  <a:lnTo>
                    <a:pt x="7659" y="25918"/>
                  </a:lnTo>
                  <a:lnTo>
                    <a:pt x="7659" y="25918"/>
                  </a:lnTo>
                  <a:lnTo>
                    <a:pt x="7550" y="25728"/>
                  </a:lnTo>
                  <a:lnTo>
                    <a:pt x="7413" y="25537"/>
                  </a:lnTo>
                  <a:lnTo>
                    <a:pt x="7277" y="25373"/>
                  </a:lnTo>
                  <a:lnTo>
                    <a:pt x="7114" y="25183"/>
                  </a:lnTo>
                  <a:lnTo>
                    <a:pt x="6950" y="25019"/>
                  </a:lnTo>
                  <a:lnTo>
                    <a:pt x="6759" y="24883"/>
                  </a:lnTo>
                  <a:lnTo>
                    <a:pt x="6569" y="24746"/>
                  </a:lnTo>
                  <a:lnTo>
                    <a:pt x="6378" y="24637"/>
                  </a:lnTo>
                  <a:lnTo>
                    <a:pt x="6160" y="24528"/>
                  </a:lnTo>
                  <a:lnTo>
                    <a:pt x="5942" y="24447"/>
                  </a:lnTo>
                  <a:lnTo>
                    <a:pt x="5724" y="24365"/>
                  </a:lnTo>
                  <a:lnTo>
                    <a:pt x="5478" y="24338"/>
                  </a:lnTo>
                  <a:lnTo>
                    <a:pt x="5260" y="24310"/>
                  </a:lnTo>
                  <a:lnTo>
                    <a:pt x="5042" y="24310"/>
                  </a:lnTo>
                  <a:lnTo>
                    <a:pt x="4797" y="24365"/>
                  </a:lnTo>
                  <a:lnTo>
                    <a:pt x="4579" y="24419"/>
                  </a:lnTo>
                  <a:lnTo>
                    <a:pt x="4579" y="24419"/>
                  </a:lnTo>
                  <a:lnTo>
                    <a:pt x="4307" y="24528"/>
                  </a:lnTo>
                  <a:lnTo>
                    <a:pt x="4034" y="24692"/>
                  </a:lnTo>
                  <a:lnTo>
                    <a:pt x="3816" y="24910"/>
                  </a:lnTo>
                  <a:lnTo>
                    <a:pt x="3625" y="25128"/>
                  </a:lnTo>
                  <a:lnTo>
                    <a:pt x="3489" y="25373"/>
                  </a:lnTo>
                  <a:lnTo>
                    <a:pt x="3353" y="25646"/>
                  </a:lnTo>
                  <a:lnTo>
                    <a:pt x="3298" y="25918"/>
                  </a:lnTo>
                  <a:lnTo>
                    <a:pt x="3271" y="26218"/>
                  </a:lnTo>
                  <a:lnTo>
                    <a:pt x="3271" y="26218"/>
                  </a:lnTo>
                  <a:lnTo>
                    <a:pt x="3080" y="26082"/>
                  </a:lnTo>
                  <a:lnTo>
                    <a:pt x="2862" y="25973"/>
                  </a:lnTo>
                  <a:lnTo>
                    <a:pt x="2644" y="25891"/>
                  </a:lnTo>
                  <a:lnTo>
                    <a:pt x="2399" y="25809"/>
                  </a:lnTo>
                  <a:lnTo>
                    <a:pt x="2154" y="25782"/>
                  </a:lnTo>
                  <a:lnTo>
                    <a:pt x="1908" y="25755"/>
                  </a:lnTo>
                  <a:lnTo>
                    <a:pt x="1663" y="25755"/>
                  </a:lnTo>
                  <a:lnTo>
                    <a:pt x="1418" y="25782"/>
                  </a:lnTo>
                  <a:lnTo>
                    <a:pt x="1418" y="25782"/>
                  </a:lnTo>
                  <a:lnTo>
                    <a:pt x="1418" y="25646"/>
                  </a:lnTo>
                  <a:lnTo>
                    <a:pt x="1363" y="25510"/>
                  </a:lnTo>
                  <a:lnTo>
                    <a:pt x="1336" y="25455"/>
                  </a:lnTo>
                  <a:lnTo>
                    <a:pt x="1254" y="25401"/>
                  </a:lnTo>
                  <a:lnTo>
                    <a:pt x="1200" y="25346"/>
                  </a:lnTo>
                  <a:lnTo>
                    <a:pt x="1118" y="25346"/>
                  </a:lnTo>
                  <a:lnTo>
                    <a:pt x="1118" y="25346"/>
                  </a:lnTo>
                  <a:lnTo>
                    <a:pt x="954" y="25319"/>
                  </a:lnTo>
                  <a:lnTo>
                    <a:pt x="818" y="25264"/>
                  </a:lnTo>
                  <a:lnTo>
                    <a:pt x="682" y="25210"/>
                  </a:lnTo>
                  <a:lnTo>
                    <a:pt x="573" y="25128"/>
                  </a:lnTo>
                  <a:lnTo>
                    <a:pt x="464" y="25019"/>
                  </a:lnTo>
                  <a:lnTo>
                    <a:pt x="355" y="24910"/>
                  </a:lnTo>
                  <a:lnTo>
                    <a:pt x="219" y="24665"/>
                  </a:lnTo>
                  <a:lnTo>
                    <a:pt x="110" y="24392"/>
                  </a:lnTo>
                  <a:lnTo>
                    <a:pt x="82" y="24092"/>
                  </a:lnTo>
                  <a:lnTo>
                    <a:pt x="82" y="23793"/>
                  </a:lnTo>
                  <a:lnTo>
                    <a:pt x="137" y="23520"/>
                  </a:lnTo>
                  <a:lnTo>
                    <a:pt x="137" y="23520"/>
                  </a:lnTo>
                  <a:lnTo>
                    <a:pt x="191" y="23357"/>
                  </a:lnTo>
                  <a:lnTo>
                    <a:pt x="273" y="23193"/>
                  </a:lnTo>
                  <a:lnTo>
                    <a:pt x="464" y="22893"/>
                  </a:lnTo>
                  <a:lnTo>
                    <a:pt x="709" y="22648"/>
                  </a:lnTo>
                  <a:lnTo>
                    <a:pt x="982" y="22430"/>
                  </a:lnTo>
                  <a:lnTo>
                    <a:pt x="1254" y="22239"/>
                  </a:lnTo>
                  <a:lnTo>
                    <a:pt x="1581" y="22048"/>
                  </a:lnTo>
                  <a:lnTo>
                    <a:pt x="2181" y="21721"/>
                  </a:lnTo>
                  <a:lnTo>
                    <a:pt x="2181" y="21721"/>
                  </a:lnTo>
                  <a:lnTo>
                    <a:pt x="2290" y="21640"/>
                  </a:lnTo>
                  <a:lnTo>
                    <a:pt x="2344" y="21531"/>
                  </a:lnTo>
                  <a:lnTo>
                    <a:pt x="2344" y="21422"/>
                  </a:lnTo>
                  <a:lnTo>
                    <a:pt x="2317" y="21313"/>
                  </a:lnTo>
                  <a:lnTo>
                    <a:pt x="2263" y="21204"/>
                  </a:lnTo>
                  <a:lnTo>
                    <a:pt x="2154" y="21149"/>
                  </a:lnTo>
                  <a:lnTo>
                    <a:pt x="2044" y="21095"/>
                  </a:lnTo>
                  <a:lnTo>
                    <a:pt x="1908" y="21095"/>
                  </a:lnTo>
                  <a:lnTo>
                    <a:pt x="1908" y="21122"/>
                  </a:lnTo>
                  <a:lnTo>
                    <a:pt x="1881" y="21040"/>
                  </a:lnTo>
                  <a:lnTo>
                    <a:pt x="1881" y="21040"/>
                  </a:lnTo>
                  <a:lnTo>
                    <a:pt x="1990" y="21013"/>
                  </a:lnTo>
                  <a:lnTo>
                    <a:pt x="2072" y="20958"/>
                  </a:lnTo>
                  <a:lnTo>
                    <a:pt x="2126" y="20877"/>
                  </a:lnTo>
                  <a:lnTo>
                    <a:pt x="2154" y="20795"/>
                  </a:lnTo>
                  <a:lnTo>
                    <a:pt x="2154" y="20713"/>
                  </a:lnTo>
                  <a:lnTo>
                    <a:pt x="2154" y="20604"/>
                  </a:lnTo>
                  <a:lnTo>
                    <a:pt x="2072" y="20522"/>
                  </a:lnTo>
                  <a:lnTo>
                    <a:pt x="1990" y="20468"/>
                  </a:lnTo>
                  <a:lnTo>
                    <a:pt x="1990" y="20468"/>
                  </a:lnTo>
                  <a:lnTo>
                    <a:pt x="1745" y="20304"/>
                  </a:lnTo>
                  <a:lnTo>
                    <a:pt x="1472" y="20141"/>
                  </a:lnTo>
                  <a:lnTo>
                    <a:pt x="1254" y="19950"/>
                  </a:lnTo>
                  <a:lnTo>
                    <a:pt x="1036" y="19732"/>
                  </a:lnTo>
                  <a:lnTo>
                    <a:pt x="818" y="19487"/>
                  </a:lnTo>
                  <a:lnTo>
                    <a:pt x="627" y="19241"/>
                  </a:lnTo>
                  <a:lnTo>
                    <a:pt x="464" y="18996"/>
                  </a:lnTo>
                  <a:lnTo>
                    <a:pt x="328" y="18724"/>
                  </a:lnTo>
                  <a:lnTo>
                    <a:pt x="191" y="18451"/>
                  </a:lnTo>
                  <a:lnTo>
                    <a:pt x="110" y="18151"/>
                  </a:lnTo>
                  <a:lnTo>
                    <a:pt x="28" y="17851"/>
                  </a:lnTo>
                  <a:lnTo>
                    <a:pt x="1" y="17552"/>
                  </a:lnTo>
                  <a:lnTo>
                    <a:pt x="1" y="17252"/>
                  </a:lnTo>
                  <a:lnTo>
                    <a:pt x="55" y="16952"/>
                  </a:lnTo>
                  <a:lnTo>
                    <a:pt x="110" y="16652"/>
                  </a:lnTo>
                  <a:lnTo>
                    <a:pt x="219" y="16353"/>
                  </a:lnTo>
                  <a:lnTo>
                    <a:pt x="219" y="16353"/>
                  </a:lnTo>
                  <a:lnTo>
                    <a:pt x="355" y="16080"/>
                  </a:lnTo>
                  <a:lnTo>
                    <a:pt x="518" y="15862"/>
                  </a:lnTo>
                  <a:lnTo>
                    <a:pt x="709" y="15644"/>
                  </a:lnTo>
                  <a:lnTo>
                    <a:pt x="900" y="15453"/>
                  </a:lnTo>
                  <a:lnTo>
                    <a:pt x="1091" y="15290"/>
                  </a:lnTo>
                  <a:lnTo>
                    <a:pt x="1336" y="15153"/>
                  </a:lnTo>
                  <a:lnTo>
                    <a:pt x="1554" y="15044"/>
                  </a:lnTo>
                  <a:lnTo>
                    <a:pt x="1826" y="14963"/>
                  </a:lnTo>
                  <a:lnTo>
                    <a:pt x="2072" y="14881"/>
                  </a:lnTo>
                  <a:lnTo>
                    <a:pt x="2344" y="14826"/>
                  </a:lnTo>
                  <a:lnTo>
                    <a:pt x="2617" y="14799"/>
                  </a:lnTo>
                  <a:lnTo>
                    <a:pt x="2862" y="14799"/>
                  </a:lnTo>
                  <a:lnTo>
                    <a:pt x="3135" y="14826"/>
                  </a:lnTo>
                  <a:lnTo>
                    <a:pt x="3407" y="14854"/>
                  </a:lnTo>
                  <a:lnTo>
                    <a:pt x="3680" y="14908"/>
                  </a:lnTo>
                  <a:lnTo>
                    <a:pt x="3952" y="14990"/>
                  </a:lnTo>
                  <a:lnTo>
                    <a:pt x="3952" y="14990"/>
                  </a:lnTo>
                  <a:lnTo>
                    <a:pt x="4088" y="14990"/>
                  </a:lnTo>
                  <a:lnTo>
                    <a:pt x="4197" y="14963"/>
                  </a:lnTo>
                  <a:lnTo>
                    <a:pt x="4252" y="14908"/>
                  </a:lnTo>
                  <a:lnTo>
                    <a:pt x="4307" y="14799"/>
                  </a:lnTo>
                  <a:lnTo>
                    <a:pt x="4334" y="14690"/>
                  </a:lnTo>
                  <a:lnTo>
                    <a:pt x="4307" y="14581"/>
                  </a:lnTo>
                  <a:lnTo>
                    <a:pt x="4252" y="14499"/>
                  </a:lnTo>
                  <a:lnTo>
                    <a:pt x="4170" y="14390"/>
                  </a:lnTo>
                  <a:lnTo>
                    <a:pt x="4170" y="14390"/>
                  </a:lnTo>
                  <a:lnTo>
                    <a:pt x="4007" y="14281"/>
                  </a:lnTo>
                  <a:lnTo>
                    <a:pt x="3816" y="14200"/>
                  </a:lnTo>
                  <a:lnTo>
                    <a:pt x="3816" y="14200"/>
                  </a:lnTo>
                  <a:lnTo>
                    <a:pt x="3761" y="14090"/>
                  </a:lnTo>
                  <a:lnTo>
                    <a:pt x="3680" y="14036"/>
                  </a:lnTo>
                  <a:lnTo>
                    <a:pt x="3680" y="14036"/>
                  </a:lnTo>
                  <a:lnTo>
                    <a:pt x="3462" y="13927"/>
                  </a:lnTo>
                  <a:lnTo>
                    <a:pt x="3271" y="13791"/>
                  </a:lnTo>
                  <a:lnTo>
                    <a:pt x="3080" y="13627"/>
                  </a:lnTo>
                  <a:lnTo>
                    <a:pt x="2917" y="13464"/>
                  </a:lnTo>
                  <a:lnTo>
                    <a:pt x="2753" y="13273"/>
                  </a:lnTo>
                  <a:lnTo>
                    <a:pt x="2617" y="13082"/>
                  </a:lnTo>
                  <a:lnTo>
                    <a:pt x="2508" y="12891"/>
                  </a:lnTo>
                  <a:lnTo>
                    <a:pt x="2426" y="12673"/>
                  </a:lnTo>
                  <a:lnTo>
                    <a:pt x="2344" y="12455"/>
                  </a:lnTo>
                  <a:lnTo>
                    <a:pt x="2290" y="12210"/>
                  </a:lnTo>
                  <a:lnTo>
                    <a:pt x="2263" y="11992"/>
                  </a:lnTo>
                  <a:lnTo>
                    <a:pt x="2263" y="11747"/>
                  </a:lnTo>
                  <a:lnTo>
                    <a:pt x="2290" y="11529"/>
                  </a:lnTo>
                  <a:lnTo>
                    <a:pt x="2344" y="11283"/>
                  </a:lnTo>
                  <a:lnTo>
                    <a:pt x="2426" y="11065"/>
                  </a:lnTo>
                  <a:lnTo>
                    <a:pt x="2535" y="10847"/>
                  </a:lnTo>
                  <a:lnTo>
                    <a:pt x="2535" y="10847"/>
                  </a:lnTo>
                  <a:lnTo>
                    <a:pt x="2699" y="10602"/>
                  </a:lnTo>
                  <a:lnTo>
                    <a:pt x="2889" y="10384"/>
                  </a:lnTo>
                  <a:lnTo>
                    <a:pt x="3107" y="10221"/>
                  </a:lnTo>
                  <a:lnTo>
                    <a:pt x="3325" y="10084"/>
                  </a:lnTo>
                  <a:lnTo>
                    <a:pt x="3571" y="9975"/>
                  </a:lnTo>
                  <a:lnTo>
                    <a:pt x="3843" y="9921"/>
                  </a:lnTo>
                  <a:lnTo>
                    <a:pt x="4088" y="9893"/>
                  </a:lnTo>
                  <a:lnTo>
                    <a:pt x="4361" y="9893"/>
                  </a:lnTo>
                  <a:lnTo>
                    <a:pt x="4634" y="9921"/>
                  </a:lnTo>
                  <a:lnTo>
                    <a:pt x="4879" y="10003"/>
                  </a:lnTo>
                  <a:lnTo>
                    <a:pt x="5151" y="10084"/>
                  </a:lnTo>
                  <a:lnTo>
                    <a:pt x="5397" y="10193"/>
                  </a:lnTo>
                  <a:lnTo>
                    <a:pt x="5642" y="10330"/>
                  </a:lnTo>
                  <a:lnTo>
                    <a:pt x="5860" y="10493"/>
                  </a:lnTo>
                  <a:lnTo>
                    <a:pt x="6051" y="10657"/>
                  </a:lnTo>
                  <a:lnTo>
                    <a:pt x="6241" y="10875"/>
                  </a:lnTo>
                  <a:lnTo>
                    <a:pt x="6241" y="10875"/>
                  </a:lnTo>
                  <a:lnTo>
                    <a:pt x="6269" y="10929"/>
                  </a:lnTo>
                  <a:lnTo>
                    <a:pt x="6350" y="10956"/>
                  </a:lnTo>
                  <a:lnTo>
                    <a:pt x="6460" y="10984"/>
                  </a:lnTo>
                  <a:lnTo>
                    <a:pt x="6596" y="10956"/>
                  </a:lnTo>
                  <a:lnTo>
                    <a:pt x="6705" y="10902"/>
                  </a:lnTo>
                  <a:lnTo>
                    <a:pt x="6787" y="10793"/>
                  </a:lnTo>
                  <a:lnTo>
                    <a:pt x="6841" y="10684"/>
                  </a:lnTo>
                  <a:lnTo>
                    <a:pt x="6841" y="10548"/>
                  </a:lnTo>
                  <a:lnTo>
                    <a:pt x="6814" y="10411"/>
                  </a:lnTo>
                  <a:lnTo>
                    <a:pt x="6814" y="10411"/>
                  </a:lnTo>
                  <a:lnTo>
                    <a:pt x="6759" y="10357"/>
                  </a:lnTo>
                  <a:lnTo>
                    <a:pt x="6759" y="10357"/>
                  </a:lnTo>
                  <a:lnTo>
                    <a:pt x="6841" y="10302"/>
                  </a:lnTo>
                  <a:lnTo>
                    <a:pt x="6868" y="10248"/>
                  </a:lnTo>
                  <a:lnTo>
                    <a:pt x="6896" y="10166"/>
                  </a:lnTo>
                  <a:lnTo>
                    <a:pt x="6868" y="10057"/>
                  </a:lnTo>
                  <a:lnTo>
                    <a:pt x="6868" y="10057"/>
                  </a:lnTo>
                  <a:lnTo>
                    <a:pt x="6569" y="9294"/>
                  </a:lnTo>
                  <a:lnTo>
                    <a:pt x="6296" y="8504"/>
                  </a:lnTo>
                  <a:lnTo>
                    <a:pt x="6187" y="8095"/>
                  </a:lnTo>
                  <a:lnTo>
                    <a:pt x="6078" y="7686"/>
                  </a:lnTo>
                  <a:lnTo>
                    <a:pt x="5996" y="7277"/>
                  </a:lnTo>
                  <a:lnTo>
                    <a:pt x="5942" y="6868"/>
                  </a:lnTo>
                  <a:lnTo>
                    <a:pt x="5914" y="6460"/>
                  </a:lnTo>
                  <a:lnTo>
                    <a:pt x="5914" y="6051"/>
                  </a:lnTo>
                  <a:lnTo>
                    <a:pt x="5942" y="5669"/>
                  </a:lnTo>
                  <a:lnTo>
                    <a:pt x="5996" y="5260"/>
                  </a:lnTo>
                  <a:lnTo>
                    <a:pt x="6078" y="4852"/>
                  </a:lnTo>
                  <a:lnTo>
                    <a:pt x="6214" y="4470"/>
                  </a:lnTo>
                  <a:lnTo>
                    <a:pt x="6378" y="4061"/>
                  </a:lnTo>
                  <a:lnTo>
                    <a:pt x="6569" y="3680"/>
                  </a:lnTo>
                  <a:lnTo>
                    <a:pt x="6569" y="3680"/>
                  </a:lnTo>
                  <a:lnTo>
                    <a:pt x="6868" y="3216"/>
                  </a:lnTo>
                  <a:lnTo>
                    <a:pt x="7195" y="2835"/>
                  </a:lnTo>
                  <a:lnTo>
                    <a:pt x="7577" y="2481"/>
                  </a:lnTo>
                  <a:lnTo>
                    <a:pt x="7958" y="2208"/>
                  </a:lnTo>
                  <a:lnTo>
                    <a:pt x="8367" y="1990"/>
                  </a:lnTo>
                  <a:lnTo>
                    <a:pt x="8803" y="1827"/>
                  </a:lnTo>
                  <a:lnTo>
                    <a:pt x="9239" y="1745"/>
                  </a:lnTo>
                  <a:lnTo>
                    <a:pt x="9675" y="1690"/>
                  </a:lnTo>
                  <a:lnTo>
                    <a:pt x="10139" y="1718"/>
                  </a:lnTo>
                  <a:lnTo>
                    <a:pt x="10575" y="1799"/>
                  </a:lnTo>
                  <a:lnTo>
                    <a:pt x="11011" y="1936"/>
                  </a:lnTo>
                  <a:lnTo>
                    <a:pt x="11420" y="2154"/>
                  </a:lnTo>
                  <a:lnTo>
                    <a:pt x="11801" y="2399"/>
                  </a:lnTo>
                  <a:lnTo>
                    <a:pt x="12183" y="2726"/>
                  </a:lnTo>
                  <a:lnTo>
                    <a:pt x="12537" y="3107"/>
                  </a:lnTo>
                  <a:lnTo>
                    <a:pt x="12673" y="3325"/>
                  </a:lnTo>
                  <a:lnTo>
                    <a:pt x="12837" y="3543"/>
                  </a:lnTo>
                  <a:lnTo>
                    <a:pt x="12837" y="3543"/>
                  </a:lnTo>
                  <a:lnTo>
                    <a:pt x="12891" y="3625"/>
                  </a:lnTo>
                  <a:lnTo>
                    <a:pt x="13000" y="3680"/>
                  </a:lnTo>
                  <a:lnTo>
                    <a:pt x="13082" y="3680"/>
                  </a:lnTo>
                  <a:lnTo>
                    <a:pt x="13164" y="3653"/>
                  </a:lnTo>
                  <a:lnTo>
                    <a:pt x="13246" y="3598"/>
                  </a:lnTo>
                  <a:lnTo>
                    <a:pt x="13300" y="3543"/>
                  </a:lnTo>
                  <a:lnTo>
                    <a:pt x="13327" y="3434"/>
                  </a:lnTo>
                  <a:lnTo>
                    <a:pt x="13327" y="3353"/>
                  </a:lnTo>
                  <a:lnTo>
                    <a:pt x="13327" y="3353"/>
                  </a:lnTo>
                  <a:lnTo>
                    <a:pt x="13218" y="3026"/>
                  </a:lnTo>
                  <a:lnTo>
                    <a:pt x="13218" y="3026"/>
                  </a:lnTo>
                  <a:lnTo>
                    <a:pt x="13300" y="2971"/>
                  </a:lnTo>
                  <a:lnTo>
                    <a:pt x="13382" y="2889"/>
                  </a:lnTo>
                  <a:lnTo>
                    <a:pt x="13409" y="2808"/>
                  </a:lnTo>
                  <a:lnTo>
                    <a:pt x="13409" y="2699"/>
                  </a:lnTo>
                  <a:lnTo>
                    <a:pt x="13409" y="2699"/>
                  </a:lnTo>
                  <a:lnTo>
                    <a:pt x="13382" y="2453"/>
                  </a:lnTo>
                  <a:lnTo>
                    <a:pt x="13382" y="2235"/>
                  </a:lnTo>
                  <a:lnTo>
                    <a:pt x="13382" y="2017"/>
                  </a:lnTo>
                  <a:lnTo>
                    <a:pt x="13409" y="1799"/>
                  </a:lnTo>
                  <a:lnTo>
                    <a:pt x="13464" y="1581"/>
                  </a:lnTo>
                  <a:lnTo>
                    <a:pt x="13545" y="1390"/>
                  </a:lnTo>
                  <a:lnTo>
                    <a:pt x="13627" y="1172"/>
                  </a:lnTo>
                  <a:lnTo>
                    <a:pt x="13736" y="982"/>
                  </a:lnTo>
                  <a:lnTo>
                    <a:pt x="13845" y="818"/>
                  </a:lnTo>
                  <a:lnTo>
                    <a:pt x="14009" y="627"/>
                  </a:lnTo>
                  <a:lnTo>
                    <a:pt x="14145" y="491"/>
                  </a:lnTo>
                  <a:lnTo>
                    <a:pt x="14308" y="355"/>
                  </a:lnTo>
                  <a:lnTo>
                    <a:pt x="14499" y="246"/>
                  </a:lnTo>
                  <a:lnTo>
                    <a:pt x="14717" y="137"/>
                  </a:lnTo>
                  <a:lnTo>
                    <a:pt x="14908" y="55"/>
                  </a:lnTo>
                  <a:lnTo>
                    <a:pt x="15153" y="28"/>
                  </a:lnTo>
                  <a:lnTo>
                    <a:pt x="15153" y="28"/>
                  </a:lnTo>
                  <a:lnTo>
                    <a:pt x="15344" y="1"/>
                  </a:lnTo>
                  <a:lnTo>
                    <a:pt x="15562" y="1"/>
                  </a:lnTo>
                  <a:lnTo>
                    <a:pt x="15753" y="28"/>
                  </a:lnTo>
                  <a:lnTo>
                    <a:pt x="15944" y="55"/>
                  </a:lnTo>
                  <a:lnTo>
                    <a:pt x="16134" y="110"/>
                  </a:lnTo>
                  <a:lnTo>
                    <a:pt x="16298" y="191"/>
                  </a:lnTo>
                  <a:lnTo>
                    <a:pt x="16461" y="300"/>
                  </a:lnTo>
                  <a:lnTo>
                    <a:pt x="16598" y="409"/>
                  </a:lnTo>
                  <a:lnTo>
                    <a:pt x="16897" y="655"/>
                  </a:lnTo>
                  <a:lnTo>
                    <a:pt x="17115" y="954"/>
                  </a:lnTo>
                  <a:lnTo>
                    <a:pt x="17306" y="1281"/>
                  </a:lnTo>
                  <a:lnTo>
                    <a:pt x="17470" y="1663"/>
                  </a:lnTo>
                  <a:lnTo>
                    <a:pt x="17470" y="1663"/>
                  </a:lnTo>
                  <a:lnTo>
                    <a:pt x="17443" y="1772"/>
                  </a:lnTo>
                  <a:lnTo>
                    <a:pt x="17443" y="1772"/>
                  </a:lnTo>
                  <a:lnTo>
                    <a:pt x="17443" y="1854"/>
                  </a:lnTo>
                  <a:lnTo>
                    <a:pt x="17470" y="1936"/>
                  </a:lnTo>
                  <a:lnTo>
                    <a:pt x="17524" y="2017"/>
                  </a:lnTo>
                  <a:lnTo>
                    <a:pt x="17579" y="2072"/>
                  </a:lnTo>
                  <a:lnTo>
                    <a:pt x="17579" y="2072"/>
                  </a:lnTo>
                  <a:lnTo>
                    <a:pt x="17606" y="2099"/>
                  </a:lnTo>
                  <a:lnTo>
                    <a:pt x="17606" y="2099"/>
                  </a:lnTo>
                  <a:lnTo>
                    <a:pt x="17661" y="2208"/>
                  </a:lnTo>
                  <a:lnTo>
                    <a:pt x="17715" y="2290"/>
                  </a:lnTo>
                  <a:lnTo>
                    <a:pt x="17824" y="2317"/>
                  </a:lnTo>
                  <a:lnTo>
                    <a:pt x="17933" y="2317"/>
                  </a:lnTo>
                  <a:lnTo>
                    <a:pt x="18042" y="2263"/>
                  </a:lnTo>
                  <a:lnTo>
                    <a:pt x="18124" y="2208"/>
                  </a:lnTo>
                  <a:lnTo>
                    <a:pt x="18178" y="2126"/>
                  </a:lnTo>
                  <a:lnTo>
                    <a:pt x="18206" y="2017"/>
                  </a:lnTo>
                  <a:lnTo>
                    <a:pt x="18206" y="2017"/>
                  </a:lnTo>
                  <a:lnTo>
                    <a:pt x="18206" y="1772"/>
                  </a:lnTo>
                  <a:lnTo>
                    <a:pt x="18178" y="1527"/>
                  </a:lnTo>
                  <a:lnTo>
                    <a:pt x="18178" y="1527"/>
                  </a:lnTo>
                  <a:lnTo>
                    <a:pt x="18315" y="1418"/>
                  </a:lnTo>
                  <a:lnTo>
                    <a:pt x="18478" y="1309"/>
                  </a:lnTo>
                  <a:lnTo>
                    <a:pt x="18642" y="1227"/>
                  </a:lnTo>
                  <a:lnTo>
                    <a:pt x="18805" y="1172"/>
                  </a:lnTo>
                  <a:lnTo>
                    <a:pt x="18969" y="1145"/>
                  </a:lnTo>
                  <a:lnTo>
                    <a:pt x="19159" y="1145"/>
                  </a:lnTo>
                  <a:lnTo>
                    <a:pt x="19350" y="1145"/>
                  </a:lnTo>
                  <a:lnTo>
                    <a:pt x="19514" y="1200"/>
                  </a:lnTo>
                  <a:lnTo>
                    <a:pt x="19514" y="1200"/>
                  </a:lnTo>
                  <a:lnTo>
                    <a:pt x="19814" y="1281"/>
                  </a:lnTo>
                  <a:lnTo>
                    <a:pt x="20059" y="1445"/>
                  </a:lnTo>
                  <a:lnTo>
                    <a:pt x="20277" y="1636"/>
                  </a:lnTo>
                  <a:lnTo>
                    <a:pt x="20495" y="1854"/>
                  </a:lnTo>
                  <a:lnTo>
                    <a:pt x="20686" y="2099"/>
                  </a:lnTo>
                  <a:lnTo>
                    <a:pt x="20822" y="2372"/>
                  </a:lnTo>
                  <a:lnTo>
                    <a:pt x="20958" y="2644"/>
                  </a:lnTo>
                  <a:lnTo>
                    <a:pt x="21094" y="2917"/>
                  </a:lnTo>
                  <a:lnTo>
                    <a:pt x="21094" y="2917"/>
                  </a:lnTo>
                  <a:lnTo>
                    <a:pt x="21149" y="2998"/>
                  </a:lnTo>
                  <a:lnTo>
                    <a:pt x="21231" y="3053"/>
                  </a:lnTo>
                  <a:lnTo>
                    <a:pt x="21312" y="3107"/>
                  </a:lnTo>
                  <a:lnTo>
                    <a:pt x="21421" y="3107"/>
                  </a:lnTo>
                  <a:lnTo>
                    <a:pt x="21421" y="3107"/>
                  </a:lnTo>
                  <a:lnTo>
                    <a:pt x="21149" y="3598"/>
                  </a:lnTo>
                  <a:lnTo>
                    <a:pt x="20931" y="4143"/>
                  </a:lnTo>
                  <a:lnTo>
                    <a:pt x="20767" y="4715"/>
                  </a:lnTo>
                  <a:lnTo>
                    <a:pt x="20658" y="5288"/>
                  </a:lnTo>
                  <a:lnTo>
                    <a:pt x="20604" y="5860"/>
                  </a:lnTo>
                  <a:lnTo>
                    <a:pt x="20631" y="6460"/>
                  </a:lnTo>
                  <a:lnTo>
                    <a:pt x="20713" y="7032"/>
                  </a:lnTo>
                  <a:lnTo>
                    <a:pt x="20795" y="7332"/>
                  </a:lnTo>
                  <a:lnTo>
                    <a:pt x="20876" y="7631"/>
                  </a:lnTo>
                  <a:lnTo>
                    <a:pt x="20876" y="7631"/>
                  </a:lnTo>
                  <a:lnTo>
                    <a:pt x="20604" y="7413"/>
                  </a:lnTo>
                  <a:lnTo>
                    <a:pt x="20304" y="7195"/>
                  </a:lnTo>
                  <a:lnTo>
                    <a:pt x="20004" y="7005"/>
                  </a:lnTo>
                  <a:lnTo>
                    <a:pt x="19705" y="6814"/>
                  </a:lnTo>
                  <a:lnTo>
                    <a:pt x="19405" y="6650"/>
                  </a:lnTo>
                  <a:lnTo>
                    <a:pt x="19078" y="6514"/>
                  </a:lnTo>
                  <a:lnTo>
                    <a:pt x="18778" y="6405"/>
                  </a:lnTo>
                  <a:lnTo>
                    <a:pt x="18451" y="6296"/>
                  </a:lnTo>
                  <a:lnTo>
                    <a:pt x="18124" y="6187"/>
                  </a:lnTo>
                  <a:lnTo>
                    <a:pt x="17770" y="6133"/>
                  </a:lnTo>
                  <a:lnTo>
                    <a:pt x="17443" y="6078"/>
                  </a:lnTo>
                  <a:lnTo>
                    <a:pt x="17088" y="6024"/>
                  </a:lnTo>
                  <a:lnTo>
                    <a:pt x="16761" y="5996"/>
                  </a:lnTo>
                  <a:lnTo>
                    <a:pt x="16407" y="5996"/>
                  </a:lnTo>
                  <a:lnTo>
                    <a:pt x="15726" y="6024"/>
                  </a:lnTo>
                  <a:lnTo>
                    <a:pt x="15044" y="6133"/>
                  </a:lnTo>
                  <a:lnTo>
                    <a:pt x="14363" y="6296"/>
                  </a:lnTo>
                  <a:lnTo>
                    <a:pt x="13709" y="6514"/>
                  </a:lnTo>
                  <a:lnTo>
                    <a:pt x="13055" y="6787"/>
                  </a:lnTo>
                  <a:lnTo>
                    <a:pt x="12428" y="7141"/>
                  </a:lnTo>
                  <a:lnTo>
                    <a:pt x="12128" y="7332"/>
                  </a:lnTo>
                  <a:lnTo>
                    <a:pt x="11828" y="7522"/>
                  </a:lnTo>
                  <a:lnTo>
                    <a:pt x="11556" y="7768"/>
                  </a:lnTo>
                  <a:lnTo>
                    <a:pt x="11256" y="7986"/>
                  </a:lnTo>
                  <a:lnTo>
                    <a:pt x="11011" y="8231"/>
                  </a:lnTo>
                  <a:lnTo>
                    <a:pt x="10738" y="8504"/>
                  </a:lnTo>
                  <a:lnTo>
                    <a:pt x="10738" y="8504"/>
                  </a:lnTo>
                  <a:lnTo>
                    <a:pt x="10275" y="9049"/>
                  </a:lnTo>
                  <a:lnTo>
                    <a:pt x="9866" y="9648"/>
                  </a:lnTo>
                  <a:lnTo>
                    <a:pt x="9485" y="10302"/>
                  </a:lnTo>
                  <a:lnTo>
                    <a:pt x="9158" y="10984"/>
                  </a:lnTo>
                  <a:lnTo>
                    <a:pt x="8858" y="11692"/>
                  </a:lnTo>
                  <a:lnTo>
                    <a:pt x="8613" y="12455"/>
                  </a:lnTo>
                  <a:lnTo>
                    <a:pt x="8449" y="13191"/>
                  </a:lnTo>
                  <a:lnTo>
                    <a:pt x="8394" y="13573"/>
                  </a:lnTo>
                  <a:lnTo>
                    <a:pt x="8340" y="13954"/>
                  </a:lnTo>
                  <a:lnTo>
                    <a:pt x="8313" y="14336"/>
                  </a:lnTo>
                  <a:lnTo>
                    <a:pt x="8285" y="14717"/>
                  </a:lnTo>
                  <a:lnTo>
                    <a:pt x="8285" y="15072"/>
                  </a:lnTo>
                  <a:lnTo>
                    <a:pt x="8313" y="15453"/>
                  </a:lnTo>
                  <a:lnTo>
                    <a:pt x="8367" y="15807"/>
                  </a:lnTo>
                  <a:lnTo>
                    <a:pt x="8422" y="16189"/>
                  </a:lnTo>
                  <a:lnTo>
                    <a:pt x="8503" y="16516"/>
                  </a:lnTo>
                  <a:lnTo>
                    <a:pt x="8613" y="16870"/>
                  </a:lnTo>
                  <a:lnTo>
                    <a:pt x="8749" y="17197"/>
                  </a:lnTo>
                  <a:lnTo>
                    <a:pt x="8885" y="17524"/>
                  </a:lnTo>
                  <a:lnTo>
                    <a:pt x="9076" y="17851"/>
                  </a:lnTo>
                  <a:lnTo>
                    <a:pt x="9267" y="18151"/>
                  </a:lnTo>
                  <a:lnTo>
                    <a:pt x="9485" y="18424"/>
                  </a:lnTo>
                  <a:lnTo>
                    <a:pt x="9730" y="18696"/>
                  </a:lnTo>
                  <a:lnTo>
                    <a:pt x="10002" y="18942"/>
                  </a:lnTo>
                  <a:lnTo>
                    <a:pt x="10302" y="19187"/>
                  </a:lnTo>
                  <a:lnTo>
                    <a:pt x="10302" y="19187"/>
                  </a:lnTo>
                  <a:lnTo>
                    <a:pt x="10030" y="19214"/>
                  </a:lnTo>
                  <a:lnTo>
                    <a:pt x="9757" y="19241"/>
                  </a:lnTo>
                  <a:lnTo>
                    <a:pt x="9485" y="19296"/>
                  </a:lnTo>
                  <a:lnTo>
                    <a:pt x="9212" y="19378"/>
                  </a:lnTo>
                  <a:lnTo>
                    <a:pt x="8940" y="19487"/>
                  </a:lnTo>
                  <a:lnTo>
                    <a:pt x="8694" y="19623"/>
                  </a:lnTo>
                  <a:lnTo>
                    <a:pt x="8449" y="19759"/>
                  </a:lnTo>
                  <a:lnTo>
                    <a:pt x="8231" y="19950"/>
                  </a:lnTo>
                  <a:lnTo>
                    <a:pt x="8013" y="20113"/>
                  </a:lnTo>
                  <a:lnTo>
                    <a:pt x="7822" y="20331"/>
                  </a:lnTo>
                  <a:lnTo>
                    <a:pt x="7631" y="20550"/>
                  </a:lnTo>
                  <a:lnTo>
                    <a:pt x="7468" y="20768"/>
                  </a:lnTo>
                  <a:lnTo>
                    <a:pt x="7332" y="21013"/>
                  </a:lnTo>
                  <a:lnTo>
                    <a:pt x="7195" y="21285"/>
                  </a:lnTo>
                  <a:lnTo>
                    <a:pt x="7114" y="21531"/>
                  </a:lnTo>
                  <a:lnTo>
                    <a:pt x="7032" y="21803"/>
                  </a:lnTo>
                  <a:lnTo>
                    <a:pt x="7032" y="21803"/>
                  </a:lnTo>
                  <a:lnTo>
                    <a:pt x="6977" y="22157"/>
                  </a:lnTo>
                  <a:lnTo>
                    <a:pt x="6977" y="22484"/>
                  </a:lnTo>
                  <a:lnTo>
                    <a:pt x="7005" y="22784"/>
                  </a:lnTo>
                  <a:lnTo>
                    <a:pt x="7059" y="23111"/>
                  </a:lnTo>
                  <a:lnTo>
                    <a:pt x="7141" y="23411"/>
                  </a:lnTo>
                  <a:lnTo>
                    <a:pt x="7277" y="23711"/>
                  </a:lnTo>
                  <a:lnTo>
                    <a:pt x="7413" y="24011"/>
                  </a:lnTo>
                  <a:lnTo>
                    <a:pt x="7604" y="24283"/>
                  </a:lnTo>
                  <a:lnTo>
                    <a:pt x="7795" y="24528"/>
                  </a:lnTo>
                  <a:lnTo>
                    <a:pt x="8013" y="24746"/>
                  </a:lnTo>
                  <a:lnTo>
                    <a:pt x="8258" y="24965"/>
                  </a:lnTo>
                  <a:lnTo>
                    <a:pt x="8531" y="25155"/>
                  </a:lnTo>
                  <a:lnTo>
                    <a:pt x="8803" y="25319"/>
                  </a:lnTo>
                  <a:lnTo>
                    <a:pt x="9103" y="25455"/>
                  </a:lnTo>
                  <a:lnTo>
                    <a:pt x="9403" y="25537"/>
                  </a:lnTo>
                  <a:lnTo>
                    <a:pt x="9730" y="256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11120376" y="5344328"/>
              <a:ext cx="115850" cy="124025"/>
            </a:xfrm>
            <a:custGeom>
              <a:rect b="b" l="l" r="r" t="t"/>
              <a:pathLst>
                <a:path extrusionOk="0" h="4961" w="4634">
                  <a:moveTo>
                    <a:pt x="2236" y="791"/>
                  </a:moveTo>
                  <a:lnTo>
                    <a:pt x="3925" y="2726"/>
                  </a:lnTo>
                  <a:lnTo>
                    <a:pt x="2508" y="4143"/>
                  </a:lnTo>
                  <a:lnTo>
                    <a:pt x="1827" y="3134"/>
                  </a:lnTo>
                  <a:lnTo>
                    <a:pt x="1473" y="2644"/>
                  </a:lnTo>
                  <a:lnTo>
                    <a:pt x="1118" y="2181"/>
                  </a:lnTo>
                  <a:lnTo>
                    <a:pt x="1036" y="2126"/>
                  </a:lnTo>
                  <a:lnTo>
                    <a:pt x="982" y="2099"/>
                  </a:lnTo>
                  <a:lnTo>
                    <a:pt x="900" y="2072"/>
                  </a:lnTo>
                  <a:lnTo>
                    <a:pt x="818" y="2099"/>
                  </a:lnTo>
                  <a:lnTo>
                    <a:pt x="1527" y="1445"/>
                  </a:lnTo>
                  <a:lnTo>
                    <a:pt x="2236" y="791"/>
                  </a:lnTo>
                  <a:close/>
                  <a:moveTo>
                    <a:pt x="2236" y="0"/>
                  </a:moveTo>
                  <a:lnTo>
                    <a:pt x="2127" y="28"/>
                  </a:lnTo>
                  <a:lnTo>
                    <a:pt x="2018" y="109"/>
                  </a:lnTo>
                  <a:lnTo>
                    <a:pt x="1009" y="1172"/>
                  </a:lnTo>
                  <a:lnTo>
                    <a:pt x="519" y="1745"/>
                  </a:lnTo>
                  <a:lnTo>
                    <a:pt x="55" y="2317"/>
                  </a:lnTo>
                  <a:lnTo>
                    <a:pt x="28" y="2371"/>
                  </a:lnTo>
                  <a:lnTo>
                    <a:pt x="1" y="2426"/>
                  </a:lnTo>
                  <a:lnTo>
                    <a:pt x="28" y="2508"/>
                  </a:lnTo>
                  <a:lnTo>
                    <a:pt x="55" y="2535"/>
                  </a:lnTo>
                  <a:lnTo>
                    <a:pt x="110" y="2589"/>
                  </a:lnTo>
                  <a:lnTo>
                    <a:pt x="246" y="2589"/>
                  </a:lnTo>
                  <a:lnTo>
                    <a:pt x="301" y="2562"/>
                  </a:lnTo>
                  <a:lnTo>
                    <a:pt x="573" y="2317"/>
                  </a:lnTo>
                  <a:lnTo>
                    <a:pt x="546" y="2453"/>
                  </a:lnTo>
                  <a:lnTo>
                    <a:pt x="546" y="2535"/>
                  </a:lnTo>
                  <a:lnTo>
                    <a:pt x="573" y="2589"/>
                  </a:lnTo>
                  <a:lnTo>
                    <a:pt x="955" y="3162"/>
                  </a:lnTo>
                  <a:lnTo>
                    <a:pt x="1364" y="3707"/>
                  </a:lnTo>
                  <a:lnTo>
                    <a:pt x="2208" y="4797"/>
                  </a:lnTo>
                  <a:lnTo>
                    <a:pt x="2317" y="4906"/>
                  </a:lnTo>
                  <a:lnTo>
                    <a:pt x="2426" y="4960"/>
                  </a:lnTo>
                  <a:lnTo>
                    <a:pt x="2508" y="4960"/>
                  </a:lnTo>
                  <a:lnTo>
                    <a:pt x="2590" y="4933"/>
                  </a:lnTo>
                  <a:lnTo>
                    <a:pt x="2644" y="4906"/>
                  </a:lnTo>
                  <a:lnTo>
                    <a:pt x="2699" y="4851"/>
                  </a:lnTo>
                  <a:lnTo>
                    <a:pt x="3626" y="3898"/>
                  </a:lnTo>
                  <a:lnTo>
                    <a:pt x="4552" y="2944"/>
                  </a:lnTo>
                  <a:lnTo>
                    <a:pt x="4607" y="2835"/>
                  </a:lnTo>
                  <a:lnTo>
                    <a:pt x="4634" y="2726"/>
                  </a:lnTo>
                  <a:lnTo>
                    <a:pt x="4607" y="2617"/>
                  </a:lnTo>
                  <a:lnTo>
                    <a:pt x="4525" y="2508"/>
                  </a:lnTo>
                  <a:lnTo>
                    <a:pt x="3517" y="1309"/>
                  </a:lnTo>
                  <a:lnTo>
                    <a:pt x="2481" y="82"/>
                  </a:lnTo>
                  <a:lnTo>
                    <a:pt x="2426" y="55"/>
                  </a:lnTo>
                  <a:lnTo>
                    <a:pt x="2372" y="28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11140826" y="5364078"/>
              <a:ext cx="77700" cy="83825"/>
            </a:xfrm>
            <a:custGeom>
              <a:rect b="b" l="l" r="r" t="t"/>
              <a:pathLst>
                <a:path extrusionOk="0" h="3353" w="3108">
                  <a:moveTo>
                    <a:pt x="1418" y="1"/>
                  </a:moveTo>
                  <a:lnTo>
                    <a:pt x="709" y="655"/>
                  </a:lnTo>
                  <a:lnTo>
                    <a:pt x="0" y="1309"/>
                  </a:lnTo>
                  <a:lnTo>
                    <a:pt x="82" y="1282"/>
                  </a:lnTo>
                  <a:lnTo>
                    <a:pt x="164" y="1309"/>
                  </a:lnTo>
                  <a:lnTo>
                    <a:pt x="218" y="1336"/>
                  </a:lnTo>
                  <a:lnTo>
                    <a:pt x="300" y="1391"/>
                  </a:lnTo>
                  <a:lnTo>
                    <a:pt x="655" y="1854"/>
                  </a:lnTo>
                  <a:lnTo>
                    <a:pt x="1009" y="2344"/>
                  </a:lnTo>
                  <a:lnTo>
                    <a:pt x="1690" y="3353"/>
                  </a:lnTo>
                  <a:lnTo>
                    <a:pt x="3107" y="193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12190076" y="4705928"/>
              <a:ext cx="57925" cy="17725"/>
            </a:xfrm>
            <a:custGeom>
              <a:rect b="b" l="l" r="r" t="t"/>
              <a:pathLst>
                <a:path extrusionOk="0" h="709" w="2317">
                  <a:moveTo>
                    <a:pt x="2317" y="0"/>
                  </a:moveTo>
                  <a:lnTo>
                    <a:pt x="2317" y="0"/>
                  </a:lnTo>
                  <a:lnTo>
                    <a:pt x="2017" y="0"/>
                  </a:lnTo>
                  <a:lnTo>
                    <a:pt x="1690" y="55"/>
                  </a:lnTo>
                  <a:lnTo>
                    <a:pt x="1390" y="109"/>
                  </a:lnTo>
                  <a:lnTo>
                    <a:pt x="1090" y="191"/>
                  </a:lnTo>
                  <a:lnTo>
                    <a:pt x="818" y="300"/>
                  </a:lnTo>
                  <a:lnTo>
                    <a:pt x="518" y="409"/>
                  </a:lnTo>
                  <a:lnTo>
                    <a:pt x="246" y="545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246" y="545"/>
                  </a:lnTo>
                  <a:lnTo>
                    <a:pt x="518" y="409"/>
                  </a:lnTo>
                  <a:lnTo>
                    <a:pt x="818" y="300"/>
                  </a:lnTo>
                  <a:lnTo>
                    <a:pt x="1090" y="191"/>
                  </a:lnTo>
                  <a:lnTo>
                    <a:pt x="1390" y="109"/>
                  </a:lnTo>
                  <a:lnTo>
                    <a:pt x="1690" y="55"/>
                  </a:lnTo>
                  <a:lnTo>
                    <a:pt x="2017" y="0"/>
                  </a:lnTo>
                  <a:lnTo>
                    <a:pt x="2317" y="0"/>
                  </a:lnTo>
                  <a:close/>
                  <a:moveTo>
                    <a:pt x="2317" y="0"/>
                  </a:moveTo>
                  <a:lnTo>
                    <a:pt x="2317" y="0"/>
                  </a:lnTo>
                  <a:lnTo>
                    <a:pt x="2317" y="0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2190076" y="4705928"/>
              <a:ext cx="57925" cy="17725"/>
            </a:xfrm>
            <a:custGeom>
              <a:rect b="b" l="l" r="r" t="t"/>
              <a:pathLst>
                <a:path extrusionOk="0" fill="none" h="709" w="2317">
                  <a:moveTo>
                    <a:pt x="2317" y="0"/>
                  </a:moveTo>
                  <a:lnTo>
                    <a:pt x="2317" y="0"/>
                  </a:lnTo>
                  <a:lnTo>
                    <a:pt x="2017" y="0"/>
                  </a:lnTo>
                  <a:lnTo>
                    <a:pt x="1690" y="55"/>
                  </a:lnTo>
                  <a:lnTo>
                    <a:pt x="1390" y="109"/>
                  </a:lnTo>
                  <a:lnTo>
                    <a:pt x="1090" y="191"/>
                  </a:lnTo>
                  <a:lnTo>
                    <a:pt x="818" y="300"/>
                  </a:lnTo>
                  <a:lnTo>
                    <a:pt x="518" y="409"/>
                  </a:lnTo>
                  <a:lnTo>
                    <a:pt x="246" y="545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246" y="545"/>
                  </a:lnTo>
                  <a:lnTo>
                    <a:pt x="518" y="409"/>
                  </a:lnTo>
                  <a:lnTo>
                    <a:pt x="818" y="300"/>
                  </a:lnTo>
                  <a:lnTo>
                    <a:pt x="1090" y="191"/>
                  </a:lnTo>
                  <a:lnTo>
                    <a:pt x="1390" y="109"/>
                  </a:lnTo>
                  <a:lnTo>
                    <a:pt x="1690" y="55"/>
                  </a:lnTo>
                  <a:lnTo>
                    <a:pt x="2017" y="0"/>
                  </a:lnTo>
                  <a:lnTo>
                    <a:pt x="23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2247976" y="470592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2190076" y="4703203"/>
              <a:ext cx="79050" cy="20450"/>
            </a:xfrm>
            <a:custGeom>
              <a:rect b="b" l="l" r="r" t="t"/>
              <a:pathLst>
                <a:path extrusionOk="0" h="818" w="3162">
                  <a:moveTo>
                    <a:pt x="1772" y="0"/>
                  </a:moveTo>
                  <a:lnTo>
                    <a:pt x="1499" y="27"/>
                  </a:lnTo>
                  <a:lnTo>
                    <a:pt x="1227" y="82"/>
                  </a:lnTo>
                  <a:lnTo>
                    <a:pt x="981" y="164"/>
                  </a:lnTo>
                  <a:lnTo>
                    <a:pt x="763" y="273"/>
                  </a:lnTo>
                  <a:lnTo>
                    <a:pt x="545" y="382"/>
                  </a:lnTo>
                  <a:lnTo>
                    <a:pt x="355" y="518"/>
                  </a:lnTo>
                  <a:lnTo>
                    <a:pt x="164" y="654"/>
                  </a:lnTo>
                  <a:lnTo>
                    <a:pt x="0" y="818"/>
                  </a:lnTo>
                  <a:lnTo>
                    <a:pt x="246" y="654"/>
                  </a:lnTo>
                  <a:lnTo>
                    <a:pt x="518" y="518"/>
                  </a:lnTo>
                  <a:lnTo>
                    <a:pt x="818" y="409"/>
                  </a:lnTo>
                  <a:lnTo>
                    <a:pt x="1090" y="300"/>
                  </a:lnTo>
                  <a:lnTo>
                    <a:pt x="1390" y="218"/>
                  </a:lnTo>
                  <a:lnTo>
                    <a:pt x="1690" y="164"/>
                  </a:lnTo>
                  <a:lnTo>
                    <a:pt x="2017" y="109"/>
                  </a:lnTo>
                  <a:lnTo>
                    <a:pt x="2589" y="109"/>
                  </a:lnTo>
                  <a:lnTo>
                    <a:pt x="2889" y="136"/>
                  </a:lnTo>
                  <a:lnTo>
                    <a:pt x="3162" y="191"/>
                  </a:lnTo>
                  <a:lnTo>
                    <a:pt x="3162" y="191"/>
                  </a:lnTo>
                  <a:lnTo>
                    <a:pt x="2889" y="109"/>
                  </a:lnTo>
                  <a:lnTo>
                    <a:pt x="2617" y="27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12190076" y="4703203"/>
              <a:ext cx="79050" cy="20450"/>
            </a:xfrm>
            <a:custGeom>
              <a:rect b="b" l="l" r="r" t="t"/>
              <a:pathLst>
                <a:path extrusionOk="0" fill="none" h="818" w="3162">
                  <a:moveTo>
                    <a:pt x="2044" y="0"/>
                  </a:moveTo>
                  <a:lnTo>
                    <a:pt x="2044" y="0"/>
                  </a:lnTo>
                  <a:lnTo>
                    <a:pt x="1772" y="0"/>
                  </a:lnTo>
                  <a:lnTo>
                    <a:pt x="1772" y="0"/>
                  </a:lnTo>
                  <a:lnTo>
                    <a:pt x="1499" y="27"/>
                  </a:lnTo>
                  <a:lnTo>
                    <a:pt x="1227" y="82"/>
                  </a:lnTo>
                  <a:lnTo>
                    <a:pt x="981" y="164"/>
                  </a:lnTo>
                  <a:lnTo>
                    <a:pt x="763" y="273"/>
                  </a:lnTo>
                  <a:lnTo>
                    <a:pt x="545" y="382"/>
                  </a:lnTo>
                  <a:lnTo>
                    <a:pt x="355" y="518"/>
                  </a:lnTo>
                  <a:lnTo>
                    <a:pt x="164" y="654"/>
                  </a:lnTo>
                  <a:lnTo>
                    <a:pt x="0" y="818"/>
                  </a:lnTo>
                  <a:lnTo>
                    <a:pt x="0" y="818"/>
                  </a:lnTo>
                  <a:lnTo>
                    <a:pt x="246" y="654"/>
                  </a:lnTo>
                  <a:lnTo>
                    <a:pt x="518" y="518"/>
                  </a:lnTo>
                  <a:lnTo>
                    <a:pt x="818" y="409"/>
                  </a:lnTo>
                  <a:lnTo>
                    <a:pt x="1090" y="300"/>
                  </a:lnTo>
                  <a:lnTo>
                    <a:pt x="1390" y="218"/>
                  </a:lnTo>
                  <a:lnTo>
                    <a:pt x="1690" y="164"/>
                  </a:lnTo>
                  <a:lnTo>
                    <a:pt x="20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317" y="109"/>
                  </a:lnTo>
                  <a:lnTo>
                    <a:pt x="2589" y="109"/>
                  </a:lnTo>
                  <a:lnTo>
                    <a:pt x="2589" y="109"/>
                  </a:lnTo>
                  <a:lnTo>
                    <a:pt x="2889" y="136"/>
                  </a:lnTo>
                  <a:lnTo>
                    <a:pt x="3162" y="191"/>
                  </a:lnTo>
                  <a:lnTo>
                    <a:pt x="3162" y="191"/>
                  </a:lnTo>
                  <a:lnTo>
                    <a:pt x="2889" y="109"/>
                  </a:lnTo>
                  <a:lnTo>
                    <a:pt x="2617" y="27"/>
                  </a:lnTo>
                  <a:lnTo>
                    <a:pt x="2317" y="0"/>
                  </a:lnTo>
                  <a:lnTo>
                    <a:pt x="20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13075801" y="5233278"/>
              <a:ext cx="7525" cy="700"/>
            </a:xfrm>
            <a:custGeom>
              <a:rect b="b" l="l" r="r" t="t"/>
              <a:pathLst>
                <a:path extrusionOk="0" h="28" w="301">
                  <a:moveTo>
                    <a:pt x="300" y="0"/>
                  </a:moveTo>
                  <a:lnTo>
                    <a:pt x="300" y="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00" y="0"/>
                  </a:lnTo>
                  <a:close/>
                  <a:moveTo>
                    <a:pt x="300" y="0"/>
                  </a:move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13075801" y="5233278"/>
              <a:ext cx="7525" cy="700"/>
            </a:xfrm>
            <a:custGeom>
              <a:rect b="b" l="l" r="r" t="t"/>
              <a:pathLst>
                <a:path extrusionOk="0" fill="none" h="28" w="301">
                  <a:moveTo>
                    <a:pt x="300" y="0"/>
                  </a:moveTo>
                  <a:lnTo>
                    <a:pt x="300" y="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3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13083301" y="523327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13075801" y="5223728"/>
              <a:ext cx="82475" cy="36825"/>
            </a:xfrm>
            <a:custGeom>
              <a:rect b="b" l="l" r="r" t="t"/>
              <a:pathLst>
                <a:path extrusionOk="0" h="1473" w="3299">
                  <a:moveTo>
                    <a:pt x="927" y="1"/>
                  </a:moveTo>
                  <a:lnTo>
                    <a:pt x="736" y="28"/>
                  </a:lnTo>
                  <a:lnTo>
                    <a:pt x="546" y="55"/>
                  </a:lnTo>
                  <a:lnTo>
                    <a:pt x="355" y="110"/>
                  </a:lnTo>
                  <a:lnTo>
                    <a:pt x="164" y="191"/>
                  </a:lnTo>
                  <a:lnTo>
                    <a:pt x="82" y="246"/>
                  </a:lnTo>
                  <a:lnTo>
                    <a:pt x="55" y="300"/>
                  </a:lnTo>
                  <a:lnTo>
                    <a:pt x="0" y="409"/>
                  </a:lnTo>
                  <a:lnTo>
                    <a:pt x="300" y="382"/>
                  </a:lnTo>
                  <a:lnTo>
                    <a:pt x="682" y="409"/>
                  </a:lnTo>
                  <a:lnTo>
                    <a:pt x="1091" y="464"/>
                  </a:lnTo>
                  <a:lnTo>
                    <a:pt x="1472" y="546"/>
                  </a:lnTo>
                  <a:lnTo>
                    <a:pt x="1854" y="682"/>
                  </a:lnTo>
                  <a:lnTo>
                    <a:pt x="2235" y="845"/>
                  </a:lnTo>
                  <a:lnTo>
                    <a:pt x="2617" y="1036"/>
                  </a:lnTo>
                  <a:lnTo>
                    <a:pt x="2971" y="1254"/>
                  </a:lnTo>
                  <a:lnTo>
                    <a:pt x="3298" y="1472"/>
                  </a:lnTo>
                  <a:lnTo>
                    <a:pt x="3080" y="1200"/>
                  </a:lnTo>
                  <a:lnTo>
                    <a:pt x="2835" y="927"/>
                  </a:lnTo>
                  <a:lnTo>
                    <a:pt x="2562" y="682"/>
                  </a:lnTo>
                  <a:lnTo>
                    <a:pt x="2262" y="464"/>
                  </a:lnTo>
                  <a:lnTo>
                    <a:pt x="1935" y="273"/>
                  </a:lnTo>
                  <a:lnTo>
                    <a:pt x="1608" y="137"/>
                  </a:lnTo>
                  <a:lnTo>
                    <a:pt x="1281" y="5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13075801" y="5223728"/>
              <a:ext cx="82475" cy="36825"/>
            </a:xfrm>
            <a:custGeom>
              <a:rect b="b" l="l" r="r" t="t"/>
              <a:pathLst>
                <a:path extrusionOk="0" fill="none" h="1473" w="3299">
                  <a:moveTo>
                    <a:pt x="927" y="1"/>
                  </a:moveTo>
                  <a:lnTo>
                    <a:pt x="927" y="1"/>
                  </a:lnTo>
                  <a:lnTo>
                    <a:pt x="736" y="28"/>
                  </a:lnTo>
                  <a:lnTo>
                    <a:pt x="546" y="55"/>
                  </a:lnTo>
                  <a:lnTo>
                    <a:pt x="355" y="110"/>
                  </a:lnTo>
                  <a:lnTo>
                    <a:pt x="164" y="191"/>
                  </a:lnTo>
                  <a:lnTo>
                    <a:pt x="164" y="191"/>
                  </a:lnTo>
                  <a:lnTo>
                    <a:pt x="82" y="246"/>
                  </a:lnTo>
                  <a:lnTo>
                    <a:pt x="55" y="300"/>
                  </a:lnTo>
                  <a:lnTo>
                    <a:pt x="0" y="409"/>
                  </a:lnTo>
                  <a:lnTo>
                    <a:pt x="0" y="409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300" y="382"/>
                  </a:lnTo>
                  <a:lnTo>
                    <a:pt x="682" y="409"/>
                  </a:lnTo>
                  <a:lnTo>
                    <a:pt x="1091" y="464"/>
                  </a:lnTo>
                  <a:lnTo>
                    <a:pt x="1472" y="546"/>
                  </a:lnTo>
                  <a:lnTo>
                    <a:pt x="1854" y="682"/>
                  </a:lnTo>
                  <a:lnTo>
                    <a:pt x="2235" y="845"/>
                  </a:lnTo>
                  <a:lnTo>
                    <a:pt x="2617" y="1036"/>
                  </a:lnTo>
                  <a:lnTo>
                    <a:pt x="2971" y="1254"/>
                  </a:lnTo>
                  <a:lnTo>
                    <a:pt x="3298" y="1472"/>
                  </a:lnTo>
                  <a:lnTo>
                    <a:pt x="3298" y="1472"/>
                  </a:lnTo>
                  <a:lnTo>
                    <a:pt x="3080" y="1200"/>
                  </a:lnTo>
                  <a:lnTo>
                    <a:pt x="2835" y="927"/>
                  </a:lnTo>
                  <a:lnTo>
                    <a:pt x="2562" y="682"/>
                  </a:lnTo>
                  <a:lnTo>
                    <a:pt x="2262" y="464"/>
                  </a:lnTo>
                  <a:lnTo>
                    <a:pt x="1935" y="273"/>
                  </a:lnTo>
                  <a:lnTo>
                    <a:pt x="1608" y="137"/>
                  </a:lnTo>
                  <a:lnTo>
                    <a:pt x="1281" y="55"/>
                  </a:lnTo>
                  <a:lnTo>
                    <a:pt x="9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13075801" y="5233278"/>
              <a:ext cx="98125" cy="171700"/>
            </a:xfrm>
            <a:custGeom>
              <a:rect b="b" l="l" r="r" t="t"/>
              <a:pathLst>
                <a:path extrusionOk="0" fill="none" h="6868" w="3925">
                  <a:moveTo>
                    <a:pt x="300" y="0"/>
                  </a:move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136"/>
                  </a:lnTo>
                  <a:lnTo>
                    <a:pt x="55" y="245"/>
                  </a:lnTo>
                  <a:lnTo>
                    <a:pt x="137" y="354"/>
                  </a:lnTo>
                  <a:lnTo>
                    <a:pt x="246" y="409"/>
                  </a:lnTo>
                  <a:lnTo>
                    <a:pt x="246" y="409"/>
                  </a:lnTo>
                  <a:lnTo>
                    <a:pt x="627" y="545"/>
                  </a:lnTo>
                  <a:lnTo>
                    <a:pt x="982" y="709"/>
                  </a:lnTo>
                  <a:lnTo>
                    <a:pt x="1309" y="899"/>
                  </a:lnTo>
                  <a:lnTo>
                    <a:pt x="1608" y="1090"/>
                  </a:lnTo>
                  <a:lnTo>
                    <a:pt x="1854" y="1335"/>
                  </a:lnTo>
                  <a:lnTo>
                    <a:pt x="1963" y="1499"/>
                  </a:lnTo>
                  <a:lnTo>
                    <a:pt x="2044" y="1635"/>
                  </a:lnTo>
                  <a:lnTo>
                    <a:pt x="2126" y="1826"/>
                  </a:lnTo>
                  <a:lnTo>
                    <a:pt x="2208" y="1990"/>
                  </a:lnTo>
                  <a:lnTo>
                    <a:pt x="2262" y="2208"/>
                  </a:lnTo>
                  <a:lnTo>
                    <a:pt x="2317" y="2426"/>
                  </a:lnTo>
                  <a:lnTo>
                    <a:pt x="2317" y="2426"/>
                  </a:lnTo>
                  <a:lnTo>
                    <a:pt x="2317" y="2644"/>
                  </a:lnTo>
                  <a:lnTo>
                    <a:pt x="2344" y="2862"/>
                  </a:lnTo>
                  <a:lnTo>
                    <a:pt x="2290" y="3270"/>
                  </a:lnTo>
                  <a:lnTo>
                    <a:pt x="2208" y="3679"/>
                  </a:lnTo>
                  <a:lnTo>
                    <a:pt x="2099" y="4061"/>
                  </a:lnTo>
                  <a:lnTo>
                    <a:pt x="1935" y="4415"/>
                  </a:lnTo>
                  <a:lnTo>
                    <a:pt x="1745" y="4797"/>
                  </a:lnTo>
                  <a:lnTo>
                    <a:pt x="1390" y="5532"/>
                  </a:lnTo>
                  <a:lnTo>
                    <a:pt x="1390" y="5532"/>
                  </a:lnTo>
                  <a:lnTo>
                    <a:pt x="1336" y="5669"/>
                  </a:lnTo>
                  <a:lnTo>
                    <a:pt x="1309" y="5778"/>
                  </a:lnTo>
                  <a:lnTo>
                    <a:pt x="1309" y="6023"/>
                  </a:lnTo>
                  <a:lnTo>
                    <a:pt x="1363" y="6241"/>
                  </a:lnTo>
                  <a:lnTo>
                    <a:pt x="1472" y="6432"/>
                  </a:lnTo>
                  <a:lnTo>
                    <a:pt x="1636" y="6623"/>
                  </a:lnTo>
                  <a:lnTo>
                    <a:pt x="1799" y="6759"/>
                  </a:lnTo>
                  <a:lnTo>
                    <a:pt x="1990" y="6841"/>
                  </a:lnTo>
                  <a:lnTo>
                    <a:pt x="2208" y="6868"/>
                  </a:lnTo>
                  <a:lnTo>
                    <a:pt x="2208" y="6868"/>
                  </a:lnTo>
                  <a:lnTo>
                    <a:pt x="2344" y="6841"/>
                  </a:lnTo>
                  <a:lnTo>
                    <a:pt x="2508" y="6786"/>
                  </a:lnTo>
                  <a:lnTo>
                    <a:pt x="2644" y="6704"/>
                  </a:lnTo>
                  <a:lnTo>
                    <a:pt x="2780" y="6568"/>
                  </a:lnTo>
                  <a:lnTo>
                    <a:pt x="2780" y="6568"/>
                  </a:lnTo>
                  <a:lnTo>
                    <a:pt x="2971" y="6323"/>
                  </a:lnTo>
                  <a:lnTo>
                    <a:pt x="3135" y="6023"/>
                  </a:lnTo>
                  <a:lnTo>
                    <a:pt x="3298" y="5751"/>
                  </a:lnTo>
                  <a:lnTo>
                    <a:pt x="3462" y="5451"/>
                  </a:lnTo>
                  <a:lnTo>
                    <a:pt x="3571" y="5124"/>
                  </a:lnTo>
                  <a:lnTo>
                    <a:pt x="3680" y="4824"/>
                  </a:lnTo>
                  <a:lnTo>
                    <a:pt x="3789" y="4470"/>
                  </a:lnTo>
                  <a:lnTo>
                    <a:pt x="3843" y="4143"/>
                  </a:lnTo>
                  <a:lnTo>
                    <a:pt x="3898" y="3816"/>
                  </a:lnTo>
                  <a:lnTo>
                    <a:pt x="3925" y="3488"/>
                  </a:lnTo>
                  <a:lnTo>
                    <a:pt x="3925" y="3134"/>
                  </a:lnTo>
                  <a:lnTo>
                    <a:pt x="3898" y="2807"/>
                  </a:lnTo>
                  <a:lnTo>
                    <a:pt x="3870" y="2480"/>
                  </a:lnTo>
                  <a:lnTo>
                    <a:pt x="3789" y="2153"/>
                  </a:lnTo>
                  <a:lnTo>
                    <a:pt x="3680" y="1853"/>
                  </a:lnTo>
                  <a:lnTo>
                    <a:pt x="3571" y="1526"/>
                  </a:lnTo>
                  <a:lnTo>
                    <a:pt x="3571" y="1526"/>
                  </a:lnTo>
                  <a:lnTo>
                    <a:pt x="3434" y="1308"/>
                  </a:lnTo>
                  <a:lnTo>
                    <a:pt x="3298" y="1090"/>
                  </a:lnTo>
                  <a:lnTo>
                    <a:pt x="3298" y="1090"/>
                  </a:lnTo>
                  <a:lnTo>
                    <a:pt x="2971" y="872"/>
                  </a:lnTo>
                  <a:lnTo>
                    <a:pt x="2617" y="654"/>
                  </a:lnTo>
                  <a:lnTo>
                    <a:pt x="2235" y="463"/>
                  </a:lnTo>
                  <a:lnTo>
                    <a:pt x="1854" y="300"/>
                  </a:lnTo>
                  <a:lnTo>
                    <a:pt x="1472" y="164"/>
                  </a:lnTo>
                  <a:lnTo>
                    <a:pt x="1091" y="82"/>
                  </a:lnTo>
                  <a:lnTo>
                    <a:pt x="682" y="27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3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12694926" y="4851728"/>
              <a:ext cx="51125" cy="94050"/>
            </a:xfrm>
            <a:custGeom>
              <a:rect b="b" l="l" r="r" t="t"/>
              <a:pathLst>
                <a:path extrusionOk="0" h="3762" w="2045">
                  <a:moveTo>
                    <a:pt x="137" y="0"/>
                  </a:moveTo>
                  <a:lnTo>
                    <a:pt x="1" y="28"/>
                  </a:lnTo>
                  <a:lnTo>
                    <a:pt x="246" y="191"/>
                  </a:lnTo>
                  <a:lnTo>
                    <a:pt x="464" y="355"/>
                  </a:lnTo>
                  <a:lnTo>
                    <a:pt x="682" y="545"/>
                  </a:lnTo>
                  <a:lnTo>
                    <a:pt x="873" y="736"/>
                  </a:lnTo>
                  <a:lnTo>
                    <a:pt x="1037" y="927"/>
                  </a:lnTo>
                  <a:lnTo>
                    <a:pt x="1200" y="1145"/>
                  </a:lnTo>
                  <a:lnTo>
                    <a:pt x="1336" y="1363"/>
                  </a:lnTo>
                  <a:lnTo>
                    <a:pt x="1473" y="1608"/>
                  </a:lnTo>
                  <a:lnTo>
                    <a:pt x="1582" y="1853"/>
                  </a:lnTo>
                  <a:lnTo>
                    <a:pt x="1663" y="2099"/>
                  </a:lnTo>
                  <a:lnTo>
                    <a:pt x="1827" y="2644"/>
                  </a:lnTo>
                  <a:lnTo>
                    <a:pt x="1936" y="3189"/>
                  </a:lnTo>
                  <a:lnTo>
                    <a:pt x="1990" y="3761"/>
                  </a:lnTo>
                  <a:lnTo>
                    <a:pt x="2018" y="3489"/>
                  </a:lnTo>
                  <a:lnTo>
                    <a:pt x="2045" y="3216"/>
                  </a:lnTo>
                  <a:lnTo>
                    <a:pt x="2045" y="2944"/>
                  </a:lnTo>
                  <a:lnTo>
                    <a:pt x="2018" y="2671"/>
                  </a:lnTo>
                  <a:lnTo>
                    <a:pt x="1990" y="2399"/>
                  </a:lnTo>
                  <a:lnTo>
                    <a:pt x="1909" y="2126"/>
                  </a:lnTo>
                  <a:lnTo>
                    <a:pt x="1827" y="1853"/>
                  </a:lnTo>
                  <a:lnTo>
                    <a:pt x="1745" y="1581"/>
                  </a:lnTo>
                  <a:lnTo>
                    <a:pt x="1636" y="1336"/>
                  </a:lnTo>
                  <a:lnTo>
                    <a:pt x="1500" y="1118"/>
                  </a:lnTo>
                  <a:lnTo>
                    <a:pt x="1336" y="872"/>
                  </a:lnTo>
                  <a:lnTo>
                    <a:pt x="1173" y="682"/>
                  </a:lnTo>
                  <a:lnTo>
                    <a:pt x="982" y="491"/>
                  </a:lnTo>
                  <a:lnTo>
                    <a:pt x="791" y="300"/>
                  </a:lnTo>
                  <a:lnTo>
                    <a:pt x="573" y="164"/>
                  </a:lnTo>
                  <a:lnTo>
                    <a:pt x="328" y="55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12694926" y="4851728"/>
              <a:ext cx="51125" cy="94050"/>
            </a:xfrm>
            <a:custGeom>
              <a:rect b="b" l="l" r="r" t="t"/>
              <a:pathLst>
                <a:path extrusionOk="0" fill="none" h="3762" w="2045">
                  <a:moveTo>
                    <a:pt x="137" y="0"/>
                  </a:moveTo>
                  <a:lnTo>
                    <a:pt x="137" y="0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246" y="191"/>
                  </a:lnTo>
                  <a:lnTo>
                    <a:pt x="464" y="355"/>
                  </a:lnTo>
                  <a:lnTo>
                    <a:pt x="682" y="545"/>
                  </a:lnTo>
                  <a:lnTo>
                    <a:pt x="873" y="736"/>
                  </a:lnTo>
                  <a:lnTo>
                    <a:pt x="1037" y="927"/>
                  </a:lnTo>
                  <a:lnTo>
                    <a:pt x="1200" y="1145"/>
                  </a:lnTo>
                  <a:lnTo>
                    <a:pt x="1336" y="1363"/>
                  </a:lnTo>
                  <a:lnTo>
                    <a:pt x="1473" y="1608"/>
                  </a:lnTo>
                  <a:lnTo>
                    <a:pt x="1582" y="1853"/>
                  </a:lnTo>
                  <a:lnTo>
                    <a:pt x="1663" y="2099"/>
                  </a:lnTo>
                  <a:lnTo>
                    <a:pt x="1827" y="2644"/>
                  </a:lnTo>
                  <a:lnTo>
                    <a:pt x="1936" y="3189"/>
                  </a:lnTo>
                  <a:lnTo>
                    <a:pt x="1990" y="3761"/>
                  </a:lnTo>
                  <a:lnTo>
                    <a:pt x="1990" y="3761"/>
                  </a:lnTo>
                  <a:lnTo>
                    <a:pt x="2018" y="3489"/>
                  </a:lnTo>
                  <a:lnTo>
                    <a:pt x="2045" y="3216"/>
                  </a:lnTo>
                  <a:lnTo>
                    <a:pt x="2045" y="2944"/>
                  </a:lnTo>
                  <a:lnTo>
                    <a:pt x="2018" y="2671"/>
                  </a:lnTo>
                  <a:lnTo>
                    <a:pt x="1990" y="2399"/>
                  </a:lnTo>
                  <a:lnTo>
                    <a:pt x="1909" y="2126"/>
                  </a:lnTo>
                  <a:lnTo>
                    <a:pt x="1827" y="1853"/>
                  </a:lnTo>
                  <a:lnTo>
                    <a:pt x="1745" y="1581"/>
                  </a:lnTo>
                  <a:lnTo>
                    <a:pt x="1636" y="1336"/>
                  </a:lnTo>
                  <a:lnTo>
                    <a:pt x="1500" y="1118"/>
                  </a:lnTo>
                  <a:lnTo>
                    <a:pt x="1336" y="872"/>
                  </a:lnTo>
                  <a:lnTo>
                    <a:pt x="1173" y="682"/>
                  </a:lnTo>
                  <a:lnTo>
                    <a:pt x="982" y="491"/>
                  </a:lnTo>
                  <a:lnTo>
                    <a:pt x="791" y="300"/>
                  </a:lnTo>
                  <a:lnTo>
                    <a:pt x="573" y="164"/>
                  </a:lnTo>
                  <a:lnTo>
                    <a:pt x="328" y="55"/>
                  </a:lnTo>
                  <a:lnTo>
                    <a:pt x="328" y="55"/>
                  </a:lnTo>
                  <a:lnTo>
                    <a:pt x="219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11735626" y="4797903"/>
              <a:ext cx="42275" cy="23875"/>
            </a:xfrm>
            <a:custGeom>
              <a:rect b="b" l="l" r="r" t="t"/>
              <a:pathLst>
                <a:path extrusionOk="0" h="955" w="1691">
                  <a:moveTo>
                    <a:pt x="273" y="0"/>
                  </a:moveTo>
                  <a:lnTo>
                    <a:pt x="164" y="28"/>
                  </a:lnTo>
                  <a:lnTo>
                    <a:pt x="82" y="82"/>
                  </a:lnTo>
                  <a:lnTo>
                    <a:pt x="0" y="164"/>
                  </a:lnTo>
                  <a:lnTo>
                    <a:pt x="246" y="191"/>
                  </a:lnTo>
                  <a:lnTo>
                    <a:pt x="464" y="246"/>
                  </a:lnTo>
                  <a:lnTo>
                    <a:pt x="709" y="327"/>
                  </a:lnTo>
                  <a:lnTo>
                    <a:pt x="927" y="436"/>
                  </a:lnTo>
                  <a:lnTo>
                    <a:pt x="1118" y="545"/>
                  </a:lnTo>
                  <a:lnTo>
                    <a:pt x="1309" y="682"/>
                  </a:lnTo>
                  <a:lnTo>
                    <a:pt x="1499" y="818"/>
                  </a:lnTo>
                  <a:lnTo>
                    <a:pt x="1690" y="954"/>
                  </a:lnTo>
                  <a:lnTo>
                    <a:pt x="1527" y="736"/>
                  </a:lnTo>
                  <a:lnTo>
                    <a:pt x="1363" y="518"/>
                  </a:lnTo>
                  <a:lnTo>
                    <a:pt x="1172" y="327"/>
                  </a:lnTo>
                  <a:lnTo>
                    <a:pt x="1063" y="218"/>
                  </a:lnTo>
                  <a:lnTo>
                    <a:pt x="954" y="137"/>
                  </a:lnTo>
                  <a:lnTo>
                    <a:pt x="873" y="109"/>
                  </a:lnTo>
                  <a:lnTo>
                    <a:pt x="791" y="82"/>
                  </a:lnTo>
                  <a:lnTo>
                    <a:pt x="627" y="55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11735626" y="4797903"/>
              <a:ext cx="42275" cy="23875"/>
            </a:xfrm>
            <a:custGeom>
              <a:rect b="b" l="l" r="r" t="t"/>
              <a:pathLst>
                <a:path extrusionOk="0" fill="none" h="955" w="1691">
                  <a:moveTo>
                    <a:pt x="382" y="0"/>
                  </a:moveTo>
                  <a:lnTo>
                    <a:pt x="382" y="0"/>
                  </a:lnTo>
                  <a:lnTo>
                    <a:pt x="273" y="0"/>
                  </a:lnTo>
                  <a:lnTo>
                    <a:pt x="164" y="28"/>
                  </a:lnTo>
                  <a:lnTo>
                    <a:pt x="82" y="82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46" y="191"/>
                  </a:lnTo>
                  <a:lnTo>
                    <a:pt x="464" y="246"/>
                  </a:lnTo>
                  <a:lnTo>
                    <a:pt x="709" y="327"/>
                  </a:lnTo>
                  <a:lnTo>
                    <a:pt x="927" y="436"/>
                  </a:lnTo>
                  <a:lnTo>
                    <a:pt x="1118" y="545"/>
                  </a:lnTo>
                  <a:lnTo>
                    <a:pt x="1309" y="682"/>
                  </a:lnTo>
                  <a:lnTo>
                    <a:pt x="1499" y="818"/>
                  </a:lnTo>
                  <a:lnTo>
                    <a:pt x="1690" y="954"/>
                  </a:lnTo>
                  <a:lnTo>
                    <a:pt x="1690" y="954"/>
                  </a:lnTo>
                  <a:lnTo>
                    <a:pt x="1527" y="736"/>
                  </a:lnTo>
                  <a:lnTo>
                    <a:pt x="1363" y="518"/>
                  </a:lnTo>
                  <a:lnTo>
                    <a:pt x="1363" y="518"/>
                  </a:lnTo>
                  <a:lnTo>
                    <a:pt x="1172" y="327"/>
                  </a:lnTo>
                  <a:lnTo>
                    <a:pt x="1063" y="218"/>
                  </a:lnTo>
                  <a:lnTo>
                    <a:pt x="954" y="137"/>
                  </a:lnTo>
                  <a:lnTo>
                    <a:pt x="954" y="137"/>
                  </a:lnTo>
                  <a:lnTo>
                    <a:pt x="873" y="109"/>
                  </a:lnTo>
                  <a:lnTo>
                    <a:pt x="791" y="82"/>
                  </a:lnTo>
                  <a:lnTo>
                    <a:pt x="627" y="55"/>
                  </a:lnTo>
                  <a:lnTo>
                    <a:pt x="627" y="55"/>
                  </a:lnTo>
                  <a:lnTo>
                    <a:pt x="491" y="0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11494426" y="4816978"/>
              <a:ext cx="13650" cy="700"/>
            </a:xfrm>
            <a:custGeom>
              <a:rect b="b" l="l" r="r" t="t"/>
              <a:pathLst>
                <a:path extrusionOk="0" h="28" w="546">
                  <a:moveTo>
                    <a:pt x="546" y="0"/>
                  </a:moveTo>
                  <a:lnTo>
                    <a:pt x="546" y="0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546" y="0"/>
                  </a:lnTo>
                  <a:close/>
                  <a:moveTo>
                    <a:pt x="546" y="0"/>
                  </a:moveTo>
                  <a:lnTo>
                    <a:pt x="546" y="0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6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11494426" y="4816978"/>
              <a:ext cx="13650" cy="700"/>
            </a:xfrm>
            <a:custGeom>
              <a:rect b="b" l="l" r="r" t="t"/>
              <a:pathLst>
                <a:path extrusionOk="0" fill="none" h="28" w="546">
                  <a:moveTo>
                    <a:pt x="546" y="0"/>
                  </a:moveTo>
                  <a:lnTo>
                    <a:pt x="546" y="0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5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1508051" y="481697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11494426" y="4810853"/>
              <a:ext cx="109725" cy="58600"/>
            </a:xfrm>
            <a:custGeom>
              <a:rect b="b" l="l" r="r" t="t"/>
              <a:pathLst>
                <a:path extrusionOk="0" h="2344" w="4389">
                  <a:moveTo>
                    <a:pt x="1418" y="0"/>
                  </a:moveTo>
                  <a:lnTo>
                    <a:pt x="1036" y="27"/>
                  </a:lnTo>
                  <a:lnTo>
                    <a:pt x="682" y="82"/>
                  </a:lnTo>
                  <a:lnTo>
                    <a:pt x="328" y="164"/>
                  </a:lnTo>
                  <a:lnTo>
                    <a:pt x="1" y="273"/>
                  </a:lnTo>
                  <a:lnTo>
                    <a:pt x="546" y="245"/>
                  </a:lnTo>
                  <a:lnTo>
                    <a:pt x="846" y="273"/>
                  </a:lnTo>
                  <a:lnTo>
                    <a:pt x="1145" y="300"/>
                  </a:lnTo>
                  <a:lnTo>
                    <a:pt x="1418" y="327"/>
                  </a:lnTo>
                  <a:lnTo>
                    <a:pt x="1691" y="409"/>
                  </a:lnTo>
                  <a:lnTo>
                    <a:pt x="1963" y="491"/>
                  </a:lnTo>
                  <a:lnTo>
                    <a:pt x="2208" y="600"/>
                  </a:lnTo>
                  <a:lnTo>
                    <a:pt x="2426" y="709"/>
                  </a:lnTo>
                  <a:lnTo>
                    <a:pt x="2672" y="845"/>
                  </a:lnTo>
                  <a:lnTo>
                    <a:pt x="3108" y="1145"/>
                  </a:lnTo>
                  <a:lnTo>
                    <a:pt x="3517" y="1499"/>
                  </a:lnTo>
                  <a:lnTo>
                    <a:pt x="3871" y="1908"/>
                  </a:lnTo>
                  <a:lnTo>
                    <a:pt x="4225" y="2344"/>
                  </a:lnTo>
                  <a:lnTo>
                    <a:pt x="4307" y="2208"/>
                  </a:lnTo>
                  <a:lnTo>
                    <a:pt x="4361" y="2071"/>
                  </a:lnTo>
                  <a:lnTo>
                    <a:pt x="4389" y="1908"/>
                  </a:lnTo>
                  <a:lnTo>
                    <a:pt x="4361" y="1744"/>
                  </a:lnTo>
                  <a:lnTo>
                    <a:pt x="4280" y="1526"/>
                  </a:lnTo>
                  <a:lnTo>
                    <a:pt x="4171" y="1335"/>
                  </a:lnTo>
                  <a:lnTo>
                    <a:pt x="4062" y="1145"/>
                  </a:lnTo>
                  <a:lnTo>
                    <a:pt x="3925" y="981"/>
                  </a:lnTo>
                  <a:lnTo>
                    <a:pt x="3789" y="845"/>
                  </a:lnTo>
                  <a:lnTo>
                    <a:pt x="3598" y="681"/>
                  </a:lnTo>
                  <a:lnTo>
                    <a:pt x="3435" y="572"/>
                  </a:lnTo>
                  <a:lnTo>
                    <a:pt x="3244" y="436"/>
                  </a:lnTo>
                  <a:lnTo>
                    <a:pt x="2808" y="245"/>
                  </a:lnTo>
                  <a:lnTo>
                    <a:pt x="2372" y="109"/>
                  </a:lnTo>
                  <a:lnTo>
                    <a:pt x="1881" y="27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11494426" y="4810853"/>
              <a:ext cx="109725" cy="58600"/>
            </a:xfrm>
            <a:custGeom>
              <a:rect b="b" l="l" r="r" t="t"/>
              <a:pathLst>
                <a:path extrusionOk="0" fill="none" h="2344" w="4389">
                  <a:moveTo>
                    <a:pt x="1418" y="0"/>
                  </a:moveTo>
                  <a:lnTo>
                    <a:pt x="1418" y="0"/>
                  </a:lnTo>
                  <a:lnTo>
                    <a:pt x="1036" y="27"/>
                  </a:lnTo>
                  <a:lnTo>
                    <a:pt x="682" y="82"/>
                  </a:lnTo>
                  <a:lnTo>
                    <a:pt x="328" y="164"/>
                  </a:lnTo>
                  <a:lnTo>
                    <a:pt x="1" y="273"/>
                  </a:lnTo>
                  <a:lnTo>
                    <a:pt x="1" y="273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546" y="245"/>
                  </a:lnTo>
                  <a:lnTo>
                    <a:pt x="846" y="273"/>
                  </a:lnTo>
                  <a:lnTo>
                    <a:pt x="1145" y="300"/>
                  </a:lnTo>
                  <a:lnTo>
                    <a:pt x="1418" y="327"/>
                  </a:lnTo>
                  <a:lnTo>
                    <a:pt x="1691" y="409"/>
                  </a:lnTo>
                  <a:lnTo>
                    <a:pt x="1963" y="491"/>
                  </a:lnTo>
                  <a:lnTo>
                    <a:pt x="2208" y="600"/>
                  </a:lnTo>
                  <a:lnTo>
                    <a:pt x="2426" y="709"/>
                  </a:lnTo>
                  <a:lnTo>
                    <a:pt x="2672" y="845"/>
                  </a:lnTo>
                  <a:lnTo>
                    <a:pt x="3108" y="1145"/>
                  </a:lnTo>
                  <a:lnTo>
                    <a:pt x="3517" y="1499"/>
                  </a:lnTo>
                  <a:lnTo>
                    <a:pt x="3871" y="1908"/>
                  </a:lnTo>
                  <a:lnTo>
                    <a:pt x="4225" y="2344"/>
                  </a:lnTo>
                  <a:lnTo>
                    <a:pt x="4225" y="2344"/>
                  </a:lnTo>
                  <a:lnTo>
                    <a:pt x="4307" y="2208"/>
                  </a:lnTo>
                  <a:lnTo>
                    <a:pt x="4361" y="2071"/>
                  </a:lnTo>
                  <a:lnTo>
                    <a:pt x="4389" y="1908"/>
                  </a:lnTo>
                  <a:lnTo>
                    <a:pt x="4361" y="1744"/>
                  </a:lnTo>
                  <a:lnTo>
                    <a:pt x="4361" y="1744"/>
                  </a:lnTo>
                  <a:lnTo>
                    <a:pt x="4280" y="1526"/>
                  </a:lnTo>
                  <a:lnTo>
                    <a:pt x="4171" y="1335"/>
                  </a:lnTo>
                  <a:lnTo>
                    <a:pt x="4062" y="1145"/>
                  </a:lnTo>
                  <a:lnTo>
                    <a:pt x="3925" y="981"/>
                  </a:lnTo>
                  <a:lnTo>
                    <a:pt x="3789" y="845"/>
                  </a:lnTo>
                  <a:lnTo>
                    <a:pt x="3598" y="681"/>
                  </a:lnTo>
                  <a:lnTo>
                    <a:pt x="3435" y="572"/>
                  </a:lnTo>
                  <a:lnTo>
                    <a:pt x="3244" y="436"/>
                  </a:lnTo>
                  <a:lnTo>
                    <a:pt x="2808" y="245"/>
                  </a:lnTo>
                  <a:lnTo>
                    <a:pt x="2372" y="109"/>
                  </a:lnTo>
                  <a:lnTo>
                    <a:pt x="1881" y="27"/>
                  </a:lnTo>
                  <a:lnTo>
                    <a:pt x="14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10878501" y="5443128"/>
              <a:ext cx="20475" cy="2750"/>
            </a:xfrm>
            <a:custGeom>
              <a:rect b="b" l="l" r="r" t="t"/>
              <a:pathLst>
                <a:path extrusionOk="0" h="110" w="819">
                  <a:moveTo>
                    <a:pt x="819" y="0"/>
                  </a:moveTo>
                  <a:lnTo>
                    <a:pt x="819" y="0"/>
                  </a:lnTo>
                  <a:lnTo>
                    <a:pt x="410" y="27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410" y="27"/>
                  </a:lnTo>
                  <a:lnTo>
                    <a:pt x="819" y="0"/>
                  </a:lnTo>
                  <a:close/>
                  <a:moveTo>
                    <a:pt x="819" y="0"/>
                  </a:moveTo>
                  <a:lnTo>
                    <a:pt x="819" y="0"/>
                  </a:lnTo>
                  <a:lnTo>
                    <a:pt x="819" y="0"/>
                  </a:lnTo>
                  <a:lnTo>
                    <a:pt x="819" y="0"/>
                  </a:lnTo>
                  <a:lnTo>
                    <a:pt x="819" y="0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10878501" y="5443128"/>
              <a:ext cx="20475" cy="2750"/>
            </a:xfrm>
            <a:custGeom>
              <a:rect b="b" l="l" r="r" t="t"/>
              <a:pathLst>
                <a:path extrusionOk="0" fill="none" h="110" w="819">
                  <a:moveTo>
                    <a:pt x="819" y="0"/>
                  </a:moveTo>
                  <a:lnTo>
                    <a:pt x="819" y="0"/>
                  </a:lnTo>
                  <a:lnTo>
                    <a:pt x="410" y="27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410" y="27"/>
                  </a:lnTo>
                  <a:lnTo>
                    <a:pt x="8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10898951" y="544312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10878501" y="5442428"/>
              <a:ext cx="26600" cy="3450"/>
            </a:xfrm>
            <a:custGeom>
              <a:rect b="b" l="l" r="r" t="t"/>
              <a:pathLst>
                <a:path extrusionOk="0" h="138" w="1064">
                  <a:moveTo>
                    <a:pt x="710" y="1"/>
                  </a:moveTo>
                  <a:lnTo>
                    <a:pt x="355" y="28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410" y="55"/>
                  </a:lnTo>
                  <a:lnTo>
                    <a:pt x="819" y="28"/>
                  </a:lnTo>
                  <a:lnTo>
                    <a:pt x="1064" y="55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0878501" y="5442428"/>
              <a:ext cx="26600" cy="3450"/>
            </a:xfrm>
            <a:custGeom>
              <a:rect b="b" l="l" r="r" t="t"/>
              <a:pathLst>
                <a:path extrusionOk="0" fill="none" h="138" w="1064">
                  <a:moveTo>
                    <a:pt x="710" y="1"/>
                  </a:moveTo>
                  <a:lnTo>
                    <a:pt x="710" y="1"/>
                  </a:lnTo>
                  <a:lnTo>
                    <a:pt x="355" y="28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410" y="55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819" y="28"/>
                  </a:lnTo>
                  <a:lnTo>
                    <a:pt x="1064" y="55"/>
                  </a:lnTo>
                  <a:lnTo>
                    <a:pt x="1064" y="55"/>
                  </a:lnTo>
                  <a:lnTo>
                    <a:pt x="900" y="1"/>
                  </a:lnTo>
                  <a:lnTo>
                    <a:pt x="71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12789651" y="5210778"/>
              <a:ext cx="48400" cy="100175"/>
            </a:xfrm>
            <a:custGeom>
              <a:rect b="b" l="l" r="r" t="t"/>
              <a:pathLst>
                <a:path extrusionOk="0" h="4007" w="1936">
                  <a:moveTo>
                    <a:pt x="191" y="1"/>
                  </a:moveTo>
                  <a:lnTo>
                    <a:pt x="136" y="28"/>
                  </a:lnTo>
                  <a:lnTo>
                    <a:pt x="55" y="82"/>
                  </a:lnTo>
                  <a:lnTo>
                    <a:pt x="0" y="137"/>
                  </a:lnTo>
                  <a:lnTo>
                    <a:pt x="436" y="519"/>
                  </a:lnTo>
                  <a:lnTo>
                    <a:pt x="790" y="955"/>
                  </a:lnTo>
                  <a:lnTo>
                    <a:pt x="1117" y="1418"/>
                  </a:lnTo>
                  <a:lnTo>
                    <a:pt x="1417" y="1908"/>
                  </a:lnTo>
                  <a:lnTo>
                    <a:pt x="1608" y="2426"/>
                  </a:lnTo>
                  <a:lnTo>
                    <a:pt x="1772" y="2944"/>
                  </a:lnTo>
                  <a:lnTo>
                    <a:pt x="1881" y="3489"/>
                  </a:lnTo>
                  <a:lnTo>
                    <a:pt x="1908" y="4007"/>
                  </a:lnTo>
                  <a:lnTo>
                    <a:pt x="1935" y="3762"/>
                  </a:lnTo>
                  <a:lnTo>
                    <a:pt x="1935" y="3516"/>
                  </a:lnTo>
                  <a:lnTo>
                    <a:pt x="1935" y="3271"/>
                  </a:lnTo>
                  <a:lnTo>
                    <a:pt x="1881" y="2999"/>
                  </a:lnTo>
                  <a:lnTo>
                    <a:pt x="1772" y="2481"/>
                  </a:lnTo>
                  <a:lnTo>
                    <a:pt x="1581" y="1990"/>
                  </a:lnTo>
                  <a:lnTo>
                    <a:pt x="1363" y="1472"/>
                  </a:lnTo>
                  <a:lnTo>
                    <a:pt x="1117" y="1009"/>
                  </a:lnTo>
                  <a:lnTo>
                    <a:pt x="872" y="573"/>
                  </a:lnTo>
                  <a:lnTo>
                    <a:pt x="600" y="191"/>
                  </a:lnTo>
                  <a:lnTo>
                    <a:pt x="545" y="110"/>
                  </a:lnTo>
                  <a:lnTo>
                    <a:pt x="463" y="28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12789651" y="5210778"/>
              <a:ext cx="48400" cy="100175"/>
            </a:xfrm>
            <a:custGeom>
              <a:rect b="b" l="l" r="r" t="t"/>
              <a:pathLst>
                <a:path extrusionOk="0" fill="none" h="4007" w="1936">
                  <a:moveTo>
                    <a:pt x="273" y="1"/>
                  </a:moveTo>
                  <a:lnTo>
                    <a:pt x="273" y="1"/>
                  </a:lnTo>
                  <a:lnTo>
                    <a:pt x="191" y="1"/>
                  </a:lnTo>
                  <a:lnTo>
                    <a:pt x="136" y="28"/>
                  </a:lnTo>
                  <a:lnTo>
                    <a:pt x="55" y="82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436" y="519"/>
                  </a:lnTo>
                  <a:lnTo>
                    <a:pt x="790" y="955"/>
                  </a:lnTo>
                  <a:lnTo>
                    <a:pt x="1117" y="1418"/>
                  </a:lnTo>
                  <a:lnTo>
                    <a:pt x="1417" y="1908"/>
                  </a:lnTo>
                  <a:lnTo>
                    <a:pt x="1608" y="2426"/>
                  </a:lnTo>
                  <a:lnTo>
                    <a:pt x="1772" y="2944"/>
                  </a:lnTo>
                  <a:lnTo>
                    <a:pt x="1881" y="3489"/>
                  </a:lnTo>
                  <a:lnTo>
                    <a:pt x="1908" y="4007"/>
                  </a:lnTo>
                  <a:lnTo>
                    <a:pt x="1908" y="4007"/>
                  </a:lnTo>
                  <a:lnTo>
                    <a:pt x="1935" y="3762"/>
                  </a:lnTo>
                  <a:lnTo>
                    <a:pt x="1935" y="3516"/>
                  </a:lnTo>
                  <a:lnTo>
                    <a:pt x="1935" y="3271"/>
                  </a:lnTo>
                  <a:lnTo>
                    <a:pt x="1881" y="2999"/>
                  </a:lnTo>
                  <a:lnTo>
                    <a:pt x="1772" y="2481"/>
                  </a:lnTo>
                  <a:lnTo>
                    <a:pt x="1581" y="1990"/>
                  </a:lnTo>
                  <a:lnTo>
                    <a:pt x="1363" y="1472"/>
                  </a:lnTo>
                  <a:lnTo>
                    <a:pt x="1117" y="1009"/>
                  </a:lnTo>
                  <a:lnTo>
                    <a:pt x="872" y="573"/>
                  </a:lnTo>
                  <a:lnTo>
                    <a:pt x="600" y="191"/>
                  </a:lnTo>
                  <a:lnTo>
                    <a:pt x="600" y="191"/>
                  </a:lnTo>
                  <a:lnTo>
                    <a:pt x="545" y="110"/>
                  </a:lnTo>
                  <a:lnTo>
                    <a:pt x="463" y="28"/>
                  </a:lnTo>
                  <a:lnTo>
                    <a:pt x="382" y="1"/>
                  </a:lnTo>
                  <a:lnTo>
                    <a:pt x="2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13321076" y="5927553"/>
              <a:ext cx="43625" cy="107675"/>
            </a:xfrm>
            <a:custGeom>
              <a:rect b="b" l="l" r="r" t="t"/>
              <a:pathLst>
                <a:path extrusionOk="0" fill="none" h="4307" w="1745">
                  <a:moveTo>
                    <a:pt x="1091" y="0"/>
                  </a:moveTo>
                  <a:lnTo>
                    <a:pt x="1091" y="0"/>
                  </a:lnTo>
                  <a:lnTo>
                    <a:pt x="1036" y="273"/>
                  </a:lnTo>
                  <a:lnTo>
                    <a:pt x="1036" y="572"/>
                  </a:lnTo>
                  <a:lnTo>
                    <a:pt x="1036" y="872"/>
                  </a:lnTo>
                  <a:lnTo>
                    <a:pt x="1009" y="1145"/>
                  </a:lnTo>
                  <a:lnTo>
                    <a:pt x="1009" y="1145"/>
                  </a:lnTo>
                  <a:lnTo>
                    <a:pt x="900" y="1744"/>
                  </a:lnTo>
                  <a:lnTo>
                    <a:pt x="709" y="2317"/>
                  </a:lnTo>
                  <a:lnTo>
                    <a:pt x="709" y="2317"/>
                  </a:lnTo>
                  <a:lnTo>
                    <a:pt x="709" y="2317"/>
                  </a:lnTo>
                  <a:lnTo>
                    <a:pt x="709" y="2317"/>
                  </a:lnTo>
                  <a:lnTo>
                    <a:pt x="546" y="2317"/>
                  </a:lnTo>
                  <a:lnTo>
                    <a:pt x="382" y="2371"/>
                  </a:lnTo>
                  <a:lnTo>
                    <a:pt x="246" y="2453"/>
                  </a:lnTo>
                  <a:lnTo>
                    <a:pt x="137" y="2535"/>
                  </a:lnTo>
                  <a:lnTo>
                    <a:pt x="55" y="2671"/>
                  </a:lnTo>
                  <a:lnTo>
                    <a:pt x="1" y="2807"/>
                  </a:lnTo>
                  <a:lnTo>
                    <a:pt x="1" y="2971"/>
                  </a:lnTo>
                  <a:lnTo>
                    <a:pt x="28" y="3161"/>
                  </a:lnTo>
                  <a:lnTo>
                    <a:pt x="28" y="3161"/>
                  </a:lnTo>
                  <a:lnTo>
                    <a:pt x="191" y="3543"/>
                  </a:lnTo>
                  <a:lnTo>
                    <a:pt x="355" y="3925"/>
                  </a:lnTo>
                  <a:lnTo>
                    <a:pt x="355" y="3925"/>
                  </a:lnTo>
                  <a:lnTo>
                    <a:pt x="464" y="4115"/>
                  </a:lnTo>
                  <a:lnTo>
                    <a:pt x="600" y="4224"/>
                  </a:lnTo>
                  <a:lnTo>
                    <a:pt x="764" y="4279"/>
                  </a:lnTo>
                  <a:lnTo>
                    <a:pt x="927" y="4306"/>
                  </a:lnTo>
                  <a:lnTo>
                    <a:pt x="927" y="4306"/>
                  </a:lnTo>
                  <a:lnTo>
                    <a:pt x="1063" y="4279"/>
                  </a:lnTo>
                  <a:lnTo>
                    <a:pt x="1227" y="4252"/>
                  </a:lnTo>
                  <a:lnTo>
                    <a:pt x="1227" y="4252"/>
                  </a:lnTo>
                  <a:lnTo>
                    <a:pt x="1445" y="3761"/>
                  </a:lnTo>
                  <a:lnTo>
                    <a:pt x="1609" y="3243"/>
                  </a:lnTo>
                  <a:lnTo>
                    <a:pt x="1690" y="2753"/>
                  </a:lnTo>
                  <a:lnTo>
                    <a:pt x="1745" y="2235"/>
                  </a:lnTo>
                  <a:lnTo>
                    <a:pt x="1745" y="2235"/>
                  </a:lnTo>
                  <a:lnTo>
                    <a:pt x="1718" y="1935"/>
                  </a:lnTo>
                  <a:lnTo>
                    <a:pt x="1690" y="1663"/>
                  </a:lnTo>
                  <a:lnTo>
                    <a:pt x="1636" y="1363"/>
                  </a:lnTo>
                  <a:lnTo>
                    <a:pt x="1554" y="1090"/>
                  </a:lnTo>
                  <a:lnTo>
                    <a:pt x="1472" y="790"/>
                  </a:lnTo>
                  <a:lnTo>
                    <a:pt x="1363" y="518"/>
                  </a:lnTo>
                  <a:lnTo>
                    <a:pt x="1227" y="273"/>
                  </a:lnTo>
                  <a:lnTo>
                    <a:pt x="10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1736976" y="5097678"/>
              <a:ext cx="110400" cy="98825"/>
            </a:xfrm>
            <a:custGeom>
              <a:rect b="b" l="l" r="r" t="t"/>
              <a:pathLst>
                <a:path extrusionOk="0" h="3953" w="4416">
                  <a:moveTo>
                    <a:pt x="246" y="1"/>
                  </a:moveTo>
                  <a:lnTo>
                    <a:pt x="164" y="28"/>
                  </a:lnTo>
                  <a:lnTo>
                    <a:pt x="1" y="137"/>
                  </a:lnTo>
                  <a:lnTo>
                    <a:pt x="328" y="219"/>
                  </a:lnTo>
                  <a:lnTo>
                    <a:pt x="655" y="355"/>
                  </a:lnTo>
                  <a:lnTo>
                    <a:pt x="982" y="491"/>
                  </a:lnTo>
                  <a:lnTo>
                    <a:pt x="1282" y="655"/>
                  </a:lnTo>
                  <a:lnTo>
                    <a:pt x="1582" y="846"/>
                  </a:lnTo>
                  <a:lnTo>
                    <a:pt x="1881" y="1036"/>
                  </a:lnTo>
                  <a:lnTo>
                    <a:pt x="2181" y="1282"/>
                  </a:lnTo>
                  <a:lnTo>
                    <a:pt x="2454" y="1500"/>
                  </a:lnTo>
                  <a:lnTo>
                    <a:pt x="2726" y="1772"/>
                  </a:lnTo>
                  <a:lnTo>
                    <a:pt x="2999" y="2017"/>
                  </a:lnTo>
                  <a:lnTo>
                    <a:pt x="3244" y="2317"/>
                  </a:lnTo>
                  <a:lnTo>
                    <a:pt x="3489" y="2617"/>
                  </a:lnTo>
                  <a:lnTo>
                    <a:pt x="3707" y="2917"/>
                  </a:lnTo>
                  <a:lnTo>
                    <a:pt x="3925" y="3244"/>
                  </a:lnTo>
                  <a:lnTo>
                    <a:pt x="4116" y="3598"/>
                  </a:lnTo>
                  <a:lnTo>
                    <a:pt x="4307" y="3952"/>
                  </a:lnTo>
                  <a:lnTo>
                    <a:pt x="4361" y="3843"/>
                  </a:lnTo>
                  <a:lnTo>
                    <a:pt x="4389" y="3734"/>
                  </a:lnTo>
                  <a:lnTo>
                    <a:pt x="4416" y="3598"/>
                  </a:lnTo>
                  <a:lnTo>
                    <a:pt x="4389" y="3462"/>
                  </a:lnTo>
                  <a:lnTo>
                    <a:pt x="4307" y="3135"/>
                  </a:lnTo>
                  <a:lnTo>
                    <a:pt x="4171" y="2835"/>
                  </a:lnTo>
                  <a:lnTo>
                    <a:pt x="4034" y="2535"/>
                  </a:lnTo>
                  <a:lnTo>
                    <a:pt x="3844" y="2235"/>
                  </a:lnTo>
                  <a:lnTo>
                    <a:pt x="3626" y="1963"/>
                  </a:lnTo>
                  <a:lnTo>
                    <a:pt x="3408" y="1690"/>
                  </a:lnTo>
                  <a:lnTo>
                    <a:pt x="3135" y="1418"/>
                  </a:lnTo>
                  <a:lnTo>
                    <a:pt x="2863" y="1173"/>
                  </a:lnTo>
                  <a:lnTo>
                    <a:pt x="2590" y="955"/>
                  </a:lnTo>
                  <a:lnTo>
                    <a:pt x="2290" y="764"/>
                  </a:lnTo>
                  <a:lnTo>
                    <a:pt x="1990" y="573"/>
                  </a:lnTo>
                  <a:lnTo>
                    <a:pt x="1663" y="409"/>
                  </a:lnTo>
                  <a:lnTo>
                    <a:pt x="1336" y="273"/>
                  </a:lnTo>
                  <a:lnTo>
                    <a:pt x="1037" y="137"/>
                  </a:lnTo>
                  <a:lnTo>
                    <a:pt x="710" y="55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11736976" y="5097678"/>
              <a:ext cx="110400" cy="98825"/>
            </a:xfrm>
            <a:custGeom>
              <a:rect b="b" l="l" r="r" t="t"/>
              <a:pathLst>
                <a:path extrusionOk="0" fill="none" h="3953" w="4416">
                  <a:moveTo>
                    <a:pt x="328" y="1"/>
                  </a:moveTo>
                  <a:lnTo>
                    <a:pt x="328" y="1"/>
                  </a:lnTo>
                  <a:lnTo>
                    <a:pt x="246" y="1"/>
                  </a:lnTo>
                  <a:lnTo>
                    <a:pt x="164" y="28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328" y="219"/>
                  </a:lnTo>
                  <a:lnTo>
                    <a:pt x="655" y="355"/>
                  </a:lnTo>
                  <a:lnTo>
                    <a:pt x="982" y="491"/>
                  </a:lnTo>
                  <a:lnTo>
                    <a:pt x="1282" y="655"/>
                  </a:lnTo>
                  <a:lnTo>
                    <a:pt x="1582" y="846"/>
                  </a:lnTo>
                  <a:lnTo>
                    <a:pt x="1881" y="1036"/>
                  </a:lnTo>
                  <a:lnTo>
                    <a:pt x="2181" y="1282"/>
                  </a:lnTo>
                  <a:lnTo>
                    <a:pt x="2454" y="1500"/>
                  </a:lnTo>
                  <a:lnTo>
                    <a:pt x="2726" y="1772"/>
                  </a:lnTo>
                  <a:lnTo>
                    <a:pt x="2999" y="2017"/>
                  </a:lnTo>
                  <a:lnTo>
                    <a:pt x="3244" y="2317"/>
                  </a:lnTo>
                  <a:lnTo>
                    <a:pt x="3489" y="2617"/>
                  </a:lnTo>
                  <a:lnTo>
                    <a:pt x="3707" y="2917"/>
                  </a:lnTo>
                  <a:lnTo>
                    <a:pt x="3925" y="3244"/>
                  </a:lnTo>
                  <a:lnTo>
                    <a:pt x="4116" y="3598"/>
                  </a:lnTo>
                  <a:lnTo>
                    <a:pt x="4307" y="3952"/>
                  </a:lnTo>
                  <a:lnTo>
                    <a:pt x="4307" y="3952"/>
                  </a:lnTo>
                  <a:lnTo>
                    <a:pt x="4361" y="3843"/>
                  </a:lnTo>
                  <a:lnTo>
                    <a:pt x="4389" y="3734"/>
                  </a:lnTo>
                  <a:lnTo>
                    <a:pt x="4416" y="3598"/>
                  </a:lnTo>
                  <a:lnTo>
                    <a:pt x="4389" y="3462"/>
                  </a:lnTo>
                  <a:lnTo>
                    <a:pt x="4389" y="3462"/>
                  </a:lnTo>
                  <a:lnTo>
                    <a:pt x="4307" y="3135"/>
                  </a:lnTo>
                  <a:lnTo>
                    <a:pt x="4171" y="2835"/>
                  </a:lnTo>
                  <a:lnTo>
                    <a:pt x="4034" y="2535"/>
                  </a:lnTo>
                  <a:lnTo>
                    <a:pt x="3844" y="2235"/>
                  </a:lnTo>
                  <a:lnTo>
                    <a:pt x="3626" y="1963"/>
                  </a:lnTo>
                  <a:lnTo>
                    <a:pt x="3408" y="1690"/>
                  </a:lnTo>
                  <a:lnTo>
                    <a:pt x="3135" y="1418"/>
                  </a:lnTo>
                  <a:lnTo>
                    <a:pt x="2863" y="1173"/>
                  </a:lnTo>
                  <a:lnTo>
                    <a:pt x="2590" y="955"/>
                  </a:lnTo>
                  <a:lnTo>
                    <a:pt x="2290" y="764"/>
                  </a:lnTo>
                  <a:lnTo>
                    <a:pt x="1990" y="573"/>
                  </a:lnTo>
                  <a:lnTo>
                    <a:pt x="1663" y="409"/>
                  </a:lnTo>
                  <a:lnTo>
                    <a:pt x="1336" y="273"/>
                  </a:lnTo>
                  <a:lnTo>
                    <a:pt x="1037" y="137"/>
                  </a:lnTo>
                  <a:lnTo>
                    <a:pt x="710" y="55"/>
                  </a:lnTo>
                  <a:lnTo>
                    <a:pt x="383" y="1"/>
                  </a:lnTo>
                  <a:lnTo>
                    <a:pt x="383" y="1"/>
                  </a:lnTo>
                  <a:lnTo>
                    <a:pt x="3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11262101" y="5621628"/>
              <a:ext cx="8200" cy="25"/>
            </a:xfrm>
            <a:custGeom>
              <a:rect b="b" l="l" r="r" t="t"/>
              <a:pathLst>
                <a:path extrusionOk="0" h="1" w="328">
                  <a:moveTo>
                    <a:pt x="328" y="0"/>
                  </a:moveTo>
                  <a:lnTo>
                    <a:pt x="32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8" y="0"/>
                  </a:lnTo>
                  <a:close/>
                  <a:moveTo>
                    <a:pt x="328" y="0"/>
                  </a:moveTo>
                  <a:lnTo>
                    <a:pt x="328" y="0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328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11262101" y="5621628"/>
              <a:ext cx="8200" cy="25"/>
            </a:xfrm>
            <a:custGeom>
              <a:rect b="b" l="l" r="r" t="t"/>
              <a:pathLst>
                <a:path extrusionOk="0" fill="none" h="1" w="328">
                  <a:moveTo>
                    <a:pt x="328" y="0"/>
                  </a:moveTo>
                  <a:lnTo>
                    <a:pt x="328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11270276" y="5621628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11262101" y="5608678"/>
              <a:ext cx="65425" cy="30675"/>
            </a:xfrm>
            <a:custGeom>
              <a:rect b="b" l="l" r="r" t="t"/>
              <a:pathLst>
                <a:path extrusionOk="0" h="1227" w="2617">
                  <a:moveTo>
                    <a:pt x="1200" y="1"/>
                  </a:moveTo>
                  <a:lnTo>
                    <a:pt x="900" y="28"/>
                  </a:lnTo>
                  <a:lnTo>
                    <a:pt x="655" y="82"/>
                  </a:lnTo>
                  <a:lnTo>
                    <a:pt x="409" y="191"/>
                  </a:lnTo>
                  <a:lnTo>
                    <a:pt x="191" y="355"/>
                  </a:lnTo>
                  <a:lnTo>
                    <a:pt x="1" y="518"/>
                  </a:lnTo>
                  <a:lnTo>
                    <a:pt x="627" y="518"/>
                  </a:lnTo>
                  <a:lnTo>
                    <a:pt x="900" y="573"/>
                  </a:lnTo>
                  <a:lnTo>
                    <a:pt x="1172" y="627"/>
                  </a:lnTo>
                  <a:lnTo>
                    <a:pt x="1472" y="709"/>
                  </a:lnTo>
                  <a:lnTo>
                    <a:pt x="1745" y="818"/>
                  </a:lnTo>
                  <a:lnTo>
                    <a:pt x="2017" y="927"/>
                  </a:lnTo>
                  <a:lnTo>
                    <a:pt x="2562" y="1227"/>
                  </a:lnTo>
                  <a:lnTo>
                    <a:pt x="2590" y="1118"/>
                  </a:lnTo>
                  <a:lnTo>
                    <a:pt x="2617" y="982"/>
                  </a:lnTo>
                  <a:lnTo>
                    <a:pt x="2590" y="845"/>
                  </a:lnTo>
                  <a:lnTo>
                    <a:pt x="2535" y="709"/>
                  </a:lnTo>
                  <a:lnTo>
                    <a:pt x="2399" y="546"/>
                  </a:lnTo>
                  <a:lnTo>
                    <a:pt x="2263" y="409"/>
                  </a:lnTo>
                  <a:lnTo>
                    <a:pt x="2099" y="273"/>
                  </a:lnTo>
                  <a:lnTo>
                    <a:pt x="1935" y="191"/>
                  </a:lnTo>
                  <a:lnTo>
                    <a:pt x="1772" y="110"/>
                  </a:lnTo>
                  <a:lnTo>
                    <a:pt x="1581" y="55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11262101" y="5608678"/>
              <a:ext cx="65425" cy="30675"/>
            </a:xfrm>
            <a:custGeom>
              <a:rect b="b" l="l" r="r" t="t"/>
              <a:pathLst>
                <a:path extrusionOk="0" fill="none" h="1227" w="2617">
                  <a:moveTo>
                    <a:pt x="1200" y="1"/>
                  </a:moveTo>
                  <a:lnTo>
                    <a:pt x="1200" y="1"/>
                  </a:lnTo>
                  <a:lnTo>
                    <a:pt x="900" y="28"/>
                  </a:lnTo>
                  <a:lnTo>
                    <a:pt x="900" y="28"/>
                  </a:lnTo>
                  <a:lnTo>
                    <a:pt x="655" y="82"/>
                  </a:lnTo>
                  <a:lnTo>
                    <a:pt x="409" y="191"/>
                  </a:lnTo>
                  <a:lnTo>
                    <a:pt x="191" y="355"/>
                  </a:lnTo>
                  <a:lnTo>
                    <a:pt x="1" y="518"/>
                  </a:lnTo>
                  <a:lnTo>
                    <a:pt x="1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328" y="518"/>
                  </a:lnTo>
                  <a:lnTo>
                    <a:pt x="627" y="518"/>
                  </a:lnTo>
                  <a:lnTo>
                    <a:pt x="900" y="573"/>
                  </a:lnTo>
                  <a:lnTo>
                    <a:pt x="1172" y="627"/>
                  </a:lnTo>
                  <a:lnTo>
                    <a:pt x="1472" y="709"/>
                  </a:lnTo>
                  <a:lnTo>
                    <a:pt x="1745" y="818"/>
                  </a:lnTo>
                  <a:lnTo>
                    <a:pt x="2017" y="927"/>
                  </a:lnTo>
                  <a:lnTo>
                    <a:pt x="2562" y="1227"/>
                  </a:lnTo>
                  <a:lnTo>
                    <a:pt x="2562" y="1227"/>
                  </a:lnTo>
                  <a:lnTo>
                    <a:pt x="2590" y="1118"/>
                  </a:lnTo>
                  <a:lnTo>
                    <a:pt x="2617" y="982"/>
                  </a:lnTo>
                  <a:lnTo>
                    <a:pt x="2590" y="845"/>
                  </a:lnTo>
                  <a:lnTo>
                    <a:pt x="2535" y="709"/>
                  </a:lnTo>
                  <a:lnTo>
                    <a:pt x="2535" y="709"/>
                  </a:lnTo>
                  <a:lnTo>
                    <a:pt x="2399" y="546"/>
                  </a:lnTo>
                  <a:lnTo>
                    <a:pt x="2263" y="409"/>
                  </a:lnTo>
                  <a:lnTo>
                    <a:pt x="2099" y="273"/>
                  </a:lnTo>
                  <a:lnTo>
                    <a:pt x="1935" y="191"/>
                  </a:lnTo>
                  <a:lnTo>
                    <a:pt x="1772" y="110"/>
                  </a:lnTo>
                  <a:lnTo>
                    <a:pt x="1581" y="55"/>
                  </a:lnTo>
                  <a:lnTo>
                    <a:pt x="1390" y="1"/>
                  </a:lnTo>
                  <a:lnTo>
                    <a:pt x="1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12964751" y="5573253"/>
              <a:ext cx="101525" cy="134250"/>
            </a:xfrm>
            <a:custGeom>
              <a:rect b="b" l="l" r="r" t="t"/>
              <a:pathLst>
                <a:path extrusionOk="0" h="5370" w="4061">
                  <a:moveTo>
                    <a:pt x="2153" y="764"/>
                  </a:moveTo>
                  <a:lnTo>
                    <a:pt x="2371" y="1717"/>
                  </a:lnTo>
                  <a:lnTo>
                    <a:pt x="2589" y="2671"/>
                  </a:lnTo>
                  <a:lnTo>
                    <a:pt x="2862" y="3625"/>
                  </a:lnTo>
                  <a:lnTo>
                    <a:pt x="3134" y="4579"/>
                  </a:lnTo>
                  <a:lnTo>
                    <a:pt x="2480" y="4524"/>
                  </a:lnTo>
                  <a:lnTo>
                    <a:pt x="2153" y="4470"/>
                  </a:lnTo>
                  <a:lnTo>
                    <a:pt x="1853" y="4388"/>
                  </a:lnTo>
                  <a:lnTo>
                    <a:pt x="1581" y="4279"/>
                  </a:lnTo>
                  <a:lnTo>
                    <a:pt x="1336" y="4143"/>
                  </a:lnTo>
                  <a:lnTo>
                    <a:pt x="1227" y="4034"/>
                  </a:lnTo>
                  <a:lnTo>
                    <a:pt x="1145" y="3952"/>
                  </a:lnTo>
                  <a:lnTo>
                    <a:pt x="1063" y="3816"/>
                  </a:lnTo>
                  <a:lnTo>
                    <a:pt x="1009" y="3680"/>
                  </a:lnTo>
                  <a:lnTo>
                    <a:pt x="900" y="3380"/>
                  </a:lnTo>
                  <a:lnTo>
                    <a:pt x="818" y="3053"/>
                  </a:lnTo>
                  <a:lnTo>
                    <a:pt x="709" y="2344"/>
                  </a:lnTo>
                  <a:lnTo>
                    <a:pt x="572" y="954"/>
                  </a:lnTo>
                  <a:lnTo>
                    <a:pt x="709" y="954"/>
                  </a:lnTo>
                  <a:lnTo>
                    <a:pt x="818" y="927"/>
                  </a:lnTo>
                  <a:lnTo>
                    <a:pt x="900" y="900"/>
                  </a:lnTo>
                  <a:lnTo>
                    <a:pt x="954" y="845"/>
                  </a:lnTo>
                  <a:lnTo>
                    <a:pt x="1009" y="764"/>
                  </a:lnTo>
                  <a:close/>
                  <a:moveTo>
                    <a:pt x="1145" y="0"/>
                  </a:moveTo>
                  <a:lnTo>
                    <a:pt x="872" y="55"/>
                  </a:lnTo>
                  <a:lnTo>
                    <a:pt x="627" y="137"/>
                  </a:lnTo>
                  <a:lnTo>
                    <a:pt x="518" y="191"/>
                  </a:lnTo>
                  <a:lnTo>
                    <a:pt x="436" y="246"/>
                  </a:lnTo>
                  <a:lnTo>
                    <a:pt x="382" y="218"/>
                  </a:lnTo>
                  <a:lnTo>
                    <a:pt x="300" y="191"/>
                  </a:lnTo>
                  <a:lnTo>
                    <a:pt x="164" y="191"/>
                  </a:lnTo>
                  <a:lnTo>
                    <a:pt x="82" y="218"/>
                  </a:lnTo>
                  <a:lnTo>
                    <a:pt x="27" y="273"/>
                  </a:lnTo>
                  <a:lnTo>
                    <a:pt x="0" y="355"/>
                  </a:lnTo>
                  <a:lnTo>
                    <a:pt x="0" y="436"/>
                  </a:lnTo>
                  <a:lnTo>
                    <a:pt x="109" y="1772"/>
                  </a:lnTo>
                  <a:lnTo>
                    <a:pt x="218" y="3107"/>
                  </a:lnTo>
                  <a:lnTo>
                    <a:pt x="273" y="3870"/>
                  </a:lnTo>
                  <a:lnTo>
                    <a:pt x="354" y="4252"/>
                  </a:lnTo>
                  <a:lnTo>
                    <a:pt x="409" y="4415"/>
                  </a:lnTo>
                  <a:lnTo>
                    <a:pt x="491" y="4579"/>
                  </a:lnTo>
                  <a:lnTo>
                    <a:pt x="600" y="4742"/>
                  </a:lnTo>
                  <a:lnTo>
                    <a:pt x="709" y="4852"/>
                  </a:lnTo>
                  <a:lnTo>
                    <a:pt x="872" y="4961"/>
                  </a:lnTo>
                  <a:lnTo>
                    <a:pt x="1063" y="5042"/>
                  </a:lnTo>
                  <a:lnTo>
                    <a:pt x="1254" y="5124"/>
                  </a:lnTo>
                  <a:lnTo>
                    <a:pt x="1445" y="5179"/>
                  </a:lnTo>
                  <a:lnTo>
                    <a:pt x="1908" y="5260"/>
                  </a:lnTo>
                  <a:lnTo>
                    <a:pt x="2371" y="5288"/>
                  </a:lnTo>
                  <a:lnTo>
                    <a:pt x="2807" y="5315"/>
                  </a:lnTo>
                  <a:lnTo>
                    <a:pt x="3216" y="5342"/>
                  </a:lnTo>
                  <a:lnTo>
                    <a:pt x="3570" y="5369"/>
                  </a:lnTo>
                  <a:lnTo>
                    <a:pt x="3679" y="5369"/>
                  </a:lnTo>
                  <a:lnTo>
                    <a:pt x="3788" y="5342"/>
                  </a:lnTo>
                  <a:lnTo>
                    <a:pt x="3870" y="5315"/>
                  </a:lnTo>
                  <a:lnTo>
                    <a:pt x="3952" y="5260"/>
                  </a:lnTo>
                  <a:lnTo>
                    <a:pt x="4006" y="5179"/>
                  </a:lnTo>
                  <a:lnTo>
                    <a:pt x="4061" y="5097"/>
                  </a:lnTo>
                  <a:lnTo>
                    <a:pt x="4061" y="4988"/>
                  </a:lnTo>
                  <a:lnTo>
                    <a:pt x="4034" y="4879"/>
                  </a:lnTo>
                  <a:lnTo>
                    <a:pt x="3679" y="3761"/>
                  </a:lnTo>
                  <a:lnTo>
                    <a:pt x="3352" y="2617"/>
                  </a:lnTo>
                  <a:lnTo>
                    <a:pt x="3053" y="1472"/>
                  </a:lnTo>
                  <a:lnTo>
                    <a:pt x="2807" y="300"/>
                  </a:lnTo>
                  <a:lnTo>
                    <a:pt x="2780" y="191"/>
                  </a:lnTo>
                  <a:lnTo>
                    <a:pt x="2671" y="109"/>
                  </a:lnTo>
                  <a:lnTo>
                    <a:pt x="2562" y="55"/>
                  </a:lnTo>
                  <a:lnTo>
                    <a:pt x="2453" y="28"/>
                  </a:lnTo>
                  <a:lnTo>
                    <a:pt x="1990" y="28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10681601" y="4684803"/>
              <a:ext cx="2731475" cy="1950675"/>
            </a:xfrm>
            <a:custGeom>
              <a:rect b="b" l="l" r="r" t="t"/>
              <a:pathLst>
                <a:path extrusionOk="0" h="78027" w="109259">
                  <a:moveTo>
                    <a:pt x="42052" y="4661"/>
                  </a:moveTo>
                  <a:lnTo>
                    <a:pt x="42434" y="4715"/>
                  </a:lnTo>
                  <a:lnTo>
                    <a:pt x="42788" y="4824"/>
                  </a:lnTo>
                  <a:lnTo>
                    <a:pt x="43115" y="4960"/>
                  </a:lnTo>
                  <a:lnTo>
                    <a:pt x="43415" y="5151"/>
                  </a:lnTo>
                  <a:lnTo>
                    <a:pt x="43715" y="5369"/>
                  </a:lnTo>
                  <a:lnTo>
                    <a:pt x="43960" y="5614"/>
                  </a:lnTo>
                  <a:lnTo>
                    <a:pt x="44205" y="5887"/>
                  </a:lnTo>
                  <a:lnTo>
                    <a:pt x="44396" y="6187"/>
                  </a:lnTo>
                  <a:lnTo>
                    <a:pt x="44587" y="6514"/>
                  </a:lnTo>
                  <a:lnTo>
                    <a:pt x="44723" y="6841"/>
                  </a:lnTo>
                  <a:lnTo>
                    <a:pt x="44860" y="7195"/>
                  </a:lnTo>
                  <a:lnTo>
                    <a:pt x="44941" y="7549"/>
                  </a:lnTo>
                  <a:lnTo>
                    <a:pt x="45023" y="7904"/>
                  </a:lnTo>
                  <a:lnTo>
                    <a:pt x="45050" y="8285"/>
                  </a:lnTo>
                  <a:lnTo>
                    <a:pt x="45050" y="8640"/>
                  </a:lnTo>
                  <a:lnTo>
                    <a:pt x="45050" y="8803"/>
                  </a:lnTo>
                  <a:lnTo>
                    <a:pt x="45132" y="8912"/>
                  </a:lnTo>
                  <a:lnTo>
                    <a:pt x="45241" y="8967"/>
                  </a:lnTo>
                  <a:lnTo>
                    <a:pt x="45377" y="8994"/>
                  </a:lnTo>
                  <a:lnTo>
                    <a:pt x="45514" y="8994"/>
                  </a:lnTo>
                  <a:lnTo>
                    <a:pt x="45623" y="8939"/>
                  </a:lnTo>
                  <a:lnTo>
                    <a:pt x="45732" y="8858"/>
                  </a:lnTo>
                  <a:lnTo>
                    <a:pt x="45786" y="8721"/>
                  </a:lnTo>
                  <a:lnTo>
                    <a:pt x="45813" y="8558"/>
                  </a:lnTo>
                  <a:lnTo>
                    <a:pt x="46140" y="8040"/>
                  </a:lnTo>
                  <a:lnTo>
                    <a:pt x="46495" y="7549"/>
                  </a:lnTo>
                  <a:lnTo>
                    <a:pt x="46685" y="7304"/>
                  </a:lnTo>
                  <a:lnTo>
                    <a:pt x="46904" y="7086"/>
                  </a:lnTo>
                  <a:lnTo>
                    <a:pt x="47122" y="6895"/>
                  </a:lnTo>
                  <a:lnTo>
                    <a:pt x="47340" y="6705"/>
                  </a:lnTo>
                  <a:lnTo>
                    <a:pt x="47585" y="6514"/>
                  </a:lnTo>
                  <a:lnTo>
                    <a:pt x="47857" y="6377"/>
                  </a:lnTo>
                  <a:lnTo>
                    <a:pt x="48103" y="6241"/>
                  </a:lnTo>
                  <a:lnTo>
                    <a:pt x="48375" y="6132"/>
                  </a:lnTo>
                  <a:lnTo>
                    <a:pt x="48675" y="6023"/>
                  </a:lnTo>
                  <a:lnTo>
                    <a:pt x="48975" y="5969"/>
                  </a:lnTo>
                  <a:lnTo>
                    <a:pt x="49275" y="5941"/>
                  </a:lnTo>
                  <a:lnTo>
                    <a:pt x="49901" y="5941"/>
                  </a:lnTo>
                  <a:lnTo>
                    <a:pt x="50174" y="5996"/>
                  </a:lnTo>
                  <a:lnTo>
                    <a:pt x="50446" y="6050"/>
                  </a:lnTo>
                  <a:lnTo>
                    <a:pt x="50692" y="6132"/>
                  </a:lnTo>
                  <a:lnTo>
                    <a:pt x="50937" y="6241"/>
                  </a:lnTo>
                  <a:lnTo>
                    <a:pt x="51155" y="6377"/>
                  </a:lnTo>
                  <a:lnTo>
                    <a:pt x="51373" y="6514"/>
                  </a:lnTo>
                  <a:lnTo>
                    <a:pt x="51564" y="6677"/>
                  </a:lnTo>
                  <a:lnTo>
                    <a:pt x="51755" y="6841"/>
                  </a:lnTo>
                  <a:lnTo>
                    <a:pt x="51918" y="7032"/>
                  </a:lnTo>
                  <a:lnTo>
                    <a:pt x="52082" y="7250"/>
                  </a:lnTo>
                  <a:lnTo>
                    <a:pt x="52245" y="7468"/>
                  </a:lnTo>
                  <a:lnTo>
                    <a:pt x="52490" y="7904"/>
                  </a:lnTo>
                  <a:lnTo>
                    <a:pt x="52708" y="8421"/>
                  </a:lnTo>
                  <a:lnTo>
                    <a:pt x="52681" y="8449"/>
                  </a:lnTo>
                  <a:lnTo>
                    <a:pt x="52654" y="8530"/>
                  </a:lnTo>
                  <a:lnTo>
                    <a:pt x="52654" y="8640"/>
                  </a:lnTo>
                  <a:lnTo>
                    <a:pt x="52736" y="8721"/>
                  </a:lnTo>
                  <a:lnTo>
                    <a:pt x="52817" y="8803"/>
                  </a:lnTo>
                  <a:lnTo>
                    <a:pt x="52872" y="8994"/>
                  </a:lnTo>
                  <a:lnTo>
                    <a:pt x="52926" y="9103"/>
                  </a:lnTo>
                  <a:lnTo>
                    <a:pt x="53008" y="9185"/>
                  </a:lnTo>
                  <a:lnTo>
                    <a:pt x="53117" y="9212"/>
                  </a:lnTo>
                  <a:lnTo>
                    <a:pt x="53199" y="9212"/>
                  </a:lnTo>
                  <a:lnTo>
                    <a:pt x="53308" y="9185"/>
                  </a:lnTo>
                  <a:lnTo>
                    <a:pt x="53390" y="9103"/>
                  </a:lnTo>
                  <a:lnTo>
                    <a:pt x="53472" y="9021"/>
                  </a:lnTo>
                  <a:lnTo>
                    <a:pt x="53499" y="8912"/>
                  </a:lnTo>
                  <a:lnTo>
                    <a:pt x="53499" y="8558"/>
                  </a:lnTo>
                  <a:lnTo>
                    <a:pt x="53690" y="8530"/>
                  </a:lnTo>
                  <a:lnTo>
                    <a:pt x="54044" y="8530"/>
                  </a:lnTo>
                  <a:lnTo>
                    <a:pt x="54235" y="8558"/>
                  </a:lnTo>
                  <a:lnTo>
                    <a:pt x="54398" y="8612"/>
                  </a:lnTo>
                  <a:lnTo>
                    <a:pt x="54534" y="8694"/>
                  </a:lnTo>
                  <a:lnTo>
                    <a:pt x="54671" y="8776"/>
                  </a:lnTo>
                  <a:lnTo>
                    <a:pt x="54780" y="8858"/>
                  </a:lnTo>
                  <a:lnTo>
                    <a:pt x="54998" y="9076"/>
                  </a:lnTo>
                  <a:lnTo>
                    <a:pt x="55188" y="9321"/>
                  </a:lnTo>
                  <a:lnTo>
                    <a:pt x="55243" y="9375"/>
                  </a:lnTo>
                  <a:lnTo>
                    <a:pt x="54861" y="9839"/>
                  </a:lnTo>
                  <a:lnTo>
                    <a:pt x="54534" y="10329"/>
                  </a:lnTo>
                  <a:lnTo>
                    <a:pt x="54262" y="10847"/>
                  </a:lnTo>
                  <a:lnTo>
                    <a:pt x="54017" y="11392"/>
                  </a:lnTo>
                  <a:lnTo>
                    <a:pt x="53826" y="11964"/>
                  </a:lnTo>
                  <a:lnTo>
                    <a:pt x="53690" y="12537"/>
                  </a:lnTo>
                  <a:lnTo>
                    <a:pt x="53608" y="13136"/>
                  </a:lnTo>
                  <a:lnTo>
                    <a:pt x="53581" y="13763"/>
                  </a:lnTo>
                  <a:lnTo>
                    <a:pt x="53308" y="13545"/>
                  </a:lnTo>
                  <a:lnTo>
                    <a:pt x="53035" y="13354"/>
                  </a:lnTo>
                  <a:lnTo>
                    <a:pt x="52736" y="13191"/>
                  </a:lnTo>
                  <a:lnTo>
                    <a:pt x="52409" y="13055"/>
                  </a:lnTo>
                  <a:lnTo>
                    <a:pt x="52082" y="12946"/>
                  </a:lnTo>
                  <a:lnTo>
                    <a:pt x="51727" y="12864"/>
                  </a:lnTo>
                  <a:lnTo>
                    <a:pt x="51373" y="12782"/>
                  </a:lnTo>
                  <a:lnTo>
                    <a:pt x="51019" y="12755"/>
                  </a:lnTo>
                  <a:lnTo>
                    <a:pt x="50664" y="12727"/>
                  </a:lnTo>
                  <a:lnTo>
                    <a:pt x="49929" y="12727"/>
                  </a:lnTo>
                  <a:lnTo>
                    <a:pt x="49574" y="12755"/>
                  </a:lnTo>
                  <a:lnTo>
                    <a:pt x="49247" y="12809"/>
                  </a:lnTo>
                  <a:lnTo>
                    <a:pt x="48920" y="12891"/>
                  </a:lnTo>
                  <a:lnTo>
                    <a:pt x="48593" y="12973"/>
                  </a:lnTo>
                  <a:lnTo>
                    <a:pt x="48293" y="13082"/>
                  </a:lnTo>
                  <a:lnTo>
                    <a:pt x="48021" y="13218"/>
                  </a:lnTo>
                  <a:lnTo>
                    <a:pt x="47748" y="13382"/>
                  </a:lnTo>
                  <a:lnTo>
                    <a:pt x="47476" y="13545"/>
                  </a:lnTo>
                  <a:lnTo>
                    <a:pt x="47203" y="13763"/>
                  </a:lnTo>
                  <a:lnTo>
                    <a:pt x="46931" y="14008"/>
                  </a:lnTo>
                  <a:lnTo>
                    <a:pt x="46658" y="14254"/>
                  </a:lnTo>
                  <a:lnTo>
                    <a:pt x="46413" y="14526"/>
                  </a:lnTo>
                  <a:lnTo>
                    <a:pt x="46168" y="14826"/>
                  </a:lnTo>
                  <a:lnTo>
                    <a:pt x="45977" y="15126"/>
                  </a:lnTo>
                  <a:lnTo>
                    <a:pt x="45786" y="15453"/>
                  </a:lnTo>
                  <a:lnTo>
                    <a:pt x="45650" y="15753"/>
                  </a:lnTo>
                  <a:lnTo>
                    <a:pt x="45541" y="16080"/>
                  </a:lnTo>
                  <a:lnTo>
                    <a:pt x="45486" y="16407"/>
                  </a:lnTo>
                  <a:lnTo>
                    <a:pt x="45486" y="16734"/>
                  </a:lnTo>
                  <a:lnTo>
                    <a:pt x="45541" y="17061"/>
                  </a:lnTo>
                  <a:lnTo>
                    <a:pt x="45650" y="17361"/>
                  </a:lnTo>
                  <a:lnTo>
                    <a:pt x="45268" y="17006"/>
                  </a:lnTo>
                  <a:lnTo>
                    <a:pt x="44887" y="16679"/>
                  </a:lnTo>
                  <a:lnTo>
                    <a:pt x="44478" y="16407"/>
                  </a:lnTo>
                  <a:lnTo>
                    <a:pt x="44042" y="16134"/>
                  </a:lnTo>
                  <a:lnTo>
                    <a:pt x="43606" y="15889"/>
                  </a:lnTo>
                  <a:lnTo>
                    <a:pt x="43115" y="15698"/>
                  </a:lnTo>
                  <a:lnTo>
                    <a:pt x="42625" y="15535"/>
                  </a:lnTo>
                  <a:lnTo>
                    <a:pt x="42107" y="15398"/>
                  </a:lnTo>
                  <a:lnTo>
                    <a:pt x="41616" y="15317"/>
                  </a:lnTo>
                  <a:lnTo>
                    <a:pt x="41126" y="15289"/>
                  </a:lnTo>
                  <a:lnTo>
                    <a:pt x="40635" y="15317"/>
                  </a:lnTo>
                  <a:lnTo>
                    <a:pt x="40145" y="15371"/>
                  </a:lnTo>
                  <a:lnTo>
                    <a:pt x="39654" y="15480"/>
                  </a:lnTo>
                  <a:lnTo>
                    <a:pt x="39191" y="15616"/>
                  </a:lnTo>
                  <a:lnTo>
                    <a:pt x="38728" y="15807"/>
                  </a:lnTo>
                  <a:lnTo>
                    <a:pt x="38292" y="16052"/>
                  </a:lnTo>
                  <a:lnTo>
                    <a:pt x="37883" y="16325"/>
                  </a:lnTo>
                  <a:lnTo>
                    <a:pt x="37501" y="16625"/>
                  </a:lnTo>
                  <a:lnTo>
                    <a:pt x="37147" y="16952"/>
                  </a:lnTo>
                  <a:lnTo>
                    <a:pt x="36847" y="17333"/>
                  </a:lnTo>
                  <a:lnTo>
                    <a:pt x="36547" y="17715"/>
                  </a:lnTo>
                  <a:lnTo>
                    <a:pt x="36329" y="18151"/>
                  </a:lnTo>
                  <a:lnTo>
                    <a:pt x="36139" y="18614"/>
                  </a:lnTo>
                  <a:lnTo>
                    <a:pt x="36002" y="19105"/>
                  </a:lnTo>
                  <a:lnTo>
                    <a:pt x="35839" y="18669"/>
                  </a:lnTo>
                  <a:lnTo>
                    <a:pt x="35621" y="18260"/>
                  </a:lnTo>
                  <a:lnTo>
                    <a:pt x="35348" y="17878"/>
                  </a:lnTo>
                  <a:lnTo>
                    <a:pt x="35048" y="17524"/>
                  </a:lnTo>
                  <a:lnTo>
                    <a:pt x="34694" y="17224"/>
                  </a:lnTo>
                  <a:lnTo>
                    <a:pt x="34340" y="16952"/>
                  </a:lnTo>
                  <a:lnTo>
                    <a:pt x="33931" y="16706"/>
                  </a:lnTo>
                  <a:lnTo>
                    <a:pt x="33495" y="16516"/>
                  </a:lnTo>
                  <a:lnTo>
                    <a:pt x="33059" y="16352"/>
                  </a:lnTo>
                  <a:lnTo>
                    <a:pt x="32596" y="16243"/>
                  </a:lnTo>
                  <a:lnTo>
                    <a:pt x="32132" y="16161"/>
                  </a:lnTo>
                  <a:lnTo>
                    <a:pt x="31669" y="16134"/>
                  </a:lnTo>
                  <a:lnTo>
                    <a:pt x="31178" y="16161"/>
                  </a:lnTo>
                  <a:lnTo>
                    <a:pt x="30715" y="16216"/>
                  </a:lnTo>
                  <a:lnTo>
                    <a:pt x="30252" y="16325"/>
                  </a:lnTo>
                  <a:lnTo>
                    <a:pt x="29816" y="16488"/>
                  </a:lnTo>
                  <a:lnTo>
                    <a:pt x="29461" y="16625"/>
                  </a:lnTo>
                  <a:lnTo>
                    <a:pt x="29134" y="16815"/>
                  </a:lnTo>
                  <a:lnTo>
                    <a:pt x="28807" y="17006"/>
                  </a:lnTo>
                  <a:lnTo>
                    <a:pt x="28535" y="17224"/>
                  </a:lnTo>
                  <a:lnTo>
                    <a:pt x="28262" y="17470"/>
                  </a:lnTo>
                  <a:lnTo>
                    <a:pt x="27990" y="17715"/>
                  </a:lnTo>
                  <a:lnTo>
                    <a:pt x="27745" y="17987"/>
                  </a:lnTo>
                  <a:lnTo>
                    <a:pt x="27527" y="18260"/>
                  </a:lnTo>
                  <a:lnTo>
                    <a:pt x="27363" y="17797"/>
                  </a:lnTo>
                  <a:lnTo>
                    <a:pt x="27145" y="17361"/>
                  </a:lnTo>
                  <a:lnTo>
                    <a:pt x="27009" y="17143"/>
                  </a:lnTo>
                  <a:lnTo>
                    <a:pt x="26845" y="16924"/>
                  </a:lnTo>
                  <a:lnTo>
                    <a:pt x="26682" y="16761"/>
                  </a:lnTo>
                  <a:lnTo>
                    <a:pt x="26518" y="16570"/>
                  </a:lnTo>
                  <a:lnTo>
                    <a:pt x="26600" y="16488"/>
                  </a:lnTo>
                  <a:lnTo>
                    <a:pt x="26627" y="16407"/>
                  </a:lnTo>
                  <a:lnTo>
                    <a:pt x="26654" y="16325"/>
                  </a:lnTo>
                  <a:lnTo>
                    <a:pt x="26600" y="16216"/>
                  </a:lnTo>
                  <a:lnTo>
                    <a:pt x="26491" y="15998"/>
                  </a:lnTo>
                  <a:lnTo>
                    <a:pt x="26382" y="15807"/>
                  </a:lnTo>
                  <a:lnTo>
                    <a:pt x="26300" y="15589"/>
                  </a:lnTo>
                  <a:lnTo>
                    <a:pt x="26246" y="15371"/>
                  </a:lnTo>
                  <a:lnTo>
                    <a:pt x="26191" y="15126"/>
                  </a:lnTo>
                  <a:lnTo>
                    <a:pt x="26164" y="14908"/>
                  </a:lnTo>
                  <a:lnTo>
                    <a:pt x="26137" y="14662"/>
                  </a:lnTo>
                  <a:lnTo>
                    <a:pt x="26137" y="14444"/>
                  </a:lnTo>
                  <a:lnTo>
                    <a:pt x="26164" y="14199"/>
                  </a:lnTo>
                  <a:lnTo>
                    <a:pt x="26218" y="13981"/>
                  </a:lnTo>
                  <a:lnTo>
                    <a:pt x="26273" y="13763"/>
                  </a:lnTo>
                  <a:lnTo>
                    <a:pt x="26355" y="13545"/>
                  </a:lnTo>
                  <a:lnTo>
                    <a:pt x="26464" y="13354"/>
                  </a:lnTo>
                  <a:lnTo>
                    <a:pt x="26573" y="13136"/>
                  </a:lnTo>
                  <a:lnTo>
                    <a:pt x="26736" y="12973"/>
                  </a:lnTo>
                  <a:lnTo>
                    <a:pt x="26900" y="12782"/>
                  </a:lnTo>
                  <a:lnTo>
                    <a:pt x="27090" y="12618"/>
                  </a:lnTo>
                  <a:lnTo>
                    <a:pt x="27281" y="12482"/>
                  </a:lnTo>
                  <a:lnTo>
                    <a:pt x="27499" y="12373"/>
                  </a:lnTo>
                  <a:lnTo>
                    <a:pt x="27690" y="12291"/>
                  </a:lnTo>
                  <a:lnTo>
                    <a:pt x="27908" y="12237"/>
                  </a:lnTo>
                  <a:lnTo>
                    <a:pt x="28126" y="12210"/>
                  </a:lnTo>
                  <a:lnTo>
                    <a:pt x="28371" y="12182"/>
                  </a:lnTo>
                  <a:lnTo>
                    <a:pt x="28589" y="12210"/>
                  </a:lnTo>
                  <a:lnTo>
                    <a:pt x="28807" y="12210"/>
                  </a:lnTo>
                  <a:lnTo>
                    <a:pt x="29025" y="12264"/>
                  </a:lnTo>
                  <a:lnTo>
                    <a:pt x="29461" y="12400"/>
                  </a:lnTo>
                  <a:lnTo>
                    <a:pt x="29898" y="12564"/>
                  </a:lnTo>
                  <a:lnTo>
                    <a:pt x="30306" y="12782"/>
                  </a:lnTo>
                  <a:lnTo>
                    <a:pt x="30415" y="12837"/>
                  </a:lnTo>
                  <a:lnTo>
                    <a:pt x="30524" y="12837"/>
                  </a:lnTo>
                  <a:lnTo>
                    <a:pt x="30633" y="12782"/>
                  </a:lnTo>
                  <a:lnTo>
                    <a:pt x="30688" y="12700"/>
                  </a:lnTo>
                  <a:lnTo>
                    <a:pt x="30742" y="12618"/>
                  </a:lnTo>
                  <a:lnTo>
                    <a:pt x="30770" y="12509"/>
                  </a:lnTo>
                  <a:lnTo>
                    <a:pt x="30742" y="12400"/>
                  </a:lnTo>
                  <a:lnTo>
                    <a:pt x="30688" y="12291"/>
                  </a:lnTo>
                  <a:lnTo>
                    <a:pt x="30497" y="12128"/>
                  </a:lnTo>
                  <a:lnTo>
                    <a:pt x="30606" y="12019"/>
                  </a:lnTo>
                  <a:lnTo>
                    <a:pt x="30688" y="11883"/>
                  </a:lnTo>
                  <a:lnTo>
                    <a:pt x="30688" y="11828"/>
                  </a:lnTo>
                  <a:lnTo>
                    <a:pt x="30688" y="11746"/>
                  </a:lnTo>
                  <a:lnTo>
                    <a:pt x="30661" y="11692"/>
                  </a:lnTo>
                  <a:lnTo>
                    <a:pt x="30606" y="11610"/>
                  </a:lnTo>
                  <a:lnTo>
                    <a:pt x="30388" y="11419"/>
                  </a:lnTo>
                  <a:lnTo>
                    <a:pt x="30225" y="11201"/>
                  </a:lnTo>
                  <a:lnTo>
                    <a:pt x="30061" y="11011"/>
                  </a:lnTo>
                  <a:lnTo>
                    <a:pt x="29898" y="10765"/>
                  </a:lnTo>
                  <a:lnTo>
                    <a:pt x="29789" y="10547"/>
                  </a:lnTo>
                  <a:lnTo>
                    <a:pt x="29680" y="10329"/>
                  </a:lnTo>
                  <a:lnTo>
                    <a:pt x="29571" y="10084"/>
                  </a:lnTo>
                  <a:lnTo>
                    <a:pt x="29516" y="9839"/>
                  </a:lnTo>
                  <a:lnTo>
                    <a:pt x="29434" y="9593"/>
                  </a:lnTo>
                  <a:lnTo>
                    <a:pt x="29407" y="9348"/>
                  </a:lnTo>
                  <a:lnTo>
                    <a:pt x="29380" y="9103"/>
                  </a:lnTo>
                  <a:lnTo>
                    <a:pt x="29352" y="8858"/>
                  </a:lnTo>
                  <a:lnTo>
                    <a:pt x="29380" y="8367"/>
                  </a:lnTo>
                  <a:lnTo>
                    <a:pt x="29489" y="7876"/>
                  </a:lnTo>
                  <a:lnTo>
                    <a:pt x="29543" y="7658"/>
                  </a:lnTo>
                  <a:lnTo>
                    <a:pt x="29625" y="7413"/>
                  </a:lnTo>
                  <a:lnTo>
                    <a:pt x="29734" y="7195"/>
                  </a:lnTo>
                  <a:lnTo>
                    <a:pt x="29843" y="6977"/>
                  </a:lnTo>
                  <a:lnTo>
                    <a:pt x="29979" y="6786"/>
                  </a:lnTo>
                  <a:lnTo>
                    <a:pt x="30116" y="6596"/>
                  </a:lnTo>
                  <a:lnTo>
                    <a:pt x="30279" y="6405"/>
                  </a:lnTo>
                  <a:lnTo>
                    <a:pt x="30470" y="6214"/>
                  </a:lnTo>
                  <a:lnTo>
                    <a:pt x="30661" y="6050"/>
                  </a:lnTo>
                  <a:lnTo>
                    <a:pt x="30851" y="5914"/>
                  </a:lnTo>
                  <a:lnTo>
                    <a:pt x="31069" y="5778"/>
                  </a:lnTo>
                  <a:lnTo>
                    <a:pt x="31315" y="5669"/>
                  </a:lnTo>
                  <a:lnTo>
                    <a:pt x="31560" y="5560"/>
                  </a:lnTo>
                  <a:lnTo>
                    <a:pt x="31805" y="5478"/>
                  </a:lnTo>
                  <a:lnTo>
                    <a:pt x="32078" y="5396"/>
                  </a:lnTo>
                  <a:lnTo>
                    <a:pt x="32378" y="5342"/>
                  </a:lnTo>
                  <a:lnTo>
                    <a:pt x="32923" y="5287"/>
                  </a:lnTo>
                  <a:lnTo>
                    <a:pt x="33413" y="5315"/>
                  </a:lnTo>
                  <a:lnTo>
                    <a:pt x="33904" y="5369"/>
                  </a:lnTo>
                  <a:lnTo>
                    <a:pt x="34367" y="5505"/>
                  </a:lnTo>
                  <a:lnTo>
                    <a:pt x="34776" y="5669"/>
                  </a:lnTo>
                  <a:lnTo>
                    <a:pt x="35185" y="5887"/>
                  </a:lnTo>
                  <a:lnTo>
                    <a:pt x="35539" y="6132"/>
                  </a:lnTo>
                  <a:lnTo>
                    <a:pt x="35893" y="6432"/>
                  </a:lnTo>
                  <a:lnTo>
                    <a:pt x="36220" y="6759"/>
                  </a:lnTo>
                  <a:lnTo>
                    <a:pt x="36520" y="7113"/>
                  </a:lnTo>
                  <a:lnTo>
                    <a:pt x="36793" y="7495"/>
                  </a:lnTo>
                  <a:lnTo>
                    <a:pt x="37065" y="7904"/>
                  </a:lnTo>
                  <a:lnTo>
                    <a:pt x="37310" y="8312"/>
                  </a:lnTo>
                  <a:lnTo>
                    <a:pt x="37528" y="8749"/>
                  </a:lnTo>
                  <a:lnTo>
                    <a:pt x="37746" y="9212"/>
                  </a:lnTo>
                  <a:lnTo>
                    <a:pt x="37937" y="9675"/>
                  </a:lnTo>
                  <a:lnTo>
                    <a:pt x="38046" y="9784"/>
                  </a:lnTo>
                  <a:lnTo>
                    <a:pt x="38155" y="9866"/>
                  </a:lnTo>
                  <a:lnTo>
                    <a:pt x="38292" y="9920"/>
                  </a:lnTo>
                  <a:lnTo>
                    <a:pt x="38401" y="9893"/>
                  </a:lnTo>
                  <a:lnTo>
                    <a:pt x="38537" y="9839"/>
                  </a:lnTo>
                  <a:lnTo>
                    <a:pt x="38619" y="9757"/>
                  </a:lnTo>
                  <a:lnTo>
                    <a:pt x="38673" y="9621"/>
                  </a:lnTo>
                  <a:lnTo>
                    <a:pt x="38673" y="9457"/>
                  </a:lnTo>
                  <a:lnTo>
                    <a:pt x="38510" y="8994"/>
                  </a:lnTo>
                  <a:lnTo>
                    <a:pt x="38537" y="8912"/>
                  </a:lnTo>
                  <a:lnTo>
                    <a:pt x="38510" y="8530"/>
                  </a:lnTo>
                  <a:lnTo>
                    <a:pt x="38510" y="8176"/>
                  </a:lnTo>
                  <a:lnTo>
                    <a:pt x="38537" y="7795"/>
                  </a:lnTo>
                  <a:lnTo>
                    <a:pt x="38591" y="7440"/>
                  </a:lnTo>
                  <a:lnTo>
                    <a:pt x="38700" y="7086"/>
                  </a:lnTo>
                  <a:lnTo>
                    <a:pt x="38837" y="6732"/>
                  </a:lnTo>
                  <a:lnTo>
                    <a:pt x="39000" y="6405"/>
                  </a:lnTo>
                  <a:lnTo>
                    <a:pt x="39164" y="6078"/>
                  </a:lnTo>
                  <a:lnTo>
                    <a:pt x="39382" y="5778"/>
                  </a:lnTo>
                  <a:lnTo>
                    <a:pt x="39627" y="5505"/>
                  </a:lnTo>
                  <a:lnTo>
                    <a:pt x="39899" y="5287"/>
                  </a:lnTo>
                  <a:lnTo>
                    <a:pt x="40199" y="5069"/>
                  </a:lnTo>
                  <a:lnTo>
                    <a:pt x="40526" y="4906"/>
                  </a:lnTo>
                  <a:lnTo>
                    <a:pt x="40881" y="4770"/>
                  </a:lnTo>
                  <a:lnTo>
                    <a:pt x="41262" y="4688"/>
                  </a:lnTo>
                  <a:lnTo>
                    <a:pt x="41644" y="4661"/>
                  </a:lnTo>
                  <a:close/>
                  <a:moveTo>
                    <a:pt x="62928" y="845"/>
                  </a:moveTo>
                  <a:lnTo>
                    <a:pt x="63364" y="900"/>
                  </a:lnTo>
                  <a:lnTo>
                    <a:pt x="63800" y="1009"/>
                  </a:lnTo>
                  <a:lnTo>
                    <a:pt x="64209" y="1145"/>
                  </a:lnTo>
                  <a:lnTo>
                    <a:pt x="64591" y="1336"/>
                  </a:lnTo>
                  <a:lnTo>
                    <a:pt x="64972" y="1554"/>
                  </a:lnTo>
                  <a:lnTo>
                    <a:pt x="65299" y="1826"/>
                  </a:lnTo>
                  <a:lnTo>
                    <a:pt x="65626" y="2126"/>
                  </a:lnTo>
                  <a:lnTo>
                    <a:pt x="65899" y="2453"/>
                  </a:lnTo>
                  <a:lnTo>
                    <a:pt x="66172" y="2807"/>
                  </a:lnTo>
                  <a:lnTo>
                    <a:pt x="66390" y="3162"/>
                  </a:lnTo>
                  <a:lnTo>
                    <a:pt x="66580" y="3570"/>
                  </a:lnTo>
                  <a:lnTo>
                    <a:pt x="66744" y="3979"/>
                  </a:lnTo>
                  <a:lnTo>
                    <a:pt x="66853" y="4388"/>
                  </a:lnTo>
                  <a:lnTo>
                    <a:pt x="66935" y="4824"/>
                  </a:lnTo>
                  <a:lnTo>
                    <a:pt x="66989" y="5260"/>
                  </a:lnTo>
                  <a:lnTo>
                    <a:pt x="66989" y="5696"/>
                  </a:lnTo>
                  <a:lnTo>
                    <a:pt x="66771" y="5860"/>
                  </a:lnTo>
                  <a:lnTo>
                    <a:pt x="66717" y="5914"/>
                  </a:lnTo>
                  <a:lnTo>
                    <a:pt x="66717" y="5969"/>
                  </a:lnTo>
                  <a:lnTo>
                    <a:pt x="66717" y="6023"/>
                  </a:lnTo>
                  <a:lnTo>
                    <a:pt x="66744" y="6078"/>
                  </a:lnTo>
                  <a:lnTo>
                    <a:pt x="66771" y="6132"/>
                  </a:lnTo>
                  <a:lnTo>
                    <a:pt x="66826" y="6159"/>
                  </a:lnTo>
                  <a:lnTo>
                    <a:pt x="66962" y="6159"/>
                  </a:lnTo>
                  <a:lnTo>
                    <a:pt x="66935" y="6187"/>
                  </a:lnTo>
                  <a:lnTo>
                    <a:pt x="66962" y="6350"/>
                  </a:lnTo>
                  <a:lnTo>
                    <a:pt x="67016" y="6459"/>
                  </a:lnTo>
                  <a:lnTo>
                    <a:pt x="67098" y="6541"/>
                  </a:lnTo>
                  <a:lnTo>
                    <a:pt x="67207" y="6596"/>
                  </a:lnTo>
                  <a:lnTo>
                    <a:pt x="67316" y="6596"/>
                  </a:lnTo>
                  <a:lnTo>
                    <a:pt x="67425" y="6568"/>
                  </a:lnTo>
                  <a:lnTo>
                    <a:pt x="67534" y="6487"/>
                  </a:lnTo>
                  <a:lnTo>
                    <a:pt x="67589" y="6350"/>
                  </a:lnTo>
                  <a:lnTo>
                    <a:pt x="67643" y="6078"/>
                  </a:lnTo>
                  <a:lnTo>
                    <a:pt x="67670" y="5805"/>
                  </a:lnTo>
                  <a:lnTo>
                    <a:pt x="67997" y="5696"/>
                  </a:lnTo>
                  <a:lnTo>
                    <a:pt x="68297" y="5587"/>
                  </a:lnTo>
                  <a:lnTo>
                    <a:pt x="68624" y="5505"/>
                  </a:lnTo>
                  <a:lnTo>
                    <a:pt x="68924" y="5451"/>
                  </a:lnTo>
                  <a:lnTo>
                    <a:pt x="69251" y="5424"/>
                  </a:lnTo>
                  <a:lnTo>
                    <a:pt x="69578" y="5451"/>
                  </a:lnTo>
                  <a:lnTo>
                    <a:pt x="69878" y="5478"/>
                  </a:lnTo>
                  <a:lnTo>
                    <a:pt x="70205" y="5560"/>
                  </a:lnTo>
                  <a:lnTo>
                    <a:pt x="70396" y="5642"/>
                  </a:lnTo>
                  <a:lnTo>
                    <a:pt x="70587" y="5723"/>
                  </a:lnTo>
                  <a:lnTo>
                    <a:pt x="70750" y="5832"/>
                  </a:lnTo>
                  <a:lnTo>
                    <a:pt x="70886" y="5941"/>
                  </a:lnTo>
                  <a:lnTo>
                    <a:pt x="71023" y="6078"/>
                  </a:lnTo>
                  <a:lnTo>
                    <a:pt x="71159" y="6214"/>
                  </a:lnTo>
                  <a:lnTo>
                    <a:pt x="71268" y="6377"/>
                  </a:lnTo>
                  <a:lnTo>
                    <a:pt x="71377" y="6541"/>
                  </a:lnTo>
                  <a:lnTo>
                    <a:pt x="71459" y="6705"/>
                  </a:lnTo>
                  <a:lnTo>
                    <a:pt x="71513" y="6868"/>
                  </a:lnTo>
                  <a:lnTo>
                    <a:pt x="71568" y="7059"/>
                  </a:lnTo>
                  <a:lnTo>
                    <a:pt x="71595" y="7250"/>
                  </a:lnTo>
                  <a:lnTo>
                    <a:pt x="71622" y="7440"/>
                  </a:lnTo>
                  <a:lnTo>
                    <a:pt x="71622" y="7631"/>
                  </a:lnTo>
                  <a:lnTo>
                    <a:pt x="71595" y="7822"/>
                  </a:lnTo>
                  <a:lnTo>
                    <a:pt x="71568" y="8040"/>
                  </a:lnTo>
                  <a:lnTo>
                    <a:pt x="71540" y="8122"/>
                  </a:lnTo>
                  <a:lnTo>
                    <a:pt x="71568" y="8203"/>
                  </a:lnTo>
                  <a:lnTo>
                    <a:pt x="71595" y="8258"/>
                  </a:lnTo>
                  <a:lnTo>
                    <a:pt x="71649" y="8312"/>
                  </a:lnTo>
                  <a:lnTo>
                    <a:pt x="71704" y="8367"/>
                  </a:lnTo>
                  <a:lnTo>
                    <a:pt x="71786" y="8394"/>
                  </a:lnTo>
                  <a:lnTo>
                    <a:pt x="71867" y="8421"/>
                  </a:lnTo>
                  <a:lnTo>
                    <a:pt x="71922" y="8394"/>
                  </a:lnTo>
                  <a:lnTo>
                    <a:pt x="71867" y="8558"/>
                  </a:lnTo>
                  <a:lnTo>
                    <a:pt x="71867" y="8640"/>
                  </a:lnTo>
                  <a:lnTo>
                    <a:pt x="71895" y="8721"/>
                  </a:lnTo>
                  <a:lnTo>
                    <a:pt x="71922" y="8749"/>
                  </a:lnTo>
                  <a:lnTo>
                    <a:pt x="72004" y="8803"/>
                  </a:lnTo>
                  <a:lnTo>
                    <a:pt x="72140" y="8803"/>
                  </a:lnTo>
                  <a:lnTo>
                    <a:pt x="72194" y="8776"/>
                  </a:lnTo>
                  <a:lnTo>
                    <a:pt x="72249" y="8694"/>
                  </a:lnTo>
                  <a:lnTo>
                    <a:pt x="72549" y="8312"/>
                  </a:lnTo>
                  <a:lnTo>
                    <a:pt x="72903" y="7958"/>
                  </a:lnTo>
                  <a:lnTo>
                    <a:pt x="73257" y="7604"/>
                  </a:lnTo>
                  <a:lnTo>
                    <a:pt x="73639" y="7304"/>
                  </a:lnTo>
                  <a:lnTo>
                    <a:pt x="74048" y="7032"/>
                  </a:lnTo>
                  <a:lnTo>
                    <a:pt x="74484" y="6786"/>
                  </a:lnTo>
                  <a:lnTo>
                    <a:pt x="74920" y="6596"/>
                  </a:lnTo>
                  <a:lnTo>
                    <a:pt x="75383" y="6405"/>
                  </a:lnTo>
                  <a:lnTo>
                    <a:pt x="75846" y="6268"/>
                  </a:lnTo>
                  <a:lnTo>
                    <a:pt x="76337" y="6159"/>
                  </a:lnTo>
                  <a:lnTo>
                    <a:pt x="76827" y="6078"/>
                  </a:lnTo>
                  <a:lnTo>
                    <a:pt x="77345" y="6050"/>
                  </a:lnTo>
                  <a:lnTo>
                    <a:pt x="77836" y="6050"/>
                  </a:lnTo>
                  <a:lnTo>
                    <a:pt x="78326" y="6078"/>
                  </a:lnTo>
                  <a:lnTo>
                    <a:pt x="78817" y="6132"/>
                  </a:lnTo>
                  <a:lnTo>
                    <a:pt x="79308" y="6241"/>
                  </a:lnTo>
                  <a:lnTo>
                    <a:pt x="79825" y="6377"/>
                  </a:lnTo>
                  <a:lnTo>
                    <a:pt x="80289" y="6568"/>
                  </a:lnTo>
                  <a:lnTo>
                    <a:pt x="80697" y="6814"/>
                  </a:lnTo>
                  <a:lnTo>
                    <a:pt x="81052" y="7086"/>
                  </a:lnTo>
                  <a:lnTo>
                    <a:pt x="81352" y="7359"/>
                  </a:lnTo>
                  <a:lnTo>
                    <a:pt x="81624" y="7686"/>
                  </a:lnTo>
                  <a:lnTo>
                    <a:pt x="81869" y="8040"/>
                  </a:lnTo>
                  <a:lnTo>
                    <a:pt x="82060" y="8421"/>
                  </a:lnTo>
                  <a:lnTo>
                    <a:pt x="82224" y="8803"/>
                  </a:lnTo>
                  <a:lnTo>
                    <a:pt x="82333" y="9239"/>
                  </a:lnTo>
                  <a:lnTo>
                    <a:pt x="82414" y="9648"/>
                  </a:lnTo>
                  <a:lnTo>
                    <a:pt x="82496" y="10111"/>
                  </a:lnTo>
                  <a:lnTo>
                    <a:pt x="82523" y="10547"/>
                  </a:lnTo>
                  <a:lnTo>
                    <a:pt x="82551" y="11011"/>
                  </a:lnTo>
                  <a:lnTo>
                    <a:pt x="82523" y="11474"/>
                  </a:lnTo>
                  <a:lnTo>
                    <a:pt x="82496" y="11964"/>
                  </a:lnTo>
                  <a:lnTo>
                    <a:pt x="82224" y="12073"/>
                  </a:lnTo>
                  <a:lnTo>
                    <a:pt x="81978" y="12264"/>
                  </a:lnTo>
                  <a:lnTo>
                    <a:pt x="81924" y="12319"/>
                  </a:lnTo>
                  <a:lnTo>
                    <a:pt x="81869" y="12400"/>
                  </a:lnTo>
                  <a:lnTo>
                    <a:pt x="81869" y="12509"/>
                  </a:lnTo>
                  <a:lnTo>
                    <a:pt x="81869" y="12591"/>
                  </a:lnTo>
                  <a:lnTo>
                    <a:pt x="81924" y="12673"/>
                  </a:lnTo>
                  <a:lnTo>
                    <a:pt x="81978" y="12727"/>
                  </a:lnTo>
                  <a:lnTo>
                    <a:pt x="82087" y="12755"/>
                  </a:lnTo>
                  <a:lnTo>
                    <a:pt x="82196" y="12727"/>
                  </a:lnTo>
                  <a:lnTo>
                    <a:pt x="82605" y="12618"/>
                  </a:lnTo>
                  <a:lnTo>
                    <a:pt x="82714" y="12646"/>
                  </a:lnTo>
                  <a:lnTo>
                    <a:pt x="82823" y="12646"/>
                  </a:lnTo>
                  <a:lnTo>
                    <a:pt x="82905" y="12591"/>
                  </a:lnTo>
                  <a:lnTo>
                    <a:pt x="82987" y="12537"/>
                  </a:lnTo>
                  <a:lnTo>
                    <a:pt x="83368" y="12509"/>
                  </a:lnTo>
                  <a:lnTo>
                    <a:pt x="83723" y="12482"/>
                  </a:lnTo>
                  <a:lnTo>
                    <a:pt x="84077" y="12537"/>
                  </a:lnTo>
                  <a:lnTo>
                    <a:pt x="84431" y="12591"/>
                  </a:lnTo>
                  <a:lnTo>
                    <a:pt x="84758" y="12727"/>
                  </a:lnTo>
                  <a:lnTo>
                    <a:pt x="85085" y="12891"/>
                  </a:lnTo>
                  <a:lnTo>
                    <a:pt x="85385" y="13109"/>
                  </a:lnTo>
                  <a:lnTo>
                    <a:pt x="85658" y="13409"/>
                  </a:lnTo>
                  <a:lnTo>
                    <a:pt x="85821" y="13627"/>
                  </a:lnTo>
                  <a:lnTo>
                    <a:pt x="85957" y="13872"/>
                  </a:lnTo>
                  <a:lnTo>
                    <a:pt x="86066" y="14117"/>
                  </a:lnTo>
                  <a:lnTo>
                    <a:pt x="86148" y="14363"/>
                  </a:lnTo>
                  <a:lnTo>
                    <a:pt x="86203" y="14608"/>
                  </a:lnTo>
                  <a:lnTo>
                    <a:pt x="86230" y="14880"/>
                  </a:lnTo>
                  <a:lnTo>
                    <a:pt x="86230" y="15126"/>
                  </a:lnTo>
                  <a:lnTo>
                    <a:pt x="86203" y="15371"/>
                  </a:lnTo>
                  <a:lnTo>
                    <a:pt x="86148" y="15644"/>
                  </a:lnTo>
                  <a:lnTo>
                    <a:pt x="86094" y="15889"/>
                  </a:lnTo>
                  <a:lnTo>
                    <a:pt x="85985" y="16134"/>
                  </a:lnTo>
                  <a:lnTo>
                    <a:pt x="85876" y="16379"/>
                  </a:lnTo>
                  <a:lnTo>
                    <a:pt x="85739" y="16597"/>
                  </a:lnTo>
                  <a:lnTo>
                    <a:pt x="85576" y="16815"/>
                  </a:lnTo>
                  <a:lnTo>
                    <a:pt x="85412" y="17034"/>
                  </a:lnTo>
                  <a:lnTo>
                    <a:pt x="85221" y="17224"/>
                  </a:lnTo>
                  <a:lnTo>
                    <a:pt x="85167" y="17279"/>
                  </a:lnTo>
                  <a:lnTo>
                    <a:pt x="85140" y="17333"/>
                  </a:lnTo>
                  <a:lnTo>
                    <a:pt x="85112" y="17470"/>
                  </a:lnTo>
                  <a:lnTo>
                    <a:pt x="85140" y="17606"/>
                  </a:lnTo>
                  <a:lnTo>
                    <a:pt x="85221" y="17715"/>
                  </a:lnTo>
                  <a:lnTo>
                    <a:pt x="85303" y="17824"/>
                  </a:lnTo>
                  <a:lnTo>
                    <a:pt x="85412" y="17878"/>
                  </a:lnTo>
                  <a:lnTo>
                    <a:pt x="85549" y="17878"/>
                  </a:lnTo>
                  <a:lnTo>
                    <a:pt x="85630" y="17851"/>
                  </a:lnTo>
                  <a:lnTo>
                    <a:pt x="85685" y="17824"/>
                  </a:lnTo>
                  <a:lnTo>
                    <a:pt x="85903" y="17633"/>
                  </a:lnTo>
                  <a:lnTo>
                    <a:pt x="86312" y="17742"/>
                  </a:lnTo>
                  <a:lnTo>
                    <a:pt x="86666" y="17933"/>
                  </a:lnTo>
                  <a:lnTo>
                    <a:pt x="87020" y="18178"/>
                  </a:lnTo>
                  <a:lnTo>
                    <a:pt x="87156" y="18287"/>
                  </a:lnTo>
                  <a:lnTo>
                    <a:pt x="87320" y="18451"/>
                  </a:lnTo>
                  <a:lnTo>
                    <a:pt x="87429" y="18614"/>
                  </a:lnTo>
                  <a:lnTo>
                    <a:pt x="87538" y="18778"/>
                  </a:lnTo>
                  <a:lnTo>
                    <a:pt x="87647" y="18941"/>
                  </a:lnTo>
                  <a:lnTo>
                    <a:pt x="87729" y="19132"/>
                  </a:lnTo>
                  <a:lnTo>
                    <a:pt x="87811" y="19323"/>
                  </a:lnTo>
                  <a:lnTo>
                    <a:pt x="87838" y="19541"/>
                  </a:lnTo>
                  <a:lnTo>
                    <a:pt x="87865" y="19759"/>
                  </a:lnTo>
                  <a:lnTo>
                    <a:pt x="87865" y="19950"/>
                  </a:lnTo>
                  <a:lnTo>
                    <a:pt x="87865" y="20195"/>
                  </a:lnTo>
                  <a:lnTo>
                    <a:pt x="87811" y="20413"/>
                  </a:lnTo>
                  <a:lnTo>
                    <a:pt x="87756" y="20631"/>
                  </a:lnTo>
                  <a:lnTo>
                    <a:pt x="87674" y="20849"/>
                  </a:lnTo>
                  <a:lnTo>
                    <a:pt x="87565" y="21040"/>
                  </a:lnTo>
                  <a:lnTo>
                    <a:pt x="87456" y="21230"/>
                  </a:lnTo>
                  <a:lnTo>
                    <a:pt x="87293" y="21394"/>
                  </a:lnTo>
                  <a:lnTo>
                    <a:pt x="87156" y="21558"/>
                  </a:lnTo>
                  <a:lnTo>
                    <a:pt x="86966" y="21721"/>
                  </a:lnTo>
                  <a:lnTo>
                    <a:pt x="86748" y="21857"/>
                  </a:lnTo>
                  <a:lnTo>
                    <a:pt x="86557" y="21966"/>
                  </a:lnTo>
                  <a:lnTo>
                    <a:pt x="86339" y="22075"/>
                  </a:lnTo>
                  <a:lnTo>
                    <a:pt x="86094" y="21721"/>
                  </a:lnTo>
                  <a:lnTo>
                    <a:pt x="85821" y="21367"/>
                  </a:lnTo>
                  <a:lnTo>
                    <a:pt x="85439" y="20958"/>
                  </a:lnTo>
                  <a:lnTo>
                    <a:pt x="85031" y="20576"/>
                  </a:lnTo>
                  <a:lnTo>
                    <a:pt x="84622" y="20249"/>
                  </a:lnTo>
                  <a:lnTo>
                    <a:pt x="84159" y="19950"/>
                  </a:lnTo>
                  <a:lnTo>
                    <a:pt x="83695" y="19677"/>
                  </a:lnTo>
                  <a:lnTo>
                    <a:pt x="83205" y="19459"/>
                  </a:lnTo>
                  <a:lnTo>
                    <a:pt x="82714" y="19268"/>
                  </a:lnTo>
                  <a:lnTo>
                    <a:pt x="82196" y="19132"/>
                  </a:lnTo>
                  <a:lnTo>
                    <a:pt x="81679" y="19023"/>
                  </a:lnTo>
                  <a:lnTo>
                    <a:pt x="81161" y="18941"/>
                  </a:lnTo>
                  <a:lnTo>
                    <a:pt x="80616" y="18914"/>
                  </a:lnTo>
                  <a:lnTo>
                    <a:pt x="80071" y="18914"/>
                  </a:lnTo>
                  <a:lnTo>
                    <a:pt x="79553" y="18941"/>
                  </a:lnTo>
                  <a:lnTo>
                    <a:pt x="79008" y="19023"/>
                  </a:lnTo>
                  <a:lnTo>
                    <a:pt x="78463" y="19132"/>
                  </a:lnTo>
                  <a:lnTo>
                    <a:pt x="77945" y="19268"/>
                  </a:lnTo>
                  <a:lnTo>
                    <a:pt x="78081" y="18968"/>
                  </a:lnTo>
                  <a:lnTo>
                    <a:pt x="78163" y="18669"/>
                  </a:lnTo>
                  <a:lnTo>
                    <a:pt x="78272" y="18369"/>
                  </a:lnTo>
                  <a:lnTo>
                    <a:pt x="78326" y="18069"/>
                  </a:lnTo>
                  <a:lnTo>
                    <a:pt x="78381" y="17797"/>
                  </a:lnTo>
                  <a:lnTo>
                    <a:pt x="78408" y="17497"/>
                  </a:lnTo>
                  <a:lnTo>
                    <a:pt x="78408" y="17224"/>
                  </a:lnTo>
                  <a:lnTo>
                    <a:pt x="78408" y="16952"/>
                  </a:lnTo>
                  <a:lnTo>
                    <a:pt x="78381" y="16679"/>
                  </a:lnTo>
                  <a:lnTo>
                    <a:pt x="78354" y="16407"/>
                  </a:lnTo>
                  <a:lnTo>
                    <a:pt x="78217" y="15889"/>
                  </a:lnTo>
                  <a:lnTo>
                    <a:pt x="78027" y="15398"/>
                  </a:lnTo>
                  <a:lnTo>
                    <a:pt x="77809" y="14908"/>
                  </a:lnTo>
                  <a:lnTo>
                    <a:pt x="77509" y="14444"/>
                  </a:lnTo>
                  <a:lnTo>
                    <a:pt x="77182" y="14008"/>
                  </a:lnTo>
                  <a:lnTo>
                    <a:pt x="76800" y="13600"/>
                  </a:lnTo>
                  <a:lnTo>
                    <a:pt x="76391" y="13245"/>
                  </a:lnTo>
                  <a:lnTo>
                    <a:pt x="75955" y="12891"/>
                  </a:lnTo>
                  <a:lnTo>
                    <a:pt x="75465" y="12564"/>
                  </a:lnTo>
                  <a:lnTo>
                    <a:pt x="74947" y="12264"/>
                  </a:lnTo>
                  <a:lnTo>
                    <a:pt x="74429" y="12019"/>
                  </a:lnTo>
                  <a:lnTo>
                    <a:pt x="73857" y="11774"/>
                  </a:lnTo>
                  <a:lnTo>
                    <a:pt x="73285" y="11610"/>
                  </a:lnTo>
                  <a:lnTo>
                    <a:pt x="72712" y="11447"/>
                  </a:lnTo>
                  <a:lnTo>
                    <a:pt x="72113" y="11338"/>
                  </a:lnTo>
                  <a:lnTo>
                    <a:pt x="71513" y="11256"/>
                  </a:lnTo>
                  <a:lnTo>
                    <a:pt x="70914" y="11229"/>
                  </a:lnTo>
                  <a:lnTo>
                    <a:pt x="70314" y="11229"/>
                  </a:lnTo>
                  <a:lnTo>
                    <a:pt x="69742" y="11283"/>
                  </a:lnTo>
                  <a:lnTo>
                    <a:pt x="69169" y="11392"/>
                  </a:lnTo>
                  <a:lnTo>
                    <a:pt x="68597" y="11528"/>
                  </a:lnTo>
                  <a:lnTo>
                    <a:pt x="68052" y="11719"/>
                  </a:lnTo>
                  <a:lnTo>
                    <a:pt x="67507" y="11964"/>
                  </a:lnTo>
                  <a:lnTo>
                    <a:pt x="67016" y="12264"/>
                  </a:lnTo>
                  <a:lnTo>
                    <a:pt x="66526" y="12618"/>
                  </a:lnTo>
                  <a:lnTo>
                    <a:pt x="66090" y="13027"/>
                  </a:lnTo>
                  <a:lnTo>
                    <a:pt x="65899" y="13245"/>
                  </a:lnTo>
                  <a:lnTo>
                    <a:pt x="65681" y="13463"/>
                  </a:lnTo>
                  <a:lnTo>
                    <a:pt x="65654" y="13545"/>
                  </a:lnTo>
                  <a:lnTo>
                    <a:pt x="65708" y="13245"/>
                  </a:lnTo>
                  <a:lnTo>
                    <a:pt x="65735" y="12918"/>
                  </a:lnTo>
                  <a:lnTo>
                    <a:pt x="65735" y="12618"/>
                  </a:lnTo>
                  <a:lnTo>
                    <a:pt x="65735" y="12291"/>
                  </a:lnTo>
                  <a:lnTo>
                    <a:pt x="65708" y="11992"/>
                  </a:lnTo>
                  <a:lnTo>
                    <a:pt x="65654" y="11692"/>
                  </a:lnTo>
                  <a:lnTo>
                    <a:pt x="65599" y="11419"/>
                  </a:lnTo>
                  <a:lnTo>
                    <a:pt x="65517" y="11120"/>
                  </a:lnTo>
                  <a:lnTo>
                    <a:pt x="65436" y="10847"/>
                  </a:lnTo>
                  <a:lnTo>
                    <a:pt x="65299" y="10574"/>
                  </a:lnTo>
                  <a:lnTo>
                    <a:pt x="65054" y="10029"/>
                  </a:lnTo>
                  <a:lnTo>
                    <a:pt x="64727" y="9539"/>
                  </a:lnTo>
                  <a:lnTo>
                    <a:pt x="64346" y="9076"/>
                  </a:lnTo>
                  <a:lnTo>
                    <a:pt x="63937" y="8640"/>
                  </a:lnTo>
                  <a:lnTo>
                    <a:pt x="63473" y="8258"/>
                  </a:lnTo>
                  <a:lnTo>
                    <a:pt x="62983" y="7931"/>
                  </a:lnTo>
                  <a:lnTo>
                    <a:pt x="62438" y="7658"/>
                  </a:lnTo>
                  <a:lnTo>
                    <a:pt x="61866" y="7413"/>
                  </a:lnTo>
                  <a:lnTo>
                    <a:pt x="61593" y="7331"/>
                  </a:lnTo>
                  <a:lnTo>
                    <a:pt x="61293" y="7250"/>
                  </a:lnTo>
                  <a:lnTo>
                    <a:pt x="60993" y="7195"/>
                  </a:lnTo>
                  <a:lnTo>
                    <a:pt x="60666" y="7168"/>
                  </a:lnTo>
                  <a:lnTo>
                    <a:pt x="60367" y="7141"/>
                  </a:lnTo>
                  <a:lnTo>
                    <a:pt x="60040" y="7141"/>
                  </a:lnTo>
                  <a:lnTo>
                    <a:pt x="59413" y="7168"/>
                  </a:lnTo>
                  <a:lnTo>
                    <a:pt x="58786" y="7250"/>
                  </a:lnTo>
                  <a:lnTo>
                    <a:pt x="58214" y="7413"/>
                  </a:lnTo>
                  <a:lnTo>
                    <a:pt x="57641" y="7631"/>
                  </a:lnTo>
                  <a:lnTo>
                    <a:pt x="57096" y="7876"/>
                  </a:lnTo>
                  <a:lnTo>
                    <a:pt x="56578" y="8203"/>
                  </a:lnTo>
                  <a:lnTo>
                    <a:pt x="56088" y="8558"/>
                  </a:lnTo>
                  <a:lnTo>
                    <a:pt x="55652" y="8939"/>
                  </a:lnTo>
                  <a:lnTo>
                    <a:pt x="55570" y="8803"/>
                  </a:lnTo>
                  <a:lnTo>
                    <a:pt x="55488" y="8667"/>
                  </a:lnTo>
                  <a:lnTo>
                    <a:pt x="55407" y="8530"/>
                  </a:lnTo>
                  <a:lnTo>
                    <a:pt x="55297" y="8421"/>
                  </a:lnTo>
                  <a:lnTo>
                    <a:pt x="55161" y="8312"/>
                  </a:lnTo>
                  <a:lnTo>
                    <a:pt x="55052" y="8231"/>
                  </a:lnTo>
                  <a:lnTo>
                    <a:pt x="54752" y="8094"/>
                  </a:lnTo>
                  <a:lnTo>
                    <a:pt x="54425" y="7985"/>
                  </a:lnTo>
                  <a:lnTo>
                    <a:pt x="54098" y="7958"/>
                  </a:lnTo>
                  <a:lnTo>
                    <a:pt x="53771" y="7958"/>
                  </a:lnTo>
                  <a:lnTo>
                    <a:pt x="53444" y="8013"/>
                  </a:lnTo>
                  <a:lnTo>
                    <a:pt x="53363" y="7767"/>
                  </a:lnTo>
                  <a:lnTo>
                    <a:pt x="53281" y="7495"/>
                  </a:lnTo>
                  <a:lnTo>
                    <a:pt x="53144" y="7250"/>
                  </a:lnTo>
                  <a:lnTo>
                    <a:pt x="53008" y="7032"/>
                  </a:lnTo>
                  <a:lnTo>
                    <a:pt x="52845" y="6786"/>
                  </a:lnTo>
                  <a:lnTo>
                    <a:pt x="52681" y="6568"/>
                  </a:lnTo>
                  <a:lnTo>
                    <a:pt x="52490" y="6377"/>
                  </a:lnTo>
                  <a:lnTo>
                    <a:pt x="52272" y="6187"/>
                  </a:lnTo>
                  <a:lnTo>
                    <a:pt x="52272" y="5969"/>
                  </a:lnTo>
                  <a:lnTo>
                    <a:pt x="52300" y="5751"/>
                  </a:lnTo>
                  <a:lnTo>
                    <a:pt x="52354" y="5533"/>
                  </a:lnTo>
                  <a:lnTo>
                    <a:pt x="52409" y="5342"/>
                  </a:lnTo>
                  <a:lnTo>
                    <a:pt x="52490" y="5124"/>
                  </a:lnTo>
                  <a:lnTo>
                    <a:pt x="52599" y="4960"/>
                  </a:lnTo>
                  <a:lnTo>
                    <a:pt x="52708" y="4770"/>
                  </a:lnTo>
                  <a:lnTo>
                    <a:pt x="52845" y="4606"/>
                  </a:lnTo>
                  <a:lnTo>
                    <a:pt x="52981" y="4443"/>
                  </a:lnTo>
                  <a:lnTo>
                    <a:pt x="53144" y="4306"/>
                  </a:lnTo>
                  <a:lnTo>
                    <a:pt x="53308" y="4197"/>
                  </a:lnTo>
                  <a:lnTo>
                    <a:pt x="53499" y="4088"/>
                  </a:lnTo>
                  <a:lnTo>
                    <a:pt x="53690" y="3979"/>
                  </a:lnTo>
                  <a:lnTo>
                    <a:pt x="53880" y="3925"/>
                  </a:lnTo>
                  <a:lnTo>
                    <a:pt x="54098" y="3843"/>
                  </a:lnTo>
                  <a:lnTo>
                    <a:pt x="54316" y="3816"/>
                  </a:lnTo>
                  <a:lnTo>
                    <a:pt x="54834" y="3816"/>
                  </a:lnTo>
                  <a:lnTo>
                    <a:pt x="55052" y="3843"/>
                  </a:lnTo>
                  <a:lnTo>
                    <a:pt x="55297" y="3897"/>
                  </a:lnTo>
                  <a:lnTo>
                    <a:pt x="55516" y="3979"/>
                  </a:lnTo>
                  <a:lnTo>
                    <a:pt x="55734" y="4061"/>
                  </a:lnTo>
                  <a:lnTo>
                    <a:pt x="56142" y="4279"/>
                  </a:lnTo>
                  <a:lnTo>
                    <a:pt x="56551" y="4579"/>
                  </a:lnTo>
                  <a:lnTo>
                    <a:pt x="56905" y="4879"/>
                  </a:lnTo>
                  <a:lnTo>
                    <a:pt x="57260" y="5233"/>
                  </a:lnTo>
                  <a:lnTo>
                    <a:pt x="57587" y="5560"/>
                  </a:lnTo>
                  <a:lnTo>
                    <a:pt x="57696" y="5642"/>
                  </a:lnTo>
                  <a:lnTo>
                    <a:pt x="57805" y="5669"/>
                  </a:lnTo>
                  <a:lnTo>
                    <a:pt x="57887" y="5642"/>
                  </a:lnTo>
                  <a:lnTo>
                    <a:pt x="57996" y="5614"/>
                  </a:lnTo>
                  <a:lnTo>
                    <a:pt x="58077" y="5533"/>
                  </a:lnTo>
                  <a:lnTo>
                    <a:pt x="58105" y="5424"/>
                  </a:lnTo>
                  <a:lnTo>
                    <a:pt x="58132" y="5315"/>
                  </a:lnTo>
                  <a:lnTo>
                    <a:pt x="58105" y="5206"/>
                  </a:lnTo>
                  <a:lnTo>
                    <a:pt x="58132" y="5151"/>
                  </a:lnTo>
                  <a:lnTo>
                    <a:pt x="58159" y="5069"/>
                  </a:lnTo>
                  <a:lnTo>
                    <a:pt x="58241" y="4633"/>
                  </a:lnTo>
                  <a:lnTo>
                    <a:pt x="58350" y="4224"/>
                  </a:lnTo>
                  <a:lnTo>
                    <a:pt x="58513" y="3816"/>
                  </a:lnTo>
                  <a:lnTo>
                    <a:pt x="58704" y="3407"/>
                  </a:lnTo>
                  <a:lnTo>
                    <a:pt x="58922" y="3025"/>
                  </a:lnTo>
                  <a:lnTo>
                    <a:pt x="59167" y="2671"/>
                  </a:lnTo>
                  <a:lnTo>
                    <a:pt x="59440" y="2344"/>
                  </a:lnTo>
                  <a:lnTo>
                    <a:pt x="59740" y="2044"/>
                  </a:lnTo>
                  <a:lnTo>
                    <a:pt x="60067" y="1744"/>
                  </a:lnTo>
                  <a:lnTo>
                    <a:pt x="60421" y="1499"/>
                  </a:lnTo>
                  <a:lnTo>
                    <a:pt x="60803" y="1281"/>
                  </a:lnTo>
                  <a:lnTo>
                    <a:pt x="61184" y="1118"/>
                  </a:lnTo>
                  <a:lnTo>
                    <a:pt x="61593" y="981"/>
                  </a:lnTo>
                  <a:lnTo>
                    <a:pt x="62029" y="900"/>
                  </a:lnTo>
                  <a:lnTo>
                    <a:pt x="62465" y="845"/>
                  </a:lnTo>
                  <a:close/>
                  <a:moveTo>
                    <a:pt x="57205" y="21367"/>
                  </a:moveTo>
                  <a:lnTo>
                    <a:pt x="57314" y="22184"/>
                  </a:lnTo>
                  <a:lnTo>
                    <a:pt x="57396" y="22975"/>
                  </a:lnTo>
                  <a:lnTo>
                    <a:pt x="57396" y="23792"/>
                  </a:lnTo>
                  <a:lnTo>
                    <a:pt x="57369" y="24610"/>
                  </a:lnTo>
                  <a:lnTo>
                    <a:pt x="56742" y="24555"/>
                  </a:lnTo>
                  <a:lnTo>
                    <a:pt x="56088" y="24555"/>
                  </a:lnTo>
                  <a:lnTo>
                    <a:pt x="56115" y="24474"/>
                  </a:lnTo>
                  <a:lnTo>
                    <a:pt x="56142" y="24119"/>
                  </a:lnTo>
                  <a:lnTo>
                    <a:pt x="56142" y="23765"/>
                  </a:lnTo>
                  <a:lnTo>
                    <a:pt x="56142" y="23411"/>
                  </a:lnTo>
                  <a:lnTo>
                    <a:pt x="56088" y="23056"/>
                  </a:lnTo>
                  <a:lnTo>
                    <a:pt x="56006" y="22702"/>
                  </a:lnTo>
                  <a:lnTo>
                    <a:pt x="55924" y="22375"/>
                  </a:lnTo>
                  <a:lnTo>
                    <a:pt x="55788" y="22021"/>
                  </a:lnTo>
                  <a:lnTo>
                    <a:pt x="55652" y="21694"/>
                  </a:lnTo>
                  <a:lnTo>
                    <a:pt x="57205" y="21367"/>
                  </a:lnTo>
                  <a:close/>
                  <a:moveTo>
                    <a:pt x="45214" y="24719"/>
                  </a:moveTo>
                  <a:lnTo>
                    <a:pt x="45377" y="24773"/>
                  </a:lnTo>
                  <a:lnTo>
                    <a:pt x="45541" y="24828"/>
                  </a:lnTo>
                  <a:lnTo>
                    <a:pt x="45650" y="24882"/>
                  </a:lnTo>
                  <a:lnTo>
                    <a:pt x="45786" y="24991"/>
                  </a:lnTo>
                  <a:lnTo>
                    <a:pt x="45868" y="25073"/>
                  </a:lnTo>
                  <a:lnTo>
                    <a:pt x="45977" y="25209"/>
                  </a:lnTo>
                  <a:lnTo>
                    <a:pt x="46113" y="25482"/>
                  </a:lnTo>
                  <a:lnTo>
                    <a:pt x="46222" y="25782"/>
                  </a:lnTo>
                  <a:lnTo>
                    <a:pt x="46304" y="26082"/>
                  </a:lnTo>
                  <a:lnTo>
                    <a:pt x="46358" y="26409"/>
                  </a:lnTo>
                  <a:lnTo>
                    <a:pt x="46386" y="26708"/>
                  </a:lnTo>
                  <a:lnTo>
                    <a:pt x="45350" y="27199"/>
                  </a:lnTo>
                  <a:lnTo>
                    <a:pt x="45350" y="27090"/>
                  </a:lnTo>
                  <a:lnTo>
                    <a:pt x="45296" y="27008"/>
                  </a:lnTo>
                  <a:lnTo>
                    <a:pt x="45050" y="26708"/>
                  </a:lnTo>
                  <a:lnTo>
                    <a:pt x="44805" y="26409"/>
                  </a:lnTo>
                  <a:lnTo>
                    <a:pt x="44696" y="26245"/>
                  </a:lnTo>
                  <a:lnTo>
                    <a:pt x="44587" y="26082"/>
                  </a:lnTo>
                  <a:lnTo>
                    <a:pt x="44505" y="25918"/>
                  </a:lnTo>
                  <a:lnTo>
                    <a:pt x="44451" y="25727"/>
                  </a:lnTo>
                  <a:lnTo>
                    <a:pt x="44451" y="25537"/>
                  </a:lnTo>
                  <a:lnTo>
                    <a:pt x="44451" y="25346"/>
                  </a:lnTo>
                  <a:lnTo>
                    <a:pt x="44505" y="25155"/>
                  </a:lnTo>
                  <a:lnTo>
                    <a:pt x="44587" y="25019"/>
                  </a:lnTo>
                  <a:lnTo>
                    <a:pt x="44696" y="24882"/>
                  </a:lnTo>
                  <a:lnTo>
                    <a:pt x="44832" y="24773"/>
                  </a:lnTo>
                  <a:lnTo>
                    <a:pt x="45023" y="24719"/>
                  </a:lnTo>
                  <a:close/>
                  <a:moveTo>
                    <a:pt x="67861" y="25755"/>
                  </a:moveTo>
                  <a:lnTo>
                    <a:pt x="69932" y="27499"/>
                  </a:lnTo>
                  <a:lnTo>
                    <a:pt x="70232" y="27690"/>
                  </a:lnTo>
                  <a:lnTo>
                    <a:pt x="70368" y="27799"/>
                  </a:lnTo>
                  <a:lnTo>
                    <a:pt x="70478" y="27908"/>
                  </a:lnTo>
                  <a:lnTo>
                    <a:pt x="70559" y="28044"/>
                  </a:lnTo>
                  <a:lnTo>
                    <a:pt x="70614" y="28153"/>
                  </a:lnTo>
                  <a:lnTo>
                    <a:pt x="70641" y="28316"/>
                  </a:lnTo>
                  <a:lnTo>
                    <a:pt x="70559" y="28453"/>
                  </a:lnTo>
                  <a:lnTo>
                    <a:pt x="70450" y="28643"/>
                  </a:lnTo>
                  <a:lnTo>
                    <a:pt x="70287" y="28834"/>
                  </a:lnTo>
                  <a:lnTo>
                    <a:pt x="69905" y="29161"/>
                  </a:lnTo>
                  <a:lnTo>
                    <a:pt x="68406" y="28316"/>
                  </a:lnTo>
                  <a:lnTo>
                    <a:pt x="67643" y="27880"/>
                  </a:lnTo>
                  <a:lnTo>
                    <a:pt x="66853" y="27471"/>
                  </a:lnTo>
                  <a:lnTo>
                    <a:pt x="67343" y="26599"/>
                  </a:lnTo>
                  <a:lnTo>
                    <a:pt x="67589" y="26163"/>
                  </a:lnTo>
                  <a:lnTo>
                    <a:pt x="67861" y="25755"/>
                  </a:lnTo>
                  <a:close/>
                  <a:moveTo>
                    <a:pt x="37474" y="26790"/>
                  </a:moveTo>
                  <a:lnTo>
                    <a:pt x="37937" y="27717"/>
                  </a:lnTo>
                  <a:lnTo>
                    <a:pt x="38401" y="28616"/>
                  </a:lnTo>
                  <a:lnTo>
                    <a:pt x="38946" y="29515"/>
                  </a:lnTo>
                  <a:lnTo>
                    <a:pt x="39518" y="30360"/>
                  </a:lnTo>
                  <a:lnTo>
                    <a:pt x="39600" y="30442"/>
                  </a:lnTo>
                  <a:lnTo>
                    <a:pt x="39681" y="30497"/>
                  </a:lnTo>
                  <a:lnTo>
                    <a:pt x="39790" y="30524"/>
                  </a:lnTo>
                  <a:lnTo>
                    <a:pt x="39872" y="30524"/>
                  </a:lnTo>
                  <a:lnTo>
                    <a:pt x="39300" y="30933"/>
                  </a:lnTo>
                  <a:lnTo>
                    <a:pt x="39300" y="30851"/>
                  </a:lnTo>
                  <a:lnTo>
                    <a:pt x="39245" y="30769"/>
                  </a:lnTo>
                  <a:lnTo>
                    <a:pt x="38564" y="30033"/>
                  </a:lnTo>
                  <a:lnTo>
                    <a:pt x="37883" y="29297"/>
                  </a:lnTo>
                  <a:lnTo>
                    <a:pt x="36466" y="27853"/>
                  </a:lnTo>
                  <a:lnTo>
                    <a:pt x="37474" y="26790"/>
                  </a:lnTo>
                  <a:close/>
                  <a:moveTo>
                    <a:pt x="78708" y="32459"/>
                  </a:moveTo>
                  <a:lnTo>
                    <a:pt x="79635" y="32949"/>
                  </a:lnTo>
                  <a:lnTo>
                    <a:pt x="80180" y="33249"/>
                  </a:lnTo>
                  <a:lnTo>
                    <a:pt x="80534" y="33440"/>
                  </a:lnTo>
                  <a:lnTo>
                    <a:pt x="80670" y="33467"/>
                  </a:lnTo>
                  <a:lnTo>
                    <a:pt x="80752" y="33494"/>
                  </a:lnTo>
                  <a:lnTo>
                    <a:pt x="80752" y="33522"/>
                  </a:lnTo>
                  <a:lnTo>
                    <a:pt x="80752" y="33549"/>
                  </a:lnTo>
                  <a:lnTo>
                    <a:pt x="80670" y="33603"/>
                  </a:lnTo>
                  <a:lnTo>
                    <a:pt x="80616" y="33712"/>
                  </a:lnTo>
                  <a:lnTo>
                    <a:pt x="80507" y="33821"/>
                  </a:lnTo>
                  <a:lnTo>
                    <a:pt x="80289" y="34067"/>
                  </a:lnTo>
                  <a:lnTo>
                    <a:pt x="79825" y="34666"/>
                  </a:lnTo>
                  <a:lnTo>
                    <a:pt x="79308" y="35320"/>
                  </a:lnTo>
                  <a:lnTo>
                    <a:pt x="78081" y="34476"/>
                  </a:lnTo>
                  <a:lnTo>
                    <a:pt x="78272" y="33985"/>
                  </a:lnTo>
                  <a:lnTo>
                    <a:pt x="78435" y="33494"/>
                  </a:lnTo>
                  <a:lnTo>
                    <a:pt x="78599" y="32977"/>
                  </a:lnTo>
                  <a:lnTo>
                    <a:pt x="78708" y="32459"/>
                  </a:lnTo>
                  <a:close/>
                  <a:moveTo>
                    <a:pt x="32950" y="31205"/>
                  </a:moveTo>
                  <a:lnTo>
                    <a:pt x="33331" y="32132"/>
                  </a:lnTo>
                  <a:lnTo>
                    <a:pt x="33713" y="33031"/>
                  </a:lnTo>
                  <a:lnTo>
                    <a:pt x="34122" y="33903"/>
                  </a:lnTo>
                  <a:lnTo>
                    <a:pt x="34558" y="34803"/>
                  </a:lnTo>
                  <a:lnTo>
                    <a:pt x="34585" y="34830"/>
                  </a:lnTo>
                  <a:lnTo>
                    <a:pt x="33795" y="35593"/>
                  </a:lnTo>
                  <a:lnTo>
                    <a:pt x="33658" y="35375"/>
                  </a:lnTo>
                  <a:lnTo>
                    <a:pt x="33522" y="35130"/>
                  </a:lnTo>
                  <a:lnTo>
                    <a:pt x="33195" y="34721"/>
                  </a:lnTo>
                  <a:lnTo>
                    <a:pt x="32541" y="33903"/>
                  </a:lnTo>
                  <a:lnTo>
                    <a:pt x="31206" y="32214"/>
                  </a:lnTo>
                  <a:lnTo>
                    <a:pt x="32950" y="31205"/>
                  </a:lnTo>
                  <a:close/>
                  <a:moveTo>
                    <a:pt x="90182" y="18641"/>
                  </a:moveTo>
                  <a:lnTo>
                    <a:pt x="90645" y="18669"/>
                  </a:lnTo>
                  <a:lnTo>
                    <a:pt x="91135" y="18750"/>
                  </a:lnTo>
                  <a:lnTo>
                    <a:pt x="91571" y="18887"/>
                  </a:lnTo>
                  <a:lnTo>
                    <a:pt x="91817" y="18996"/>
                  </a:lnTo>
                  <a:lnTo>
                    <a:pt x="92035" y="19105"/>
                  </a:lnTo>
                  <a:lnTo>
                    <a:pt x="92253" y="19241"/>
                  </a:lnTo>
                  <a:lnTo>
                    <a:pt x="92471" y="19405"/>
                  </a:lnTo>
                  <a:lnTo>
                    <a:pt x="92662" y="19568"/>
                  </a:lnTo>
                  <a:lnTo>
                    <a:pt x="92825" y="19759"/>
                  </a:lnTo>
                  <a:lnTo>
                    <a:pt x="92989" y="19977"/>
                  </a:lnTo>
                  <a:lnTo>
                    <a:pt x="93098" y="20168"/>
                  </a:lnTo>
                  <a:lnTo>
                    <a:pt x="93207" y="20413"/>
                  </a:lnTo>
                  <a:lnTo>
                    <a:pt x="93288" y="20631"/>
                  </a:lnTo>
                  <a:lnTo>
                    <a:pt x="93343" y="20849"/>
                  </a:lnTo>
                  <a:lnTo>
                    <a:pt x="93370" y="21094"/>
                  </a:lnTo>
                  <a:lnTo>
                    <a:pt x="93370" y="21340"/>
                  </a:lnTo>
                  <a:lnTo>
                    <a:pt x="93343" y="21585"/>
                  </a:lnTo>
                  <a:lnTo>
                    <a:pt x="93288" y="21830"/>
                  </a:lnTo>
                  <a:lnTo>
                    <a:pt x="93207" y="22075"/>
                  </a:lnTo>
                  <a:lnTo>
                    <a:pt x="93098" y="22321"/>
                  </a:lnTo>
                  <a:lnTo>
                    <a:pt x="92989" y="22566"/>
                  </a:lnTo>
                  <a:lnTo>
                    <a:pt x="92934" y="22675"/>
                  </a:lnTo>
                  <a:lnTo>
                    <a:pt x="92934" y="22811"/>
                  </a:lnTo>
                  <a:lnTo>
                    <a:pt x="92989" y="22893"/>
                  </a:lnTo>
                  <a:lnTo>
                    <a:pt x="93070" y="22975"/>
                  </a:lnTo>
                  <a:lnTo>
                    <a:pt x="93179" y="23029"/>
                  </a:lnTo>
                  <a:lnTo>
                    <a:pt x="93397" y="23029"/>
                  </a:lnTo>
                  <a:lnTo>
                    <a:pt x="93506" y="22947"/>
                  </a:lnTo>
                  <a:lnTo>
                    <a:pt x="93724" y="22702"/>
                  </a:lnTo>
                  <a:lnTo>
                    <a:pt x="93806" y="22729"/>
                  </a:lnTo>
                  <a:lnTo>
                    <a:pt x="93861" y="22729"/>
                  </a:lnTo>
                  <a:lnTo>
                    <a:pt x="93942" y="22702"/>
                  </a:lnTo>
                  <a:lnTo>
                    <a:pt x="94024" y="22675"/>
                  </a:lnTo>
                  <a:lnTo>
                    <a:pt x="94215" y="22511"/>
                  </a:lnTo>
                  <a:lnTo>
                    <a:pt x="94433" y="22375"/>
                  </a:lnTo>
                  <a:lnTo>
                    <a:pt x="94651" y="22239"/>
                  </a:lnTo>
                  <a:lnTo>
                    <a:pt x="94869" y="22157"/>
                  </a:lnTo>
                  <a:lnTo>
                    <a:pt x="95114" y="22075"/>
                  </a:lnTo>
                  <a:lnTo>
                    <a:pt x="95332" y="22021"/>
                  </a:lnTo>
                  <a:lnTo>
                    <a:pt x="95578" y="21966"/>
                  </a:lnTo>
                  <a:lnTo>
                    <a:pt x="95823" y="21966"/>
                  </a:lnTo>
                  <a:lnTo>
                    <a:pt x="96095" y="21939"/>
                  </a:lnTo>
                  <a:lnTo>
                    <a:pt x="96341" y="21966"/>
                  </a:lnTo>
                  <a:lnTo>
                    <a:pt x="96859" y="22021"/>
                  </a:lnTo>
                  <a:lnTo>
                    <a:pt x="97349" y="22157"/>
                  </a:lnTo>
                  <a:lnTo>
                    <a:pt x="97840" y="22321"/>
                  </a:lnTo>
                  <a:lnTo>
                    <a:pt x="98330" y="22566"/>
                  </a:lnTo>
                  <a:lnTo>
                    <a:pt x="98794" y="22838"/>
                  </a:lnTo>
                  <a:lnTo>
                    <a:pt x="99202" y="23138"/>
                  </a:lnTo>
                  <a:lnTo>
                    <a:pt x="99584" y="23520"/>
                  </a:lnTo>
                  <a:lnTo>
                    <a:pt x="99911" y="23901"/>
                  </a:lnTo>
                  <a:lnTo>
                    <a:pt x="100211" y="24310"/>
                  </a:lnTo>
                  <a:lnTo>
                    <a:pt x="100320" y="24528"/>
                  </a:lnTo>
                  <a:lnTo>
                    <a:pt x="100429" y="24746"/>
                  </a:lnTo>
                  <a:lnTo>
                    <a:pt x="100510" y="24991"/>
                  </a:lnTo>
                  <a:lnTo>
                    <a:pt x="100565" y="25209"/>
                  </a:lnTo>
                  <a:lnTo>
                    <a:pt x="100647" y="25618"/>
                  </a:lnTo>
                  <a:lnTo>
                    <a:pt x="100674" y="26027"/>
                  </a:lnTo>
                  <a:lnTo>
                    <a:pt x="100620" y="26409"/>
                  </a:lnTo>
                  <a:lnTo>
                    <a:pt x="100538" y="26790"/>
                  </a:lnTo>
                  <a:lnTo>
                    <a:pt x="100429" y="27144"/>
                  </a:lnTo>
                  <a:lnTo>
                    <a:pt x="100265" y="27471"/>
                  </a:lnTo>
                  <a:lnTo>
                    <a:pt x="100074" y="27826"/>
                  </a:lnTo>
                  <a:lnTo>
                    <a:pt x="99884" y="28126"/>
                  </a:lnTo>
                  <a:lnTo>
                    <a:pt x="99638" y="28453"/>
                  </a:lnTo>
                  <a:lnTo>
                    <a:pt x="99393" y="28752"/>
                  </a:lnTo>
                  <a:lnTo>
                    <a:pt x="98848" y="29352"/>
                  </a:lnTo>
                  <a:lnTo>
                    <a:pt x="98303" y="29924"/>
                  </a:lnTo>
                  <a:lnTo>
                    <a:pt x="97812" y="30469"/>
                  </a:lnTo>
                  <a:lnTo>
                    <a:pt x="97731" y="30606"/>
                  </a:lnTo>
                  <a:lnTo>
                    <a:pt x="97703" y="30742"/>
                  </a:lnTo>
                  <a:lnTo>
                    <a:pt x="97731" y="30878"/>
                  </a:lnTo>
                  <a:lnTo>
                    <a:pt x="97812" y="31014"/>
                  </a:lnTo>
                  <a:lnTo>
                    <a:pt x="97894" y="31123"/>
                  </a:lnTo>
                  <a:lnTo>
                    <a:pt x="98003" y="31178"/>
                  </a:lnTo>
                  <a:lnTo>
                    <a:pt x="98139" y="31178"/>
                  </a:lnTo>
                  <a:lnTo>
                    <a:pt x="98221" y="31151"/>
                  </a:lnTo>
                  <a:lnTo>
                    <a:pt x="98276" y="31096"/>
                  </a:lnTo>
                  <a:lnTo>
                    <a:pt x="98521" y="30905"/>
                  </a:lnTo>
                  <a:lnTo>
                    <a:pt x="98984" y="30796"/>
                  </a:lnTo>
                  <a:lnTo>
                    <a:pt x="99448" y="30715"/>
                  </a:lnTo>
                  <a:lnTo>
                    <a:pt x="99884" y="30660"/>
                  </a:lnTo>
                  <a:lnTo>
                    <a:pt x="100347" y="30633"/>
                  </a:lnTo>
                  <a:lnTo>
                    <a:pt x="100810" y="30660"/>
                  </a:lnTo>
                  <a:lnTo>
                    <a:pt x="101246" y="30742"/>
                  </a:lnTo>
                  <a:lnTo>
                    <a:pt x="101464" y="30824"/>
                  </a:lnTo>
                  <a:lnTo>
                    <a:pt x="101682" y="30905"/>
                  </a:lnTo>
                  <a:lnTo>
                    <a:pt x="101900" y="31014"/>
                  </a:lnTo>
                  <a:lnTo>
                    <a:pt x="102118" y="31123"/>
                  </a:lnTo>
                  <a:lnTo>
                    <a:pt x="102364" y="31314"/>
                  </a:lnTo>
                  <a:lnTo>
                    <a:pt x="102582" y="31532"/>
                  </a:lnTo>
                  <a:lnTo>
                    <a:pt x="102773" y="31750"/>
                  </a:lnTo>
                  <a:lnTo>
                    <a:pt x="102909" y="31996"/>
                  </a:lnTo>
                  <a:lnTo>
                    <a:pt x="103018" y="32214"/>
                  </a:lnTo>
                  <a:lnTo>
                    <a:pt x="103072" y="32459"/>
                  </a:lnTo>
                  <a:lnTo>
                    <a:pt x="103127" y="32704"/>
                  </a:lnTo>
                  <a:lnTo>
                    <a:pt x="103100" y="32949"/>
                  </a:lnTo>
                  <a:lnTo>
                    <a:pt x="103072" y="33195"/>
                  </a:lnTo>
                  <a:lnTo>
                    <a:pt x="102991" y="33440"/>
                  </a:lnTo>
                  <a:lnTo>
                    <a:pt x="102909" y="33658"/>
                  </a:lnTo>
                  <a:lnTo>
                    <a:pt x="102773" y="33876"/>
                  </a:lnTo>
                  <a:lnTo>
                    <a:pt x="102582" y="34094"/>
                  </a:lnTo>
                  <a:lnTo>
                    <a:pt x="102391" y="34285"/>
                  </a:lnTo>
                  <a:lnTo>
                    <a:pt x="102173" y="34476"/>
                  </a:lnTo>
                  <a:lnTo>
                    <a:pt x="101928" y="34639"/>
                  </a:lnTo>
                  <a:lnTo>
                    <a:pt x="101819" y="34721"/>
                  </a:lnTo>
                  <a:lnTo>
                    <a:pt x="101764" y="34830"/>
                  </a:lnTo>
                  <a:lnTo>
                    <a:pt x="101737" y="34939"/>
                  </a:lnTo>
                  <a:lnTo>
                    <a:pt x="101764" y="35075"/>
                  </a:lnTo>
                  <a:lnTo>
                    <a:pt x="101791" y="35184"/>
                  </a:lnTo>
                  <a:lnTo>
                    <a:pt x="101873" y="35266"/>
                  </a:lnTo>
                  <a:lnTo>
                    <a:pt x="101982" y="35320"/>
                  </a:lnTo>
                  <a:lnTo>
                    <a:pt x="102118" y="35348"/>
                  </a:lnTo>
                  <a:lnTo>
                    <a:pt x="102364" y="35293"/>
                  </a:lnTo>
                  <a:lnTo>
                    <a:pt x="102554" y="35239"/>
                  </a:lnTo>
                  <a:lnTo>
                    <a:pt x="102554" y="35348"/>
                  </a:lnTo>
                  <a:lnTo>
                    <a:pt x="102582" y="35429"/>
                  </a:lnTo>
                  <a:lnTo>
                    <a:pt x="102636" y="35511"/>
                  </a:lnTo>
                  <a:lnTo>
                    <a:pt x="102691" y="35538"/>
                  </a:lnTo>
                  <a:lnTo>
                    <a:pt x="102745" y="35538"/>
                  </a:lnTo>
                  <a:lnTo>
                    <a:pt x="103209" y="35566"/>
                  </a:lnTo>
                  <a:lnTo>
                    <a:pt x="103672" y="35593"/>
                  </a:lnTo>
                  <a:lnTo>
                    <a:pt x="104108" y="35675"/>
                  </a:lnTo>
                  <a:lnTo>
                    <a:pt x="104517" y="35838"/>
                  </a:lnTo>
                  <a:lnTo>
                    <a:pt x="104735" y="35920"/>
                  </a:lnTo>
                  <a:lnTo>
                    <a:pt x="104926" y="36029"/>
                  </a:lnTo>
                  <a:lnTo>
                    <a:pt x="105089" y="36138"/>
                  </a:lnTo>
                  <a:lnTo>
                    <a:pt x="105280" y="36274"/>
                  </a:lnTo>
                  <a:lnTo>
                    <a:pt x="105416" y="36438"/>
                  </a:lnTo>
                  <a:lnTo>
                    <a:pt x="105580" y="36629"/>
                  </a:lnTo>
                  <a:lnTo>
                    <a:pt x="105716" y="36819"/>
                  </a:lnTo>
                  <a:lnTo>
                    <a:pt x="105825" y="37037"/>
                  </a:lnTo>
                  <a:lnTo>
                    <a:pt x="105907" y="37255"/>
                  </a:lnTo>
                  <a:lnTo>
                    <a:pt x="105988" y="37473"/>
                  </a:lnTo>
                  <a:lnTo>
                    <a:pt x="106043" y="37691"/>
                  </a:lnTo>
                  <a:lnTo>
                    <a:pt x="106043" y="37909"/>
                  </a:lnTo>
                  <a:lnTo>
                    <a:pt x="106070" y="38127"/>
                  </a:lnTo>
                  <a:lnTo>
                    <a:pt x="106043" y="38318"/>
                  </a:lnTo>
                  <a:lnTo>
                    <a:pt x="106016" y="38536"/>
                  </a:lnTo>
                  <a:lnTo>
                    <a:pt x="105961" y="38754"/>
                  </a:lnTo>
                  <a:lnTo>
                    <a:pt x="105907" y="38945"/>
                  </a:lnTo>
                  <a:lnTo>
                    <a:pt x="105825" y="39163"/>
                  </a:lnTo>
                  <a:lnTo>
                    <a:pt x="105634" y="39545"/>
                  </a:lnTo>
                  <a:lnTo>
                    <a:pt x="105362" y="39872"/>
                  </a:lnTo>
                  <a:lnTo>
                    <a:pt x="105035" y="40199"/>
                  </a:lnTo>
                  <a:lnTo>
                    <a:pt x="104789" y="39654"/>
                  </a:lnTo>
                  <a:lnTo>
                    <a:pt x="104462" y="39163"/>
                  </a:lnTo>
                  <a:lnTo>
                    <a:pt x="104108" y="38673"/>
                  </a:lnTo>
                  <a:lnTo>
                    <a:pt x="103726" y="38209"/>
                  </a:lnTo>
                  <a:lnTo>
                    <a:pt x="103290" y="37800"/>
                  </a:lnTo>
                  <a:lnTo>
                    <a:pt x="102854" y="37419"/>
                  </a:lnTo>
                  <a:lnTo>
                    <a:pt x="102364" y="37065"/>
                  </a:lnTo>
                  <a:lnTo>
                    <a:pt x="101846" y="36792"/>
                  </a:lnTo>
                  <a:lnTo>
                    <a:pt x="101301" y="36547"/>
                  </a:lnTo>
                  <a:lnTo>
                    <a:pt x="100729" y="36356"/>
                  </a:lnTo>
                  <a:lnTo>
                    <a:pt x="100129" y="36220"/>
                  </a:lnTo>
                  <a:lnTo>
                    <a:pt x="99529" y="36165"/>
                  </a:lnTo>
                  <a:lnTo>
                    <a:pt x="99230" y="36138"/>
                  </a:lnTo>
                  <a:lnTo>
                    <a:pt x="98903" y="36138"/>
                  </a:lnTo>
                  <a:lnTo>
                    <a:pt x="98603" y="36165"/>
                  </a:lnTo>
                  <a:lnTo>
                    <a:pt x="98276" y="36220"/>
                  </a:lnTo>
                  <a:lnTo>
                    <a:pt x="97949" y="36274"/>
                  </a:lnTo>
                  <a:lnTo>
                    <a:pt x="97622" y="36329"/>
                  </a:lnTo>
                  <a:lnTo>
                    <a:pt x="97295" y="36438"/>
                  </a:lnTo>
                  <a:lnTo>
                    <a:pt x="96968" y="36547"/>
                  </a:lnTo>
                  <a:lnTo>
                    <a:pt x="97049" y="36274"/>
                  </a:lnTo>
                  <a:lnTo>
                    <a:pt x="97077" y="35974"/>
                  </a:lnTo>
                  <a:lnTo>
                    <a:pt x="97077" y="35675"/>
                  </a:lnTo>
                  <a:lnTo>
                    <a:pt x="97022" y="35402"/>
                  </a:lnTo>
                  <a:lnTo>
                    <a:pt x="96940" y="35102"/>
                  </a:lnTo>
                  <a:lnTo>
                    <a:pt x="96831" y="34803"/>
                  </a:lnTo>
                  <a:lnTo>
                    <a:pt x="96722" y="34530"/>
                  </a:lnTo>
                  <a:lnTo>
                    <a:pt x="96559" y="34230"/>
                  </a:lnTo>
                  <a:lnTo>
                    <a:pt x="96395" y="33985"/>
                  </a:lnTo>
                  <a:lnTo>
                    <a:pt x="96204" y="33712"/>
                  </a:lnTo>
                  <a:lnTo>
                    <a:pt x="95986" y="33467"/>
                  </a:lnTo>
                  <a:lnTo>
                    <a:pt x="95768" y="33222"/>
                  </a:lnTo>
                  <a:lnTo>
                    <a:pt x="95550" y="33004"/>
                  </a:lnTo>
                  <a:lnTo>
                    <a:pt x="95305" y="32813"/>
                  </a:lnTo>
                  <a:lnTo>
                    <a:pt x="95087" y="32622"/>
                  </a:lnTo>
                  <a:lnTo>
                    <a:pt x="94842" y="32486"/>
                  </a:lnTo>
                  <a:lnTo>
                    <a:pt x="94488" y="32268"/>
                  </a:lnTo>
                  <a:lnTo>
                    <a:pt x="94133" y="32077"/>
                  </a:lnTo>
                  <a:lnTo>
                    <a:pt x="93752" y="31941"/>
                  </a:lnTo>
                  <a:lnTo>
                    <a:pt x="93370" y="31805"/>
                  </a:lnTo>
                  <a:lnTo>
                    <a:pt x="92961" y="31696"/>
                  </a:lnTo>
                  <a:lnTo>
                    <a:pt x="92553" y="31614"/>
                  </a:lnTo>
                  <a:lnTo>
                    <a:pt x="92144" y="31559"/>
                  </a:lnTo>
                  <a:lnTo>
                    <a:pt x="91735" y="31532"/>
                  </a:lnTo>
                  <a:lnTo>
                    <a:pt x="91326" y="31532"/>
                  </a:lnTo>
                  <a:lnTo>
                    <a:pt x="90945" y="31587"/>
                  </a:lnTo>
                  <a:lnTo>
                    <a:pt x="90536" y="31668"/>
                  </a:lnTo>
                  <a:lnTo>
                    <a:pt x="90154" y="31777"/>
                  </a:lnTo>
                  <a:lnTo>
                    <a:pt x="89800" y="31914"/>
                  </a:lnTo>
                  <a:lnTo>
                    <a:pt x="89418" y="32105"/>
                  </a:lnTo>
                  <a:lnTo>
                    <a:pt x="89091" y="32323"/>
                  </a:lnTo>
                  <a:lnTo>
                    <a:pt x="88764" y="32595"/>
                  </a:lnTo>
                  <a:lnTo>
                    <a:pt x="88737" y="32268"/>
                  </a:lnTo>
                  <a:lnTo>
                    <a:pt x="88683" y="31914"/>
                  </a:lnTo>
                  <a:lnTo>
                    <a:pt x="88628" y="31587"/>
                  </a:lnTo>
                  <a:lnTo>
                    <a:pt x="88519" y="31260"/>
                  </a:lnTo>
                  <a:lnTo>
                    <a:pt x="88410" y="30960"/>
                  </a:lnTo>
                  <a:lnTo>
                    <a:pt x="88274" y="30633"/>
                  </a:lnTo>
                  <a:lnTo>
                    <a:pt x="88110" y="30360"/>
                  </a:lnTo>
                  <a:lnTo>
                    <a:pt x="87920" y="30088"/>
                  </a:lnTo>
                  <a:lnTo>
                    <a:pt x="87729" y="29815"/>
                  </a:lnTo>
                  <a:lnTo>
                    <a:pt x="87511" y="29570"/>
                  </a:lnTo>
                  <a:lnTo>
                    <a:pt x="87265" y="29352"/>
                  </a:lnTo>
                  <a:lnTo>
                    <a:pt x="86993" y="29161"/>
                  </a:lnTo>
                  <a:lnTo>
                    <a:pt x="86693" y="28998"/>
                  </a:lnTo>
                  <a:lnTo>
                    <a:pt x="86393" y="28861"/>
                  </a:lnTo>
                  <a:lnTo>
                    <a:pt x="86066" y="28752"/>
                  </a:lnTo>
                  <a:lnTo>
                    <a:pt x="85712" y="28671"/>
                  </a:lnTo>
                  <a:lnTo>
                    <a:pt x="85985" y="28344"/>
                  </a:lnTo>
                  <a:lnTo>
                    <a:pt x="86230" y="28044"/>
                  </a:lnTo>
                  <a:lnTo>
                    <a:pt x="86448" y="27690"/>
                  </a:lnTo>
                  <a:lnTo>
                    <a:pt x="86611" y="27362"/>
                  </a:lnTo>
                  <a:lnTo>
                    <a:pt x="86775" y="27008"/>
                  </a:lnTo>
                  <a:lnTo>
                    <a:pt x="86911" y="26627"/>
                  </a:lnTo>
                  <a:lnTo>
                    <a:pt x="87020" y="26272"/>
                  </a:lnTo>
                  <a:lnTo>
                    <a:pt x="87102" y="25891"/>
                  </a:lnTo>
                  <a:lnTo>
                    <a:pt x="87156" y="25482"/>
                  </a:lnTo>
                  <a:lnTo>
                    <a:pt x="87156" y="25100"/>
                  </a:lnTo>
                  <a:lnTo>
                    <a:pt x="87156" y="24719"/>
                  </a:lnTo>
                  <a:lnTo>
                    <a:pt x="87129" y="24337"/>
                  </a:lnTo>
                  <a:lnTo>
                    <a:pt x="87047" y="23929"/>
                  </a:lnTo>
                  <a:lnTo>
                    <a:pt x="86966" y="23547"/>
                  </a:lnTo>
                  <a:lnTo>
                    <a:pt x="86857" y="23165"/>
                  </a:lnTo>
                  <a:lnTo>
                    <a:pt x="86693" y="22811"/>
                  </a:lnTo>
                  <a:lnTo>
                    <a:pt x="86911" y="22702"/>
                  </a:lnTo>
                  <a:lnTo>
                    <a:pt x="87129" y="22593"/>
                  </a:lnTo>
                  <a:lnTo>
                    <a:pt x="87320" y="22457"/>
                  </a:lnTo>
                  <a:lnTo>
                    <a:pt x="87483" y="22321"/>
                  </a:lnTo>
                  <a:lnTo>
                    <a:pt x="87674" y="22130"/>
                  </a:lnTo>
                  <a:lnTo>
                    <a:pt x="87838" y="21966"/>
                  </a:lnTo>
                  <a:lnTo>
                    <a:pt x="87974" y="21748"/>
                  </a:lnTo>
                  <a:lnTo>
                    <a:pt x="88110" y="21558"/>
                  </a:lnTo>
                  <a:lnTo>
                    <a:pt x="88219" y="21312"/>
                  </a:lnTo>
                  <a:lnTo>
                    <a:pt x="88328" y="21094"/>
                  </a:lnTo>
                  <a:lnTo>
                    <a:pt x="88410" y="20876"/>
                  </a:lnTo>
                  <a:lnTo>
                    <a:pt x="88492" y="20631"/>
                  </a:lnTo>
                  <a:lnTo>
                    <a:pt x="88546" y="20413"/>
                  </a:lnTo>
                  <a:lnTo>
                    <a:pt x="88574" y="20195"/>
                  </a:lnTo>
                  <a:lnTo>
                    <a:pt x="88574" y="19950"/>
                  </a:lnTo>
                  <a:lnTo>
                    <a:pt x="88574" y="19759"/>
                  </a:lnTo>
                  <a:lnTo>
                    <a:pt x="88519" y="19486"/>
                  </a:lnTo>
                  <a:lnTo>
                    <a:pt x="88465" y="19241"/>
                  </a:lnTo>
                  <a:lnTo>
                    <a:pt x="88383" y="18996"/>
                  </a:lnTo>
                  <a:lnTo>
                    <a:pt x="88274" y="18750"/>
                  </a:lnTo>
                  <a:lnTo>
                    <a:pt x="89228" y="18669"/>
                  </a:lnTo>
                  <a:lnTo>
                    <a:pt x="89718" y="18641"/>
                  </a:lnTo>
                  <a:close/>
                  <a:moveTo>
                    <a:pt x="60149" y="8176"/>
                  </a:moveTo>
                  <a:lnTo>
                    <a:pt x="60448" y="8203"/>
                  </a:lnTo>
                  <a:lnTo>
                    <a:pt x="60748" y="8231"/>
                  </a:lnTo>
                  <a:lnTo>
                    <a:pt x="61021" y="8285"/>
                  </a:lnTo>
                  <a:lnTo>
                    <a:pt x="61293" y="8340"/>
                  </a:lnTo>
                  <a:lnTo>
                    <a:pt x="61566" y="8421"/>
                  </a:lnTo>
                  <a:lnTo>
                    <a:pt x="61838" y="8530"/>
                  </a:lnTo>
                  <a:lnTo>
                    <a:pt x="62084" y="8640"/>
                  </a:lnTo>
                  <a:lnTo>
                    <a:pt x="62329" y="8749"/>
                  </a:lnTo>
                  <a:lnTo>
                    <a:pt x="62574" y="8885"/>
                  </a:lnTo>
                  <a:lnTo>
                    <a:pt x="63010" y="9212"/>
                  </a:lnTo>
                  <a:lnTo>
                    <a:pt x="63392" y="9566"/>
                  </a:lnTo>
                  <a:lnTo>
                    <a:pt x="63746" y="9975"/>
                  </a:lnTo>
                  <a:lnTo>
                    <a:pt x="64046" y="10438"/>
                  </a:lnTo>
                  <a:lnTo>
                    <a:pt x="64291" y="10902"/>
                  </a:lnTo>
                  <a:lnTo>
                    <a:pt x="64509" y="11419"/>
                  </a:lnTo>
                  <a:lnTo>
                    <a:pt x="64645" y="11964"/>
                  </a:lnTo>
                  <a:lnTo>
                    <a:pt x="64727" y="12537"/>
                  </a:lnTo>
                  <a:lnTo>
                    <a:pt x="64754" y="12837"/>
                  </a:lnTo>
                  <a:lnTo>
                    <a:pt x="64754" y="13136"/>
                  </a:lnTo>
                  <a:lnTo>
                    <a:pt x="64727" y="13436"/>
                  </a:lnTo>
                  <a:lnTo>
                    <a:pt x="64700" y="13763"/>
                  </a:lnTo>
                  <a:lnTo>
                    <a:pt x="64700" y="13845"/>
                  </a:lnTo>
                  <a:lnTo>
                    <a:pt x="64700" y="13954"/>
                  </a:lnTo>
                  <a:lnTo>
                    <a:pt x="64727" y="14036"/>
                  </a:lnTo>
                  <a:lnTo>
                    <a:pt x="64782" y="14090"/>
                  </a:lnTo>
                  <a:lnTo>
                    <a:pt x="64891" y="14226"/>
                  </a:lnTo>
                  <a:lnTo>
                    <a:pt x="65054" y="14281"/>
                  </a:lnTo>
                  <a:lnTo>
                    <a:pt x="65190" y="14308"/>
                  </a:lnTo>
                  <a:lnTo>
                    <a:pt x="65354" y="14254"/>
                  </a:lnTo>
                  <a:lnTo>
                    <a:pt x="65408" y="14199"/>
                  </a:lnTo>
                  <a:lnTo>
                    <a:pt x="65490" y="14145"/>
                  </a:lnTo>
                  <a:lnTo>
                    <a:pt x="65517" y="14063"/>
                  </a:lnTo>
                  <a:lnTo>
                    <a:pt x="65572" y="13954"/>
                  </a:lnTo>
                  <a:lnTo>
                    <a:pt x="65626" y="13600"/>
                  </a:lnTo>
                  <a:lnTo>
                    <a:pt x="65626" y="13681"/>
                  </a:lnTo>
                  <a:lnTo>
                    <a:pt x="65654" y="13763"/>
                  </a:lnTo>
                  <a:lnTo>
                    <a:pt x="65681" y="13845"/>
                  </a:lnTo>
                  <a:lnTo>
                    <a:pt x="65735" y="13899"/>
                  </a:lnTo>
                  <a:lnTo>
                    <a:pt x="65790" y="13927"/>
                  </a:lnTo>
                  <a:lnTo>
                    <a:pt x="65872" y="13954"/>
                  </a:lnTo>
                  <a:lnTo>
                    <a:pt x="65953" y="13927"/>
                  </a:lnTo>
                  <a:lnTo>
                    <a:pt x="66008" y="13899"/>
                  </a:lnTo>
                  <a:lnTo>
                    <a:pt x="66417" y="13600"/>
                  </a:lnTo>
                  <a:lnTo>
                    <a:pt x="66826" y="13327"/>
                  </a:lnTo>
                  <a:lnTo>
                    <a:pt x="67262" y="13109"/>
                  </a:lnTo>
                  <a:lnTo>
                    <a:pt x="67698" y="12891"/>
                  </a:lnTo>
                  <a:lnTo>
                    <a:pt x="68161" y="12700"/>
                  </a:lnTo>
                  <a:lnTo>
                    <a:pt x="68624" y="12537"/>
                  </a:lnTo>
                  <a:lnTo>
                    <a:pt x="69088" y="12400"/>
                  </a:lnTo>
                  <a:lnTo>
                    <a:pt x="69578" y="12319"/>
                  </a:lnTo>
                  <a:lnTo>
                    <a:pt x="70041" y="12237"/>
                  </a:lnTo>
                  <a:lnTo>
                    <a:pt x="70532" y="12182"/>
                  </a:lnTo>
                  <a:lnTo>
                    <a:pt x="71513" y="12182"/>
                  </a:lnTo>
                  <a:lnTo>
                    <a:pt x="72004" y="12237"/>
                  </a:lnTo>
                  <a:lnTo>
                    <a:pt x="72494" y="12319"/>
                  </a:lnTo>
                  <a:lnTo>
                    <a:pt x="72985" y="12428"/>
                  </a:lnTo>
                  <a:lnTo>
                    <a:pt x="73448" y="12564"/>
                  </a:lnTo>
                  <a:lnTo>
                    <a:pt x="73993" y="12755"/>
                  </a:lnTo>
                  <a:lnTo>
                    <a:pt x="74511" y="13000"/>
                  </a:lnTo>
                  <a:lnTo>
                    <a:pt x="74974" y="13300"/>
                  </a:lnTo>
                  <a:lnTo>
                    <a:pt x="75410" y="13627"/>
                  </a:lnTo>
                  <a:lnTo>
                    <a:pt x="75792" y="14008"/>
                  </a:lnTo>
                  <a:lnTo>
                    <a:pt x="76146" y="14417"/>
                  </a:lnTo>
                  <a:lnTo>
                    <a:pt x="76446" y="14853"/>
                  </a:lnTo>
                  <a:lnTo>
                    <a:pt x="76718" y="15289"/>
                  </a:lnTo>
                  <a:lnTo>
                    <a:pt x="76909" y="15780"/>
                  </a:lnTo>
                  <a:lnTo>
                    <a:pt x="77073" y="16298"/>
                  </a:lnTo>
                  <a:lnTo>
                    <a:pt x="77155" y="16815"/>
                  </a:lnTo>
                  <a:lnTo>
                    <a:pt x="77209" y="17333"/>
                  </a:lnTo>
                  <a:lnTo>
                    <a:pt x="77182" y="17878"/>
                  </a:lnTo>
                  <a:lnTo>
                    <a:pt x="77100" y="18423"/>
                  </a:lnTo>
                  <a:lnTo>
                    <a:pt x="76964" y="18968"/>
                  </a:lnTo>
                  <a:lnTo>
                    <a:pt x="76773" y="19514"/>
                  </a:lnTo>
                  <a:lnTo>
                    <a:pt x="76746" y="19650"/>
                  </a:lnTo>
                  <a:lnTo>
                    <a:pt x="76718" y="19759"/>
                  </a:lnTo>
                  <a:lnTo>
                    <a:pt x="76691" y="19813"/>
                  </a:lnTo>
                  <a:lnTo>
                    <a:pt x="76691" y="19895"/>
                  </a:lnTo>
                  <a:lnTo>
                    <a:pt x="76718" y="19977"/>
                  </a:lnTo>
                  <a:lnTo>
                    <a:pt x="76746" y="20031"/>
                  </a:lnTo>
                  <a:lnTo>
                    <a:pt x="76800" y="20086"/>
                  </a:lnTo>
                  <a:lnTo>
                    <a:pt x="76855" y="20140"/>
                  </a:lnTo>
                  <a:lnTo>
                    <a:pt x="76937" y="20168"/>
                  </a:lnTo>
                  <a:lnTo>
                    <a:pt x="77018" y="20168"/>
                  </a:lnTo>
                  <a:lnTo>
                    <a:pt x="77155" y="20195"/>
                  </a:lnTo>
                  <a:lnTo>
                    <a:pt x="77264" y="20195"/>
                  </a:lnTo>
                  <a:lnTo>
                    <a:pt x="77400" y="20140"/>
                  </a:lnTo>
                  <a:lnTo>
                    <a:pt x="77509" y="20059"/>
                  </a:lnTo>
                  <a:lnTo>
                    <a:pt x="78381" y="19895"/>
                  </a:lnTo>
                  <a:lnTo>
                    <a:pt x="79253" y="19813"/>
                  </a:lnTo>
                  <a:lnTo>
                    <a:pt x="79689" y="19786"/>
                  </a:lnTo>
                  <a:lnTo>
                    <a:pt x="80125" y="19759"/>
                  </a:lnTo>
                  <a:lnTo>
                    <a:pt x="80561" y="19786"/>
                  </a:lnTo>
                  <a:lnTo>
                    <a:pt x="80997" y="19813"/>
                  </a:lnTo>
                  <a:lnTo>
                    <a:pt x="81406" y="19868"/>
                  </a:lnTo>
                  <a:lnTo>
                    <a:pt x="81842" y="19950"/>
                  </a:lnTo>
                  <a:lnTo>
                    <a:pt x="82251" y="20059"/>
                  </a:lnTo>
                  <a:lnTo>
                    <a:pt x="82660" y="20195"/>
                  </a:lnTo>
                  <a:lnTo>
                    <a:pt x="83041" y="20358"/>
                  </a:lnTo>
                  <a:lnTo>
                    <a:pt x="83450" y="20549"/>
                  </a:lnTo>
                  <a:lnTo>
                    <a:pt x="83832" y="20794"/>
                  </a:lnTo>
                  <a:lnTo>
                    <a:pt x="84186" y="21067"/>
                  </a:lnTo>
                  <a:lnTo>
                    <a:pt x="84622" y="21449"/>
                  </a:lnTo>
                  <a:lnTo>
                    <a:pt x="85031" y="21857"/>
                  </a:lnTo>
                  <a:lnTo>
                    <a:pt x="85358" y="22321"/>
                  </a:lnTo>
                  <a:lnTo>
                    <a:pt x="85630" y="22784"/>
                  </a:lnTo>
                  <a:lnTo>
                    <a:pt x="85876" y="23302"/>
                  </a:lnTo>
                  <a:lnTo>
                    <a:pt x="86039" y="23792"/>
                  </a:lnTo>
                  <a:lnTo>
                    <a:pt x="86175" y="24310"/>
                  </a:lnTo>
                  <a:lnTo>
                    <a:pt x="86230" y="24855"/>
                  </a:lnTo>
                  <a:lnTo>
                    <a:pt x="86230" y="25373"/>
                  </a:lnTo>
                  <a:lnTo>
                    <a:pt x="86175" y="25891"/>
                  </a:lnTo>
                  <a:lnTo>
                    <a:pt x="86121" y="26136"/>
                  </a:lnTo>
                  <a:lnTo>
                    <a:pt x="86039" y="26409"/>
                  </a:lnTo>
                  <a:lnTo>
                    <a:pt x="85957" y="26654"/>
                  </a:lnTo>
                  <a:lnTo>
                    <a:pt x="85848" y="26899"/>
                  </a:lnTo>
                  <a:lnTo>
                    <a:pt x="85712" y="27144"/>
                  </a:lnTo>
                  <a:lnTo>
                    <a:pt x="85576" y="27362"/>
                  </a:lnTo>
                  <a:lnTo>
                    <a:pt x="85412" y="27608"/>
                  </a:lnTo>
                  <a:lnTo>
                    <a:pt x="85249" y="27826"/>
                  </a:lnTo>
                  <a:lnTo>
                    <a:pt x="85058" y="28044"/>
                  </a:lnTo>
                  <a:lnTo>
                    <a:pt x="84840" y="28235"/>
                  </a:lnTo>
                  <a:lnTo>
                    <a:pt x="84595" y="28425"/>
                  </a:lnTo>
                  <a:lnTo>
                    <a:pt x="84349" y="28616"/>
                  </a:lnTo>
                  <a:lnTo>
                    <a:pt x="84268" y="28698"/>
                  </a:lnTo>
                  <a:lnTo>
                    <a:pt x="84213" y="28752"/>
                  </a:lnTo>
                  <a:lnTo>
                    <a:pt x="84186" y="28861"/>
                  </a:lnTo>
                  <a:lnTo>
                    <a:pt x="84159" y="28943"/>
                  </a:lnTo>
                  <a:lnTo>
                    <a:pt x="84159" y="29107"/>
                  </a:lnTo>
                  <a:lnTo>
                    <a:pt x="84240" y="29270"/>
                  </a:lnTo>
                  <a:lnTo>
                    <a:pt x="84322" y="29406"/>
                  </a:lnTo>
                  <a:lnTo>
                    <a:pt x="84404" y="29461"/>
                  </a:lnTo>
                  <a:lnTo>
                    <a:pt x="84486" y="29488"/>
                  </a:lnTo>
                  <a:lnTo>
                    <a:pt x="84649" y="29488"/>
                  </a:lnTo>
                  <a:lnTo>
                    <a:pt x="84731" y="29461"/>
                  </a:lnTo>
                  <a:lnTo>
                    <a:pt x="84813" y="29406"/>
                  </a:lnTo>
                  <a:lnTo>
                    <a:pt x="85003" y="29297"/>
                  </a:lnTo>
                  <a:lnTo>
                    <a:pt x="85494" y="29461"/>
                  </a:lnTo>
                  <a:lnTo>
                    <a:pt x="85985" y="29679"/>
                  </a:lnTo>
                  <a:lnTo>
                    <a:pt x="86448" y="29952"/>
                  </a:lnTo>
                  <a:lnTo>
                    <a:pt x="86666" y="30115"/>
                  </a:lnTo>
                  <a:lnTo>
                    <a:pt x="86857" y="30279"/>
                  </a:lnTo>
                  <a:lnTo>
                    <a:pt x="87047" y="30469"/>
                  </a:lnTo>
                  <a:lnTo>
                    <a:pt x="87211" y="30660"/>
                  </a:lnTo>
                  <a:lnTo>
                    <a:pt x="87374" y="30878"/>
                  </a:lnTo>
                  <a:lnTo>
                    <a:pt x="87511" y="31096"/>
                  </a:lnTo>
                  <a:lnTo>
                    <a:pt x="87647" y="31341"/>
                  </a:lnTo>
                  <a:lnTo>
                    <a:pt x="87756" y="31587"/>
                  </a:lnTo>
                  <a:lnTo>
                    <a:pt x="87838" y="31859"/>
                  </a:lnTo>
                  <a:lnTo>
                    <a:pt x="87892" y="32132"/>
                  </a:lnTo>
                  <a:lnTo>
                    <a:pt x="87947" y="32432"/>
                  </a:lnTo>
                  <a:lnTo>
                    <a:pt x="87947" y="32731"/>
                  </a:lnTo>
                  <a:lnTo>
                    <a:pt x="87947" y="33004"/>
                  </a:lnTo>
                  <a:lnTo>
                    <a:pt x="87892" y="33304"/>
                  </a:lnTo>
                  <a:lnTo>
                    <a:pt x="87838" y="33576"/>
                  </a:lnTo>
                  <a:lnTo>
                    <a:pt x="87756" y="33849"/>
                  </a:lnTo>
                  <a:lnTo>
                    <a:pt x="87620" y="34094"/>
                  </a:lnTo>
                  <a:lnTo>
                    <a:pt x="87511" y="34339"/>
                  </a:lnTo>
                  <a:lnTo>
                    <a:pt x="87347" y="34585"/>
                  </a:lnTo>
                  <a:lnTo>
                    <a:pt x="87184" y="34803"/>
                  </a:lnTo>
                  <a:lnTo>
                    <a:pt x="86993" y="35021"/>
                  </a:lnTo>
                  <a:lnTo>
                    <a:pt x="86802" y="35239"/>
                  </a:lnTo>
                  <a:lnTo>
                    <a:pt x="86584" y="35429"/>
                  </a:lnTo>
                  <a:lnTo>
                    <a:pt x="86366" y="35593"/>
                  </a:lnTo>
                  <a:lnTo>
                    <a:pt x="86121" y="35756"/>
                  </a:lnTo>
                  <a:lnTo>
                    <a:pt x="85876" y="35893"/>
                  </a:lnTo>
                  <a:lnTo>
                    <a:pt x="85794" y="35974"/>
                  </a:lnTo>
                  <a:lnTo>
                    <a:pt x="85712" y="36029"/>
                  </a:lnTo>
                  <a:lnTo>
                    <a:pt x="85658" y="36111"/>
                  </a:lnTo>
                  <a:lnTo>
                    <a:pt x="85630" y="36193"/>
                  </a:lnTo>
                  <a:lnTo>
                    <a:pt x="85630" y="36274"/>
                  </a:lnTo>
                  <a:lnTo>
                    <a:pt x="85630" y="36356"/>
                  </a:lnTo>
                  <a:lnTo>
                    <a:pt x="85712" y="36520"/>
                  </a:lnTo>
                  <a:lnTo>
                    <a:pt x="85821" y="36629"/>
                  </a:lnTo>
                  <a:lnTo>
                    <a:pt x="85957" y="36738"/>
                  </a:lnTo>
                  <a:lnTo>
                    <a:pt x="86066" y="36738"/>
                  </a:lnTo>
                  <a:lnTo>
                    <a:pt x="86148" y="36765"/>
                  </a:lnTo>
                  <a:lnTo>
                    <a:pt x="86257" y="36738"/>
                  </a:lnTo>
                  <a:lnTo>
                    <a:pt x="86339" y="36710"/>
                  </a:lnTo>
                  <a:lnTo>
                    <a:pt x="86475" y="36656"/>
                  </a:lnTo>
                  <a:lnTo>
                    <a:pt x="86775" y="36847"/>
                  </a:lnTo>
                  <a:lnTo>
                    <a:pt x="87047" y="37065"/>
                  </a:lnTo>
                  <a:lnTo>
                    <a:pt x="87293" y="37283"/>
                  </a:lnTo>
                  <a:lnTo>
                    <a:pt x="87483" y="37528"/>
                  </a:lnTo>
                  <a:lnTo>
                    <a:pt x="87647" y="37800"/>
                  </a:lnTo>
                  <a:lnTo>
                    <a:pt x="87783" y="38073"/>
                  </a:lnTo>
                  <a:lnTo>
                    <a:pt x="87865" y="38373"/>
                  </a:lnTo>
                  <a:lnTo>
                    <a:pt x="87920" y="38673"/>
                  </a:lnTo>
                  <a:lnTo>
                    <a:pt x="87947" y="38972"/>
                  </a:lnTo>
                  <a:lnTo>
                    <a:pt x="87920" y="39272"/>
                  </a:lnTo>
                  <a:lnTo>
                    <a:pt x="87865" y="39545"/>
                  </a:lnTo>
                  <a:lnTo>
                    <a:pt x="87783" y="39844"/>
                  </a:lnTo>
                  <a:lnTo>
                    <a:pt x="87647" y="40117"/>
                  </a:lnTo>
                  <a:lnTo>
                    <a:pt x="87483" y="40390"/>
                  </a:lnTo>
                  <a:lnTo>
                    <a:pt x="87265" y="40662"/>
                  </a:lnTo>
                  <a:lnTo>
                    <a:pt x="87020" y="40907"/>
                  </a:lnTo>
                  <a:lnTo>
                    <a:pt x="85439" y="39681"/>
                  </a:lnTo>
                  <a:lnTo>
                    <a:pt x="83832" y="38509"/>
                  </a:lnTo>
                  <a:lnTo>
                    <a:pt x="81897" y="37119"/>
                  </a:lnTo>
                  <a:lnTo>
                    <a:pt x="79934" y="35756"/>
                  </a:lnTo>
                  <a:lnTo>
                    <a:pt x="80779" y="34694"/>
                  </a:lnTo>
                  <a:lnTo>
                    <a:pt x="80997" y="34421"/>
                  </a:lnTo>
                  <a:lnTo>
                    <a:pt x="81270" y="34121"/>
                  </a:lnTo>
                  <a:lnTo>
                    <a:pt x="81379" y="33958"/>
                  </a:lnTo>
                  <a:lnTo>
                    <a:pt x="81488" y="33794"/>
                  </a:lnTo>
                  <a:lnTo>
                    <a:pt x="81542" y="33603"/>
                  </a:lnTo>
                  <a:lnTo>
                    <a:pt x="81542" y="33440"/>
                  </a:lnTo>
                  <a:lnTo>
                    <a:pt x="81515" y="33276"/>
                  </a:lnTo>
                  <a:lnTo>
                    <a:pt x="81433" y="33140"/>
                  </a:lnTo>
                  <a:lnTo>
                    <a:pt x="81352" y="33031"/>
                  </a:lnTo>
                  <a:lnTo>
                    <a:pt x="81215" y="32949"/>
                  </a:lnTo>
                  <a:lnTo>
                    <a:pt x="80943" y="32786"/>
                  </a:lnTo>
                  <a:lnTo>
                    <a:pt x="80670" y="32650"/>
                  </a:lnTo>
                  <a:lnTo>
                    <a:pt x="79662" y="32105"/>
                  </a:lnTo>
                  <a:lnTo>
                    <a:pt x="78653" y="31587"/>
                  </a:lnTo>
                  <a:lnTo>
                    <a:pt x="78572" y="31559"/>
                  </a:lnTo>
                  <a:lnTo>
                    <a:pt x="78408" y="31559"/>
                  </a:lnTo>
                  <a:lnTo>
                    <a:pt x="78326" y="31587"/>
                  </a:lnTo>
                  <a:lnTo>
                    <a:pt x="78245" y="31614"/>
                  </a:lnTo>
                  <a:lnTo>
                    <a:pt x="78163" y="31668"/>
                  </a:lnTo>
                  <a:lnTo>
                    <a:pt x="78136" y="31750"/>
                  </a:lnTo>
                  <a:lnTo>
                    <a:pt x="78108" y="31832"/>
                  </a:lnTo>
                  <a:lnTo>
                    <a:pt x="78027" y="32404"/>
                  </a:lnTo>
                  <a:lnTo>
                    <a:pt x="77890" y="33004"/>
                  </a:lnTo>
                  <a:lnTo>
                    <a:pt x="77618" y="34176"/>
                  </a:lnTo>
                  <a:lnTo>
                    <a:pt x="75056" y="32459"/>
                  </a:lnTo>
                  <a:lnTo>
                    <a:pt x="72467" y="30769"/>
                  </a:lnTo>
                  <a:lnTo>
                    <a:pt x="70614" y="29597"/>
                  </a:lnTo>
                  <a:lnTo>
                    <a:pt x="71050" y="29188"/>
                  </a:lnTo>
                  <a:lnTo>
                    <a:pt x="71241" y="28970"/>
                  </a:lnTo>
                  <a:lnTo>
                    <a:pt x="71377" y="28752"/>
                  </a:lnTo>
                  <a:lnTo>
                    <a:pt x="71513" y="28507"/>
                  </a:lnTo>
                  <a:lnTo>
                    <a:pt x="71540" y="28398"/>
                  </a:lnTo>
                  <a:lnTo>
                    <a:pt x="71568" y="28289"/>
                  </a:lnTo>
                  <a:lnTo>
                    <a:pt x="71568" y="28153"/>
                  </a:lnTo>
                  <a:lnTo>
                    <a:pt x="71540" y="28044"/>
                  </a:lnTo>
                  <a:lnTo>
                    <a:pt x="71513" y="27908"/>
                  </a:lnTo>
                  <a:lnTo>
                    <a:pt x="71459" y="27799"/>
                  </a:lnTo>
                  <a:lnTo>
                    <a:pt x="71322" y="27608"/>
                  </a:lnTo>
                  <a:lnTo>
                    <a:pt x="71159" y="27444"/>
                  </a:lnTo>
                  <a:lnTo>
                    <a:pt x="70995" y="27281"/>
                  </a:lnTo>
                  <a:lnTo>
                    <a:pt x="70805" y="27144"/>
                  </a:lnTo>
                  <a:lnTo>
                    <a:pt x="70423" y="26845"/>
                  </a:lnTo>
                  <a:lnTo>
                    <a:pt x="70041" y="26572"/>
                  </a:lnTo>
                  <a:lnTo>
                    <a:pt x="68052" y="24910"/>
                  </a:lnTo>
                  <a:lnTo>
                    <a:pt x="67970" y="24882"/>
                  </a:lnTo>
                  <a:lnTo>
                    <a:pt x="67888" y="24828"/>
                  </a:lnTo>
                  <a:lnTo>
                    <a:pt x="67725" y="24828"/>
                  </a:lnTo>
                  <a:lnTo>
                    <a:pt x="67643" y="24855"/>
                  </a:lnTo>
                  <a:lnTo>
                    <a:pt x="67589" y="24882"/>
                  </a:lnTo>
                  <a:lnTo>
                    <a:pt x="67507" y="24937"/>
                  </a:lnTo>
                  <a:lnTo>
                    <a:pt x="67452" y="25019"/>
                  </a:lnTo>
                  <a:lnTo>
                    <a:pt x="67125" y="25537"/>
                  </a:lnTo>
                  <a:lnTo>
                    <a:pt x="66853" y="26109"/>
                  </a:lnTo>
                  <a:lnTo>
                    <a:pt x="66580" y="26654"/>
                  </a:lnTo>
                  <a:lnTo>
                    <a:pt x="66362" y="27226"/>
                  </a:lnTo>
                  <a:lnTo>
                    <a:pt x="65463" y="26790"/>
                  </a:lnTo>
                  <a:lnTo>
                    <a:pt x="64509" y="26381"/>
                  </a:lnTo>
                  <a:lnTo>
                    <a:pt x="63555" y="26000"/>
                  </a:lnTo>
                  <a:lnTo>
                    <a:pt x="62601" y="25646"/>
                  </a:lnTo>
                  <a:lnTo>
                    <a:pt x="62029" y="25455"/>
                  </a:lnTo>
                  <a:lnTo>
                    <a:pt x="61484" y="25291"/>
                  </a:lnTo>
                  <a:lnTo>
                    <a:pt x="60912" y="25155"/>
                  </a:lnTo>
                  <a:lnTo>
                    <a:pt x="60339" y="25019"/>
                  </a:lnTo>
                  <a:lnTo>
                    <a:pt x="59767" y="24910"/>
                  </a:lnTo>
                  <a:lnTo>
                    <a:pt x="59222" y="24801"/>
                  </a:lnTo>
                  <a:lnTo>
                    <a:pt x="58077" y="24664"/>
                  </a:lnTo>
                  <a:lnTo>
                    <a:pt x="58105" y="23711"/>
                  </a:lnTo>
                  <a:lnTo>
                    <a:pt x="58050" y="22757"/>
                  </a:lnTo>
                  <a:lnTo>
                    <a:pt x="57968" y="21803"/>
                  </a:lnTo>
                  <a:lnTo>
                    <a:pt x="57832" y="20876"/>
                  </a:lnTo>
                  <a:lnTo>
                    <a:pt x="57805" y="20794"/>
                  </a:lnTo>
                  <a:lnTo>
                    <a:pt x="57778" y="20740"/>
                  </a:lnTo>
                  <a:lnTo>
                    <a:pt x="57669" y="20658"/>
                  </a:lnTo>
                  <a:lnTo>
                    <a:pt x="57532" y="20631"/>
                  </a:lnTo>
                  <a:lnTo>
                    <a:pt x="57396" y="20631"/>
                  </a:lnTo>
                  <a:lnTo>
                    <a:pt x="55052" y="21094"/>
                  </a:lnTo>
                  <a:lnTo>
                    <a:pt x="54998" y="21121"/>
                  </a:lnTo>
                  <a:lnTo>
                    <a:pt x="54916" y="21176"/>
                  </a:lnTo>
                  <a:lnTo>
                    <a:pt x="54861" y="21230"/>
                  </a:lnTo>
                  <a:lnTo>
                    <a:pt x="54834" y="21312"/>
                  </a:lnTo>
                  <a:lnTo>
                    <a:pt x="54807" y="21394"/>
                  </a:lnTo>
                  <a:lnTo>
                    <a:pt x="54807" y="21476"/>
                  </a:lnTo>
                  <a:lnTo>
                    <a:pt x="54834" y="21530"/>
                  </a:lnTo>
                  <a:lnTo>
                    <a:pt x="54861" y="21612"/>
                  </a:lnTo>
                  <a:lnTo>
                    <a:pt x="55052" y="21939"/>
                  </a:lnTo>
                  <a:lnTo>
                    <a:pt x="55216" y="22293"/>
                  </a:lnTo>
                  <a:lnTo>
                    <a:pt x="55325" y="22620"/>
                  </a:lnTo>
                  <a:lnTo>
                    <a:pt x="55434" y="22975"/>
                  </a:lnTo>
                  <a:lnTo>
                    <a:pt x="55516" y="23329"/>
                  </a:lnTo>
                  <a:lnTo>
                    <a:pt x="55570" y="23683"/>
                  </a:lnTo>
                  <a:lnTo>
                    <a:pt x="55597" y="24038"/>
                  </a:lnTo>
                  <a:lnTo>
                    <a:pt x="55625" y="24419"/>
                  </a:lnTo>
                  <a:lnTo>
                    <a:pt x="55625" y="24501"/>
                  </a:lnTo>
                  <a:lnTo>
                    <a:pt x="55652" y="24555"/>
                  </a:lnTo>
                  <a:lnTo>
                    <a:pt x="55052" y="24555"/>
                  </a:lnTo>
                  <a:lnTo>
                    <a:pt x="54453" y="24610"/>
                  </a:lnTo>
                  <a:lnTo>
                    <a:pt x="53853" y="24664"/>
                  </a:lnTo>
                  <a:lnTo>
                    <a:pt x="53254" y="24719"/>
                  </a:lnTo>
                  <a:lnTo>
                    <a:pt x="53281" y="24446"/>
                  </a:lnTo>
                  <a:lnTo>
                    <a:pt x="53281" y="24174"/>
                  </a:lnTo>
                  <a:lnTo>
                    <a:pt x="53254" y="23874"/>
                  </a:lnTo>
                  <a:lnTo>
                    <a:pt x="53226" y="23602"/>
                  </a:lnTo>
                  <a:lnTo>
                    <a:pt x="53172" y="23329"/>
                  </a:lnTo>
                  <a:lnTo>
                    <a:pt x="53090" y="23084"/>
                  </a:lnTo>
                  <a:lnTo>
                    <a:pt x="53008" y="22811"/>
                  </a:lnTo>
                  <a:lnTo>
                    <a:pt x="52899" y="22566"/>
                  </a:lnTo>
                  <a:lnTo>
                    <a:pt x="52763" y="22321"/>
                  </a:lnTo>
                  <a:lnTo>
                    <a:pt x="52599" y="22103"/>
                  </a:lnTo>
                  <a:lnTo>
                    <a:pt x="52436" y="21885"/>
                  </a:lnTo>
                  <a:lnTo>
                    <a:pt x="52245" y="21694"/>
                  </a:lnTo>
                  <a:lnTo>
                    <a:pt x="52054" y="21503"/>
                  </a:lnTo>
                  <a:lnTo>
                    <a:pt x="51809" y="21340"/>
                  </a:lnTo>
                  <a:lnTo>
                    <a:pt x="51564" y="21203"/>
                  </a:lnTo>
                  <a:lnTo>
                    <a:pt x="51319" y="21067"/>
                  </a:lnTo>
                  <a:lnTo>
                    <a:pt x="51101" y="20985"/>
                  </a:lnTo>
                  <a:lnTo>
                    <a:pt x="50882" y="20931"/>
                  </a:lnTo>
                  <a:lnTo>
                    <a:pt x="50637" y="20876"/>
                  </a:lnTo>
                  <a:lnTo>
                    <a:pt x="50419" y="20849"/>
                  </a:lnTo>
                  <a:lnTo>
                    <a:pt x="49983" y="20822"/>
                  </a:lnTo>
                  <a:lnTo>
                    <a:pt x="49520" y="20876"/>
                  </a:lnTo>
                  <a:lnTo>
                    <a:pt x="49084" y="20985"/>
                  </a:lnTo>
                  <a:lnTo>
                    <a:pt x="48675" y="21149"/>
                  </a:lnTo>
                  <a:lnTo>
                    <a:pt x="48484" y="21258"/>
                  </a:lnTo>
                  <a:lnTo>
                    <a:pt x="48293" y="21367"/>
                  </a:lnTo>
                  <a:lnTo>
                    <a:pt x="48103" y="21503"/>
                  </a:lnTo>
                  <a:lnTo>
                    <a:pt x="47939" y="21667"/>
                  </a:lnTo>
                  <a:lnTo>
                    <a:pt x="47803" y="21149"/>
                  </a:lnTo>
                  <a:lnTo>
                    <a:pt x="47639" y="20631"/>
                  </a:lnTo>
                  <a:lnTo>
                    <a:pt x="47449" y="20113"/>
                  </a:lnTo>
                  <a:lnTo>
                    <a:pt x="47231" y="19623"/>
                  </a:lnTo>
                  <a:lnTo>
                    <a:pt x="46985" y="19132"/>
                  </a:lnTo>
                  <a:lnTo>
                    <a:pt x="46713" y="18696"/>
                  </a:lnTo>
                  <a:lnTo>
                    <a:pt x="46386" y="18233"/>
                  </a:lnTo>
                  <a:lnTo>
                    <a:pt x="46059" y="17824"/>
                  </a:lnTo>
                  <a:lnTo>
                    <a:pt x="46168" y="17769"/>
                  </a:lnTo>
                  <a:lnTo>
                    <a:pt x="46222" y="17688"/>
                  </a:lnTo>
                  <a:lnTo>
                    <a:pt x="46277" y="17415"/>
                  </a:lnTo>
                  <a:lnTo>
                    <a:pt x="46331" y="17143"/>
                  </a:lnTo>
                  <a:lnTo>
                    <a:pt x="46440" y="16597"/>
                  </a:lnTo>
                  <a:lnTo>
                    <a:pt x="46495" y="16325"/>
                  </a:lnTo>
                  <a:lnTo>
                    <a:pt x="46549" y="16080"/>
                  </a:lnTo>
                  <a:lnTo>
                    <a:pt x="46658" y="15807"/>
                  </a:lnTo>
                  <a:lnTo>
                    <a:pt x="46767" y="15562"/>
                  </a:lnTo>
                  <a:lnTo>
                    <a:pt x="46985" y="15235"/>
                  </a:lnTo>
                  <a:lnTo>
                    <a:pt x="47231" y="14935"/>
                  </a:lnTo>
                  <a:lnTo>
                    <a:pt x="47503" y="14662"/>
                  </a:lnTo>
                  <a:lnTo>
                    <a:pt x="47803" y="14417"/>
                  </a:lnTo>
                  <a:lnTo>
                    <a:pt x="48130" y="14226"/>
                  </a:lnTo>
                  <a:lnTo>
                    <a:pt x="48457" y="14036"/>
                  </a:lnTo>
                  <a:lnTo>
                    <a:pt x="48811" y="13899"/>
                  </a:lnTo>
                  <a:lnTo>
                    <a:pt x="49193" y="13790"/>
                  </a:lnTo>
                  <a:lnTo>
                    <a:pt x="49547" y="13709"/>
                  </a:lnTo>
                  <a:lnTo>
                    <a:pt x="49874" y="13681"/>
                  </a:lnTo>
                  <a:lnTo>
                    <a:pt x="50201" y="13654"/>
                  </a:lnTo>
                  <a:lnTo>
                    <a:pt x="50501" y="13681"/>
                  </a:lnTo>
                  <a:lnTo>
                    <a:pt x="50801" y="13709"/>
                  </a:lnTo>
                  <a:lnTo>
                    <a:pt x="51101" y="13763"/>
                  </a:lnTo>
                  <a:lnTo>
                    <a:pt x="51400" y="13845"/>
                  </a:lnTo>
                  <a:lnTo>
                    <a:pt x="51673" y="13927"/>
                  </a:lnTo>
                  <a:lnTo>
                    <a:pt x="51945" y="14036"/>
                  </a:lnTo>
                  <a:lnTo>
                    <a:pt x="52218" y="14172"/>
                  </a:lnTo>
                  <a:lnTo>
                    <a:pt x="52763" y="14472"/>
                  </a:lnTo>
                  <a:lnTo>
                    <a:pt x="53308" y="14799"/>
                  </a:lnTo>
                  <a:lnTo>
                    <a:pt x="53853" y="15180"/>
                  </a:lnTo>
                  <a:lnTo>
                    <a:pt x="53962" y="15235"/>
                  </a:lnTo>
                  <a:lnTo>
                    <a:pt x="54071" y="15235"/>
                  </a:lnTo>
                  <a:lnTo>
                    <a:pt x="54153" y="15180"/>
                  </a:lnTo>
                  <a:lnTo>
                    <a:pt x="54235" y="15126"/>
                  </a:lnTo>
                  <a:lnTo>
                    <a:pt x="54289" y="15044"/>
                  </a:lnTo>
                  <a:lnTo>
                    <a:pt x="54316" y="14935"/>
                  </a:lnTo>
                  <a:lnTo>
                    <a:pt x="54316" y="14826"/>
                  </a:lnTo>
                  <a:lnTo>
                    <a:pt x="54289" y="14717"/>
                  </a:lnTo>
                  <a:lnTo>
                    <a:pt x="54153" y="14472"/>
                  </a:lnTo>
                  <a:lnTo>
                    <a:pt x="54262" y="13927"/>
                  </a:lnTo>
                  <a:lnTo>
                    <a:pt x="54371" y="13382"/>
                  </a:lnTo>
                  <a:lnTo>
                    <a:pt x="54507" y="12837"/>
                  </a:lnTo>
                  <a:lnTo>
                    <a:pt x="54671" y="12319"/>
                  </a:lnTo>
                  <a:lnTo>
                    <a:pt x="54889" y="11828"/>
                  </a:lnTo>
                  <a:lnTo>
                    <a:pt x="55107" y="11338"/>
                  </a:lnTo>
                  <a:lnTo>
                    <a:pt x="55352" y="10874"/>
                  </a:lnTo>
                  <a:lnTo>
                    <a:pt x="55625" y="10438"/>
                  </a:lnTo>
                  <a:lnTo>
                    <a:pt x="55952" y="10029"/>
                  </a:lnTo>
                  <a:lnTo>
                    <a:pt x="56306" y="9648"/>
                  </a:lnTo>
                  <a:lnTo>
                    <a:pt x="56687" y="9321"/>
                  </a:lnTo>
                  <a:lnTo>
                    <a:pt x="57123" y="8994"/>
                  </a:lnTo>
                  <a:lnTo>
                    <a:pt x="57587" y="8749"/>
                  </a:lnTo>
                  <a:lnTo>
                    <a:pt x="58105" y="8530"/>
                  </a:lnTo>
                  <a:lnTo>
                    <a:pt x="58650" y="8367"/>
                  </a:lnTo>
                  <a:lnTo>
                    <a:pt x="59222" y="8231"/>
                  </a:lnTo>
                  <a:lnTo>
                    <a:pt x="59549" y="8203"/>
                  </a:lnTo>
                  <a:lnTo>
                    <a:pt x="59849" y="8176"/>
                  </a:lnTo>
                  <a:close/>
                  <a:moveTo>
                    <a:pt x="41044" y="16461"/>
                  </a:moveTo>
                  <a:lnTo>
                    <a:pt x="41453" y="16488"/>
                  </a:lnTo>
                  <a:lnTo>
                    <a:pt x="41889" y="16543"/>
                  </a:lnTo>
                  <a:lnTo>
                    <a:pt x="42298" y="16652"/>
                  </a:lnTo>
                  <a:lnTo>
                    <a:pt x="42707" y="16788"/>
                  </a:lnTo>
                  <a:lnTo>
                    <a:pt x="43115" y="16979"/>
                  </a:lnTo>
                  <a:lnTo>
                    <a:pt x="43524" y="17170"/>
                  </a:lnTo>
                  <a:lnTo>
                    <a:pt x="43906" y="17415"/>
                  </a:lnTo>
                  <a:lnTo>
                    <a:pt x="44287" y="17688"/>
                  </a:lnTo>
                  <a:lnTo>
                    <a:pt x="44642" y="17987"/>
                  </a:lnTo>
                  <a:lnTo>
                    <a:pt x="44996" y="18314"/>
                  </a:lnTo>
                  <a:lnTo>
                    <a:pt x="45323" y="18669"/>
                  </a:lnTo>
                  <a:lnTo>
                    <a:pt x="45623" y="19023"/>
                  </a:lnTo>
                  <a:lnTo>
                    <a:pt x="45922" y="19432"/>
                  </a:lnTo>
                  <a:lnTo>
                    <a:pt x="46195" y="19841"/>
                  </a:lnTo>
                  <a:lnTo>
                    <a:pt x="46440" y="20277"/>
                  </a:lnTo>
                  <a:lnTo>
                    <a:pt x="46658" y="20740"/>
                  </a:lnTo>
                  <a:lnTo>
                    <a:pt x="46849" y="21203"/>
                  </a:lnTo>
                  <a:lnTo>
                    <a:pt x="46985" y="21694"/>
                  </a:lnTo>
                  <a:lnTo>
                    <a:pt x="47122" y="22212"/>
                  </a:lnTo>
                  <a:lnTo>
                    <a:pt x="47231" y="22702"/>
                  </a:lnTo>
                  <a:lnTo>
                    <a:pt x="47231" y="22811"/>
                  </a:lnTo>
                  <a:lnTo>
                    <a:pt x="47285" y="22866"/>
                  </a:lnTo>
                  <a:lnTo>
                    <a:pt x="47340" y="22920"/>
                  </a:lnTo>
                  <a:lnTo>
                    <a:pt x="47394" y="22975"/>
                  </a:lnTo>
                  <a:lnTo>
                    <a:pt x="47558" y="23029"/>
                  </a:lnTo>
                  <a:lnTo>
                    <a:pt x="47721" y="23029"/>
                  </a:lnTo>
                  <a:lnTo>
                    <a:pt x="47885" y="22975"/>
                  </a:lnTo>
                  <a:lnTo>
                    <a:pt x="47994" y="22893"/>
                  </a:lnTo>
                  <a:lnTo>
                    <a:pt x="48048" y="22838"/>
                  </a:lnTo>
                  <a:lnTo>
                    <a:pt x="48103" y="22757"/>
                  </a:lnTo>
                  <a:lnTo>
                    <a:pt x="48103" y="22675"/>
                  </a:lnTo>
                  <a:lnTo>
                    <a:pt x="48103" y="22593"/>
                  </a:lnTo>
                  <a:lnTo>
                    <a:pt x="48075" y="22321"/>
                  </a:lnTo>
                  <a:lnTo>
                    <a:pt x="48375" y="22130"/>
                  </a:lnTo>
                  <a:lnTo>
                    <a:pt x="48702" y="21966"/>
                  </a:lnTo>
                  <a:lnTo>
                    <a:pt x="49029" y="21803"/>
                  </a:lnTo>
                  <a:lnTo>
                    <a:pt x="49384" y="21721"/>
                  </a:lnTo>
                  <a:lnTo>
                    <a:pt x="49711" y="21667"/>
                  </a:lnTo>
                  <a:lnTo>
                    <a:pt x="50065" y="21667"/>
                  </a:lnTo>
                  <a:lnTo>
                    <a:pt x="50446" y="21694"/>
                  </a:lnTo>
                  <a:lnTo>
                    <a:pt x="50801" y="21803"/>
                  </a:lnTo>
                  <a:lnTo>
                    <a:pt x="50991" y="21885"/>
                  </a:lnTo>
                  <a:lnTo>
                    <a:pt x="51182" y="21994"/>
                  </a:lnTo>
                  <a:lnTo>
                    <a:pt x="51373" y="22103"/>
                  </a:lnTo>
                  <a:lnTo>
                    <a:pt x="51537" y="22239"/>
                  </a:lnTo>
                  <a:lnTo>
                    <a:pt x="51700" y="22375"/>
                  </a:lnTo>
                  <a:lnTo>
                    <a:pt x="51836" y="22539"/>
                  </a:lnTo>
                  <a:lnTo>
                    <a:pt x="51945" y="22702"/>
                  </a:lnTo>
                  <a:lnTo>
                    <a:pt x="52054" y="22893"/>
                  </a:lnTo>
                  <a:lnTo>
                    <a:pt x="52163" y="23084"/>
                  </a:lnTo>
                  <a:lnTo>
                    <a:pt x="52245" y="23274"/>
                  </a:lnTo>
                  <a:lnTo>
                    <a:pt x="52300" y="23465"/>
                  </a:lnTo>
                  <a:lnTo>
                    <a:pt x="52354" y="23683"/>
                  </a:lnTo>
                  <a:lnTo>
                    <a:pt x="52381" y="23901"/>
                  </a:lnTo>
                  <a:lnTo>
                    <a:pt x="52409" y="24092"/>
                  </a:lnTo>
                  <a:lnTo>
                    <a:pt x="52409" y="24310"/>
                  </a:lnTo>
                  <a:lnTo>
                    <a:pt x="52381" y="24528"/>
                  </a:lnTo>
                  <a:lnTo>
                    <a:pt x="52381" y="24610"/>
                  </a:lnTo>
                  <a:lnTo>
                    <a:pt x="52381" y="24692"/>
                  </a:lnTo>
                  <a:lnTo>
                    <a:pt x="52436" y="24855"/>
                  </a:lnTo>
                  <a:lnTo>
                    <a:pt x="51755" y="24964"/>
                  </a:lnTo>
                  <a:lnTo>
                    <a:pt x="51073" y="25128"/>
                  </a:lnTo>
                  <a:lnTo>
                    <a:pt x="50392" y="25291"/>
                  </a:lnTo>
                  <a:lnTo>
                    <a:pt x="49711" y="25482"/>
                  </a:lnTo>
                  <a:lnTo>
                    <a:pt x="49029" y="25700"/>
                  </a:lnTo>
                  <a:lnTo>
                    <a:pt x="48348" y="25918"/>
                  </a:lnTo>
                  <a:lnTo>
                    <a:pt x="47694" y="26163"/>
                  </a:lnTo>
                  <a:lnTo>
                    <a:pt x="47013" y="26436"/>
                  </a:lnTo>
                  <a:lnTo>
                    <a:pt x="46931" y="25973"/>
                  </a:lnTo>
                  <a:lnTo>
                    <a:pt x="46795" y="25537"/>
                  </a:lnTo>
                  <a:lnTo>
                    <a:pt x="46631" y="25073"/>
                  </a:lnTo>
                  <a:lnTo>
                    <a:pt x="46522" y="24882"/>
                  </a:lnTo>
                  <a:lnTo>
                    <a:pt x="46386" y="24692"/>
                  </a:lnTo>
                  <a:lnTo>
                    <a:pt x="46249" y="24501"/>
                  </a:lnTo>
                  <a:lnTo>
                    <a:pt x="46086" y="24365"/>
                  </a:lnTo>
                  <a:lnTo>
                    <a:pt x="45922" y="24228"/>
                  </a:lnTo>
                  <a:lnTo>
                    <a:pt x="45732" y="24147"/>
                  </a:lnTo>
                  <a:lnTo>
                    <a:pt x="45514" y="24065"/>
                  </a:lnTo>
                  <a:lnTo>
                    <a:pt x="45296" y="24038"/>
                  </a:lnTo>
                  <a:lnTo>
                    <a:pt x="45050" y="24038"/>
                  </a:lnTo>
                  <a:lnTo>
                    <a:pt x="44778" y="24092"/>
                  </a:lnTo>
                  <a:lnTo>
                    <a:pt x="44560" y="24147"/>
                  </a:lnTo>
                  <a:lnTo>
                    <a:pt x="44369" y="24256"/>
                  </a:lnTo>
                  <a:lnTo>
                    <a:pt x="44205" y="24392"/>
                  </a:lnTo>
                  <a:lnTo>
                    <a:pt x="44069" y="24555"/>
                  </a:lnTo>
                  <a:lnTo>
                    <a:pt x="43960" y="24746"/>
                  </a:lnTo>
                  <a:lnTo>
                    <a:pt x="43878" y="24937"/>
                  </a:lnTo>
                  <a:lnTo>
                    <a:pt x="43851" y="25155"/>
                  </a:lnTo>
                  <a:lnTo>
                    <a:pt x="43824" y="25373"/>
                  </a:lnTo>
                  <a:lnTo>
                    <a:pt x="43851" y="25673"/>
                  </a:lnTo>
                  <a:lnTo>
                    <a:pt x="43906" y="25973"/>
                  </a:lnTo>
                  <a:lnTo>
                    <a:pt x="44015" y="26218"/>
                  </a:lnTo>
                  <a:lnTo>
                    <a:pt x="44151" y="26490"/>
                  </a:lnTo>
                  <a:lnTo>
                    <a:pt x="44342" y="26736"/>
                  </a:lnTo>
                  <a:lnTo>
                    <a:pt x="44532" y="26954"/>
                  </a:lnTo>
                  <a:lnTo>
                    <a:pt x="44941" y="27362"/>
                  </a:lnTo>
                  <a:lnTo>
                    <a:pt x="44969" y="27390"/>
                  </a:lnTo>
                  <a:lnTo>
                    <a:pt x="43769" y="28017"/>
                  </a:lnTo>
                  <a:lnTo>
                    <a:pt x="42570" y="28725"/>
                  </a:lnTo>
                  <a:lnTo>
                    <a:pt x="41371" y="29488"/>
                  </a:lnTo>
                  <a:lnTo>
                    <a:pt x="40199" y="30306"/>
                  </a:lnTo>
                  <a:lnTo>
                    <a:pt x="40226" y="30224"/>
                  </a:lnTo>
                  <a:lnTo>
                    <a:pt x="40226" y="30142"/>
                  </a:lnTo>
                  <a:lnTo>
                    <a:pt x="40199" y="30088"/>
                  </a:lnTo>
                  <a:lnTo>
                    <a:pt x="40172" y="29979"/>
                  </a:lnTo>
                  <a:lnTo>
                    <a:pt x="39545" y="29052"/>
                  </a:lnTo>
                  <a:lnTo>
                    <a:pt x="38946" y="28071"/>
                  </a:lnTo>
                  <a:lnTo>
                    <a:pt x="38700" y="27553"/>
                  </a:lnTo>
                  <a:lnTo>
                    <a:pt x="38428" y="27035"/>
                  </a:lnTo>
                  <a:lnTo>
                    <a:pt x="38210" y="26518"/>
                  </a:lnTo>
                  <a:lnTo>
                    <a:pt x="37992" y="26000"/>
                  </a:lnTo>
                  <a:lnTo>
                    <a:pt x="37937" y="25918"/>
                  </a:lnTo>
                  <a:lnTo>
                    <a:pt x="37855" y="25836"/>
                  </a:lnTo>
                  <a:lnTo>
                    <a:pt x="37774" y="25782"/>
                  </a:lnTo>
                  <a:lnTo>
                    <a:pt x="37692" y="25727"/>
                  </a:lnTo>
                  <a:lnTo>
                    <a:pt x="37501" y="25727"/>
                  </a:lnTo>
                  <a:lnTo>
                    <a:pt x="37419" y="25755"/>
                  </a:lnTo>
                  <a:lnTo>
                    <a:pt x="37338" y="25836"/>
                  </a:lnTo>
                  <a:lnTo>
                    <a:pt x="35621" y="27580"/>
                  </a:lnTo>
                  <a:lnTo>
                    <a:pt x="35539" y="27717"/>
                  </a:lnTo>
                  <a:lnTo>
                    <a:pt x="35512" y="27853"/>
                  </a:lnTo>
                  <a:lnTo>
                    <a:pt x="35539" y="28017"/>
                  </a:lnTo>
                  <a:lnTo>
                    <a:pt x="35593" y="28071"/>
                  </a:lnTo>
                  <a:lnTo>
                    <a:pt x="35621" y="28126"/>
                  </a:lnTo>
                  <a:lnTo>
                    <a:pt x="36438" y="28889"/>
                  </a:lnTo>
                  <a:lnTo>
                    <a:pt x="37256" y="29652"/>
                  </a:lnTo>
                  <a:lnTo>
                    <a:pt x="38046" y="30415"/>
                  </a:lnTo>
                  <a:lnTo>
                    <a:pt x="38482" y="30769"/>
                  </a:lnTo>
                  <a:lnTo>
                    <a:pt x="38891" y="31123"/>
                  </a:lnTo>
                  <a:lnTo>
                    <a:pt x="39000" y="31178"/>
                  </a:lnTo>
                  <a:lnTo>
                    <a:pt x="37992" y="31941"/>
                  </a:lnTo>
                  <a:lnTo>
                    <a:pt x="36983" y="32759"/>
                  </a:lnTo>
                  <a:lnTo>
                    <a:pt x="36002" y="33576"/>
                  </a:lnTo>
                  <a:lnTo>
                    <a:pt x="35048" y="34421"/>
                  </a:lnTo>
                  <a:lnTo>
                    <a:pt x="34585" y="33494"/>
                  </a:lnTo>
                  <a:lnTo>
                    <a:pt x="34176" y="32568"/>
                  </a:lnTo>
                  <a:lnTo>
                    <a:pt x="33795" y="31614"/>
                  </a:lnTo>
                  <a:lnTo>
                    <a:pt x="33440" y="30660"/>
                  </a:lnTo>
                  <a:lnTo>
                    <a:pt x="33413" y="30578"/>
                  </a:lnTo>
                  <a:lnTo>
                    <a:pt x="33359" y="30524"/>
                  </a:lnTo>
                  <a:lnTo>
                    <a:pt x="33250" y="30442"/>
                  </a:lnTo>
                  <a:lnTo>
                    <a:pt x="33113" y="30415"/>
                  </a:lnTo>
                  <a:lnTo>
                    <a:pt x="33032" y="30442"/>
                  </a:lnTo>
                  <a:lnTo>
                    <a:pt x="32950" y="30469"/>
                  </a:lnTo>
                  <a:lnTo>
                    <a:pt x="30524" y="31832"/>
                  </a:lnTo>
                  <a:lnTo>
                    <a:pt x="30443" y="31859"/>
                  </a:lnTo>
                  <a:lnTo>
                    <a:pt x="30388" y="31941"/>
                  </a:lnTo>
                  <a:lnTo>
                    <a:pt x="30361" y="31996"/>
                  </a:lnTo>
                  <a:lnTo>
                    <a:pt x="30361" y="32077"/>
                  </a:lnTo>
                  <a:lnTo>
                    <a:pt x="30388" y="32214"/>
                  </a:lnTo>
                  <a:lnTo>
                    <a:pt x="30443" y="32350"/>
                  </a:lnTo>
                  <a:lnTo>
                    <a:pt x="32160" y="34448"/>
                  </a:lnTo>
                  <a:lnTo>
                    <a:pt x="32759" y="35211"/>
                  </a:lnTo>
                  <a:lnTo>
                    <a:pt x="33086" y="35593"/>
                  </a:lnTo>
                  <a:lnTo>
                    <a:pt x="33250" y="35756"/>
                  </a:lnTo>
                  <a:lnTo>
                    <a:pt x="33440" y="35920"/>
                  </a:lnTo>
                  <a:lnTo>
                    <a:pt x="32568" y="36792"/>
                  </a:lnTo>
                  <a:lnTo>
                    <a:pt x="31696" y="37664"/>
                  </a:lnTo>
                  <a:lnTo>
                    <a:pt x="31478" y="37364"/>
                  </a:lnTo>
                  <a:lnTo>
                    <a:pt x="31206" y="37119"/>
                  </a:lnTo>
                  <a:lnTo>
                    <a:pt x="30933" y="36901"/>
                  </a:lnTo>
                  <a:lnTo>
                    <a:pt x="30633" y="36738"/>
                  </a:lnTo>
                  <a:lnTo>
                    <a:pt x="30306" y="36629"/>
                  </a:lnTo>
                  <a:lnTo>
                    <a:pt x="29952" y="36547"/>
                  </a:lnTo>
                  <a:lnTo>
                    <a:pt x="29625" y="36520"/>
                  </a:lnTo>
                  <a:lnTo>
                    <a:pt x="29271" y="36520"/>
                  </a:lnTo>
                  <a:lnTo>
                    <a:pt x="28944" y="36574"/>
                  </a:lnTo>
                  <a:lnTo>
                    <a:pt x="28617" y="36683"/>
                  </a:lnTo>
                  <a:lnTo>
                    <a:pt x="28290" y="36819"/>
                  </a:lnTo>
                  <a:lnTo>
                    <a:pt x="28017" y="37010"/>
                  </a:lnTo>
                  <a:lnTo>
                    <a:pt x="27745" y="37228"/>
                  </a:lnTo>
                  <a:lnTo>
                    <a:pt x="27499" y="37473"/>
                  </a:lnTo>
                  <a:lnTo>
                    <a:pt x="27308" y="37773"/>
                  </a:lnTo>
                  <a:lnTo>
                    <a:pt x="27172" y="38127"/>
                  </a:lnTo>
                  <a:lnTo>
                    <a:pt x="26872" y="37855"/>
                  </a:lnTo>
                  <a:lnTo>
                    <a:pt x="26545" y="37582"/>
                  </a:lnTo>
                  <a:lnTo>
                    <a:pt x="26218" y="37364"/>
                  </a:lnTo>
                  <a:lnTo>
                    <a:pt x="25864" y="37146"/>
                  </a:lnTo>
                  <a:lnTo>
                    <a:pt x="25483" y="36956"/>
                  </a:lnTo>
                  <a:lnTo>
                    <a:pt x="25128" y="36819"/>
                  </a:lnTo>
                  <a:lnTo>
                    <a:pt x="24719" y="36683"/>
                  </a:lnTo>
                  <a:lnTo>
                    <a:pt x="24338" y="36601"/>
                  </a:lnTo>
                  <a:lnTo>
                    <a:pt x="23956" y="36574"/>
                  </a:lnTo>
                  <a:lnTo>
                    <a:pt x="23548" y="36547"/>
                  </a:lnTo>
                  <a:lnTo>
                    <a:pt x="23139" y="36574"/>
                  </a:lnTo>
                  <a:lnTo>
                    <a:pt x="22757" y="36656"/>
                  </a:lnTo>
                  <a:lnTo>
                    <a:pt x="22376" y="36765"/>
                  </a:lnTo>
                  <a:lnTo>
                    <a:pt x="21994" y="36928"/>
                  </a:lnTo>
                  <a:lnTo>
                    <a:pt x="21613" y="37119"/>
                  </a:lnTo>
                  <a:lnTo>
                    <a:pt x="21258" y="37364"/>
                  </a:lnTo>
                  <a:lnTo>
                    <a:pt x="20931" y="37637"/>
                  </a:lnTo>
                  <a:lnTo>
                    <a:pt x="20686" y="37937"/>
                  </a:lnTo>
                  <a:lnTo>
                    <a:pt x="20441" y="38264"/>
                  </a:lnTo>
                  <a:lnTo>
                    <a:pt x="20277" y="38618"/>
                  </a:lnTo>
                  <a:lnTo>
                    <a:pt x="20114" y="38972"/>
                  </a:lnTo>
                  <a:lnTo>
                    <a:pt x="20005" y="39354"/>
                  </a:lnTo>
                  <a:lnTo>
                    <a:pt x="19950" y="39763"/>
                  </a:lnTo>
                  <a:lnTo>
                    <a:pt x="19896" y="40144"/>
                  </a:lnTo>
                  <a:lnTo>
                    <a:pt x="19896" y="40553"/>
                  </a:lnTo>
                  <a:lnTo>
                    <a:pt x="19923" y="40962"/>
                  </a:lnTo>
                  <a:lnTo>
                    <a:pt x="19950" y="41371"/>
                  </a:lnTo>
                  <a:lnTo>
                    <a:pt x="20032" y="41779"/>
                  </a:lnTo>
                  <a:lnTo>
                    <a:pt x="20114" y="42188"/>
                  </a:lnTo>
                  <a:lnTo>
                    <a:pt x="20250" y="42570"/>
                  </a:lnTo>
                  <a:lnTo>
                    <a:pt x="20386" y="42951"/>
                  </a:lnTo>
                  <a:lnTo>
                    <a:pt x="20522" y="43333"/>
                  </a:lnTo>
                  <a:lnTo>
                    <a:pt x="20032" y="42924"/>
                  </a:lnTo>
                  <a:lnTo>
                    <a:pt x="19487" y="42543"/>
                  </a:lnTo>
                  <a:lnTo>
                    <a:pt x="18942" y="42215"/>
                  </a:lnTo>
                  <a:lnTo>
                    <a:pt x="18369" y="41888"/>
                  </a:lnTo>
                  <a:lnTo>
                    <a:pt x="17770" y="41643"/>
                  </a:lnTo>
                  <a:lnTo>
                    <a:pt x="17143" y="41425"/>
                  </a:lnTo>
                  <a:lnTo>
                    <a:pt x="16543" y="41262"/>
                  </a:lnTo>
                  <a:lnTo>
                    <a:pt x="15917" y="41180"/>
                  </a:lnTo>
                  <a:lnTo>
                    <a:pt x="15998" y="41125"/>
                  </a:lnTo>
                  <a:lnTo>
                    <a:pt x="16053" y="41071"/>
                  </a:lnTo>
                  <a:lnTo>
                    <a:pt x="16080" y="40989"/>
                  </a:lnTo>
                  <a:lnTo>
                    <a:pt x="16107" y="40907"/>
                  </a:lnTo>
                  <a:lnTo>
                    <a:pt x="16080" y="40826"/>
                  </a:lnTo>
                  <a:lnTo>
                    <a:pt x="16053" y="40744"/>
                  </a:lnTo>
                  <a:lnTo>
                    <a:pt x="15998" y="40662"/>
                  </a:lnTo>
                  <a:lnTo>
                    <a:pt x="15889" y="40635"/>
                  </a:lnTo>
                  <a:lnTo>
                    <a:pt x="15644" y="40553"/>
                  </a:lnTo>
                  <a:lnTo>
                    <a:pt x="15399" y="40444"/>
                  </a:lnTo>
                  <a:lnTo>
                    <a:pt x="15181" y="40308"/>
                  </a:lnTo>
                  <a:lnTo>
                    <a:pt x="14963" y="40171"/>
                  </a:lnTo>
                  <a:lnTo>
                    <a:pt x="14745" y="40008"/>
                  </a:lnTo>
                  <a:lnTo>
                    <a:pt x="14554" y="39844"/>
                  </a:lnTo>
                  <a:lnTo>
                    <a:pt x="14363" y="39654"/>
                  </a:lnTo>
                  <a:lnTo>
                    <a:pt x="14227" y="39436"/>
                  </a:lnTo>
                  <a:lnTo>
                    <a:pt x="14063" y="39218"/>
                  </a:lnTo>
                  <a:lnTo>
                    <a:pt x="13954" y="39000"/>
                  </a:lnTo>
                  <a:lnTo>
                    <a:pt x="13873" y="38754"/>
                  </a:lnTo>
                  <a:lnTo>
                    <a:pt x="13791" y="38509"/>
                  </a:lnTo>
                  <a:lnTo>
                    <a:pt x="13764" y="38237"/>
                  </a:lnTo>
                  <a:lnTo>
                    <a:pt x="13736" y="37964"/>
                  </a:lnTo>
                  <a:lnTo>
                    <a:pt x="13764" y="37719"/>
                  </a:lnTo>
                  <a:lnTo>
                    <a:pt x="13818" y="37446"/>
                  </a:lnTo>
                  <a:lnTo>
                    <a:pt x="13900" y="37174"/>
                  </a:lnTo>
                  <a:lnTo>
                    <a:pt x="14009" y="36928"/>
                  </a:lnTo>
                  <a:lnTo>
                    <a:pt x="14118" y="36710"/>
                  </a:lnTo>
                  <a:lnTo>
                    <a:pt x="14281" y="36520"/>
                  </a:lnTo>
                  <a:lnTo>
                    <a:pt x="14445" y="36356"/>
                  </a:lnTo>
                  <a:lnTo>
                    <a:pt x="14609" y="36193"/>
                  </a:lnTo>
                  <a:lnTo>
                    <a:pt x="14827" y="36056"/>
                  </a:lnTo>
                  <a:lnTo>
                    <a:pt x="15017" y="35947"/>
                  </a:lnTo>
                  <a:lnTo>
                    <a:pt x="15263" y="35838"/>
                  </a:lnTo>
                  <a:lnTo>
                    <a:pt x="15481" y="35756"/>
                  </a:lnTo>
                  <a:lnTo>
                    <a:pt x="15726" y="35675"/>
                  </a:lnTo>
                  <a:lnTo>
                    <a:pt x="15971" y="35647"/>
                  </a:lnTo>
                  <a:lnTo>
                    <a:pt x="16462" y="35593"/>
                  </a:lnTo>
                  <a:lnTo>
                    <a:pt x="16980" y="35593"/>
                  </a:lnTo>
                  <a:lnTo>
                    <a:pt x="17089" y="35566"/>
                  </a:lnTo>
                  <a:lnTo>
                    <a:pt x="17198" y="35511"/>
                  </a:lnTo>
                  <a:lnTo>
                    <a:pt x="17279" y="35429"/>
                  </a:lnTo>
                  <a:lnTo>
                    <a:pt x="17307" y="35293"/>
                  </a:lnTo>
                  <a:lnTo>
                    <a:pt x="17416" y="35266"/>
                  </a:lnTo>
                  <a:lnTo>
                    <a:pt x="17497" y="35211"/>
                  </a:lnTo>
                  <a:lnTo>
                    <a:pt x="17579" y="35157"/>
                  </a:lnTo>
                  <a:lnTo>
                    <a:pt x="17606" y="35048"/>
                  </a:lnTo>
                  <a:lnTo>
                    <a:pt x="17634" y="34939"/>
                  </a:lnTo>
                  <a:lnTo>
                    <a:pt x="17606" y="34857"/>
                  </a:lnTo>
                  <a:lnTo>
                    <a:pt x="17552" y="34748"/>
                  </a:lnTo>
                  <a:lnTo>
                    <a:pt x="17443" y="34666"/>
                  </a:lnTo>
                  <a:lnTo>
                    <a:pt x="17143" y="34448"/>
                  </a:lnTo>
                  <a:lnTo>
                    <a:pt x="16843" y="34203"/>
                  </a:lnTo>
                  <a:lnTo>
                    <a:pt x="16571" y="33958"/>
                  </a:lnTo>
                  <a:lnTo>
                    <a:pt x="16325" y="33712"/>
                  </a:lnTo>
                  <a:lnTo>
                    <a:pt x="16080" y="33440"/>
                  </a:lnTo>
                  <a:lnTo>
                    <a:pt x="15889" y="33167"/>
                  </a:lnTo>
                  <a:lnTo>
                    <a:pt x="15699" y="32895"/>
                  </a:lnTo>
                  <a:lnTo>
                    <a:pt x="15562" y="32595"/>
                  </a:lnTo>
                  <a:lnTo>
                    <a:pt x="15426" y="32323"/>
                  </a:lnTo>
                  <a:lnTo>
                    <a:pt x="15290" y="32023"/>
                  </a:lnTo>
                  <a:lnTo>
                    <a:pt x="15208" y="31696"/>
                  </a:lnTo>
                  <a:lnTo>
                    <a:pt x="15126" y="31396"/>
                  </a:lnTo>
                  <a:lnTo>
                    <a:pt x="15072" y="31096"/>
                  </a:lnTo>
                  <a:lnTo>
                    <a:pt x="15045" y="30769"/>
                  </a:lnTo>
                  <a:lnTo>
                    <a:pt x="15045" y="30442"/>
                  </a:lnTo>
                  <a:lnTo>
                    <a:pt x="15045" y="30115"/>
                  </a:lnTo>
                  <a:lnTo>
                    <a:pt x="15045" y="29815"/>
                  </a:lnTo>
                  <a:lnTo>
                    <a:pt x="15099" y="29488"/>
                  </a:lnTo>
                  <a:lnTo>
                    <a:pt x="15235" y="28834"/>
                  </a:lnTo>
                  <a:lnTo>
                    <a:pt x="15426" y="28207"/>
                  </a:lnTo>
                  <a:lnTo>
                    <a:pt x="15671" y="27553"/>
                  </a:lnTo>
                  <a:lnTo>
                    <a:pt x="15971" y="26954"/>
                  </a:lnTo>
                  <a:lnTo>
                    <a:pt x="16325" y="26354"/>
                  </a:lnTo>
                  <a:lnTo>
                    <a:pt x="16734" y="25782"/>
                  </a:lnTo>
                  <a:lnTo>
                    <a:pt x="17170" y="25237"/>
                  </a:lnTo>
                  <a:lnTo>
                    <a:pt x="17661" y="24719"/>
                  </a:lnTo>
                  <a:lnTo>
                    <a:pt x="18179" y="24256"/>
                  </a:lnTo>
                  <a:lnTo>
                    <a:pt x="18751" y="23847"/>
                  </a:lnTo>
                  <a:lnTo>
                    <a:pt x="19323" y="23465"/>
                  </a:lnTo>
                  <a:lnTo>
                    <a:pt x="19950" y="23165"/>
                  </a:lnTo>
                  <a:lnTo>
                    <a:pt x="20250" y="23029"/>
                  </a:lnTo>
                  <a:lnTo>
                    <a:pt x="20577" y="22893"/>
                  </a:lnTo>
                  <a:lnTo>
                    <a:pt x="20877" y="22811"/>
                  </a:lnTo>
                  <a:lnTo>
                    <a:pt x="21204" y="22729"/>
                  </a:lnTo>
                  <a:lnTo>
                    <a:pt x="21531" y="22648"/>
                  </a:lnTo>
                  <a:lnTo>
                    <a:pt x="21858" y="22593"/>
                  </a:lnTo>
                  <a:lnTo>
                    <a:pt x="22212" y="22566"/>
                  </a:lnTo>
                  <a:lnTo>
                    <a:pt x="22866" y="22566"/>
                  </a:lnTo>
                  <a:lnTo>
                    <a:pt x="23193" y="22593"/>
                  </a:lnTo>
                  <a:lnTo>
                    <a:pt x="23548" y="22648"/>
                  </a:lnTo>
                  <a:lnTo>
                    <a:pt x="23875" y="22729"/>
                  </a:lnTo>
                  <a:lnTo>
                    <a:pt x="24202" y="22811"/>
                  </a:lnTo>
                  <a:lnTo>
                    <a:pt x="24529" y="22947"/>
                  </a:lnTo>
                  <a:lnTo>
                    <a:pt x="24856" y="23084"/>
                  </a:lnTo>
                  <a:lnTo>
                    <a:pt x="25183" y="23247"/>
                  </a:lnTo>
                  <a:lnTo>
                    <a:pt x="25510" y="23465"/>
                  </a:lnTo>
                  <a:lnTo>
                    <a:pt x="25837" y="23683"/>
                  </a:lnTo>
                  <a:lnTo>
                    <a:pt x="26164" y="23929"/>
                  </a:lnTo>
                  <a:lnTo>
                    <a:pt x="26464" y="24201"/>
                  </a:lnTo>
                  <a:lnTo>
                    <a:pt x="26791" y="24501"/>
                  </a:lnTo>
                  <a:lnTo>
                    <a:pt x="27090" y="24828"/>
                  </a:lnTo>
                  <a:lnTo>
                    <a:pt x="27145" y="24882"/>
                  </a:lnTo>
                  <a:lnTo>
                    <a:pt x="27227" y="24937"/>
                  </a:lnTo>
                  <a:lnTo>
                    <a:pt x="27308" y="24964"/>
                  </a:lnTo>
                  <a:lnTo>
                    <a:pt x="27363" y="24964"/>
                  </a:lnTo>
                  <a:lnTo>
                    <a:pt x="27527" y="24937"/>
                  </a:lnTo>
                  <a:lnTo>
                    <a:pt x="27663" y="24855"/>
                  </a:lnTo>
                  <a:lnTo>
                    <a:pt x="27772" y="24746"/>
                  </a:lnTo>
                  <a:lnTo>
                    <a:pt x="27826" y="24583"/>
                  </a:lnTo>
                  <a:lnTo>
                    <a:pt x="27854" y="24528"/>
                  </a:lnTo>
                  <a:lnTo>
                    <a:pt x="27854" y="24446"/>
                  </a:lnTo>
                  <a:lnTo>
                    <a:pt x="27826" y="24365"/>
                  </a:lnTo>
                  <a:lnTo>
                    <a:pt x="27772" y="24283"/>
                  </a:lnTo>
                  <a:lnTo>
                    <a:pt x="27581" y="24010"/>
                  </a:lnTo>
                  <a:lnTo>
                    <a:pt x="27636" y="23901"/>
                  </a:lnTo>
                  <a:lnTo>
                    <a:pt x="27636" y="23820"/>
                  </a:lnTo>
                  <a:lnTo>
                    <a:pt x="27636" y="23765"/>
                  </a:lnTo>
                  <a:lnTo>
                    <a:pt x="27554" y="23329"/>
                  </a:lnTo>
                  <a:lnTo>
                    <a:pt x="27472" y="22893"/>
                  </a:lnTo>
                  <a:lnTo>
                    <a:pt x="27418" y="22457"/>
                  </a:lnTo>
                  <a:lnTo>
                    <a:pt x="27390" y="22021"/>
                  </a:lnTo>
                  <a:lnTo>
                    <a:pt x="27390" y="21612"/>
                  </a:lnTo>
                  <a:lnTo>
                    <a:pt x="27445" y="21176"/>
                  </a:lnTo>
                  <a:lnTo>
                    <a:pt x="27499" y="20767"/>
                  </a:lnTo>
                  <a:lnTo>
                    <a:pt x="27581" y="20358"/>
                  </a:lnTo>
                  <a:lnTo>
                    <a:pt x="27717" y="19950"/>
                  </a:lnTo>
                  <a:lnTo>
                    <a:pt x="27854" y="19568"/>
                  </a:lnTo>
                  <a:lnTo>
                    <a:pt x="28044" y="19187"/>
                  </a:lnTo>
                  <a:lnTo>
                    <a:pt x="28290" y="18832"/>
                  </a:lnTo>
                  <a:lnTo>
                    <a:pt x="28535" y="18505"/>
                  </a:lnTo>
                  <a:lnTo>
                    <a:pt x="28862" y="18205"/>
                  </a:lnTo>
                  <a:lnTo>
                    <a:pt x="29189" y="17933"/>
                  </a:lnTo>
                  <a:lnTo>
                    <a:pt x="29598" y="17660"/>
                  </a:lnTo>
                  <a:lnTo>
                    <a:pt x="30061" y="17415"/>
                  </a:lnTo>
                  <a:lnTo>
                    <a:pt x="30552" y="17252"/>
                  </a:lnTo>
                  <a:lnTo>
                    <a:pt x="31015" y="17115"/>
                  </a:lnTo>
                  <a:lnTo>
                    <a:pt x="31478" y="17088"/>
                  </a:lnTo>
                  <a:lnTo>
                    <a:pt x="31914" y="17088"/>
                  </a:lnTo>
                  <a:lnTo>
                    <a:pt x="32350" y="17143"/>
                  </a:lnTo>
                  <a:lnTo>
                    <a:pt x="32786" y="17279"/>
                  </a:lnTo>
                  <a:lnTo>
                    <a:pt x="33195" y="17442"/>
                  </a:lnTo>
                  <a:lnTo>
                    <a:pt x="33577" y="17660"/>
                  </a:lnTo>
                  <a:lnTo>
                    <a:pt x="33931" y="17933"/>
                  </a:lnTo>
                  <a:lnTo>
                    <a:pt x="34258" y="18233"/>
                  </a:lnTo>
                  <a:lnTo>
                    <a:pt x="34558" y="18560"/>
                  </a:lnTo>
                  <a:lnTo>
                    <a:pt x="34858" y="18941"/>
                  </a:lnTo>
                  <a:lnTo>
                    <a:pt x="35103" y="19350"/>
                  </a:lnTo>
                  <a:lnTo>
                    <a:pt x="35321" y="19813"/>
                  </a:lnTo>
                  <a:lnTo>
                    <a:pt x="35484" y="20277"/>
                  </a:lnTo>
                  <a:lnTo>
                    <a:pt x="35566" y="20386"/>
                  </a:lnTo>
                  <a:lnTo>
                    <a:pt x="35648" y="20467"/>
                  </a:lnTo>
                  <a:lnTo>
                    <a:pt x="35784" y="20522"/>
                  </a:lnTo>
                  <a:lnTo>
                    <a:pt x="35893" y="20522"/>
                  </a:lnTo>
                  <a:lnTo>
                    <a:pt x="36002" y="20495"/>
                  </a:lnTo>
                  <a:lnTo>
                    <a:pt x="36111" y="20413"/>
                  </a:lnTo>
                  <a:lnTo>
                    <a:pt x="36166" y="20304"/>
                  </a:lnTo>
                  <a:lnTo>
                    <a:pt x="36193" y="20168"/>
                  </a:lnTo>
                  <a:lnTo>
                    <a:pt x="36139" y="19677"/>
                  </a:lnTo>
                  <a:lnTo>
                    <a:pt x="36248" y="19732"/>
                  </a:lnTo>
                  <a:lnTo>
                    <a:pt x="36357" y="19704"/>
                  </a:lnTo>
                  <a:lnTo>
                    <a:pt x="36438" y="19650"/>
                  </a:lnTo>
                  <a:lnTo>
                    <a:pt x="36520" y="19568"/>
                  </a:lnTo>
                  <a:lnTo>
                    <a:pt x="36820" y="19023"/>
                  </a:lnTo>
                  <a:lnTo>
                    <a:pt x="37147" y="18560"/>
                  </a:lnTo>
                  <a:lnTo>
                    <a:pt x="37474" y="18124"/>
                  </a:lnTo>
                  <a:lnTo>
                    <a:pt x="37828" y="17742"/>
                  </a:lnTo>
                  <a:lnTo>
                    <a:pt x="38183" y="17415"/>
                  </a:lnTo>
                  <a:lnTo>
                    <a:pt x="38564" y="17143"/>
                  </a:lnTo>
                  <a:lnTo>
                    <a:pt x="38973" y="16924"/>
                  </a:lnTo>
                  <a:lnTo>
                    <a:pt x="39354" y="16734"/>
                  </a:lnTo>
                  <a:lnTo>
                    <a:pt x="39763" y="16597"/>
                  </a:lnTo>
                  <a:lnTo>
                    <a:pt x="40199" y="16516"/>
                  </a:lnTo>
                  <a:lnTo>
                    <a:pt x="40608" y="16461"/>
                  </a:lnTo>
                  <a:close/>
                  <a:moveTo>
                    <a:pt x="94815" y="43987"/>
                  </a:moveTo>
                  <a:lnTo>
                    <a:pt x="96668" y="45268"/>
                  </a:lnTo>
                  <a:lnTo>
                    <a:pt x="96123" y="45704"/>
                  </a:lnTo>
                  <a:lnTo>
                    <a:pt x="95605" y="46194"/>
                  </a:lnTo>
                  <a:lnTo>
                    <a:pt x="95142" y="46712"/>
                  </a:lnTo>
                  <a:lnTo>
                    <a:pt x="94924" y="46958"/>
                  </a:lnTo>
                  <a:lnTo>
                    <a:pt x="94706" y="47257"/>
                  </a:lnTo>
                  <a:lnTo>
                    <a:pt x="94651" y="47366"/>
                  </a:lnTo>
                  <a:lnTo>
                    <a:pt x="93833" y="46603"/>
                  </a:lnTo>
                  <a:lnTo>
                    <a:pt x="94106" y="45976"/>
                  </a:lnTo>
                  <a:lnTo>
                    <a:pt x="94324" y="45295"/>
                  </a:lnTo>
                  <a:lnTo>
                    <a:pt x="94542" y="44641"/>
                  </a:lnTo>
                  <a:lnTo>
                    <a:pt x="94815" y="43987"/>
                  </a:lnTo>
                  <a:close/>
                  <a:moveTo>
                    <a:pt x="25483" y="44014"/>
                  </a:moveTo>
                  <a:lnTo>
                    <a:pt x="25728" y="44314"/>
                  </a:lnTo>
                  <a:lnTo>
                    <a:pt x="25973" y="44614"/>
                  </a:lnTo>
                  <a:lnTo>
                    <a:pt x="25101" y="45813"/>
                  </a:lnTo>
                  <a:lnTo>
                    <a:pt x="24283" y="47039"/>
                  </a:lnTo>
                  <a:lnTo>
                    <a:pt x="23411" y="48429"/>
                  </a:lnTo>
                  <a:lnTo>
                    <a:pt x="23302" y="48375"/>
                  </a:lnTo>
                  <a:lnTo>
                    <a:pt x="23112" y="48320"/>
                  </a:lnTo>
                  <a:lnTo>
                    <a:pt x="22948" y="48211"/>
                  </a:lnTo>
                  <a:lnTo>
                    <a:pt x="22839" y="48129"/>
                  </a:lnTo>
                  <a:lnTo>
                    <a:pt x="22730" y="47993"/>
                  </a:lnTo>
                  <a:lnTo>
                    <a:pt x="22648" y="47857"/>
                  </a:lnTo>
                  <a:lnTo>
                    <a:pt x="22594" y="47721"/>
                  </a:lnTo>
                  <a:lnTo>
                    <a:pt x="22566" y="47557"/>
                  </a:lnTo>
                  <a:lnTo>
                    <a:pt x="22566" y="47421"/>
                  </a:lnTo>
                  <a:lnTo>
                    <a:pt x="22566" y="47257"/>
                  </a:lnTo>
                  <a:lnTo>
                    <a:pt x="22621" y="47094"/>
                  </a:lnTo>
                  <a:lnTo>
                    <a:pt x="22703" y="46767"/>
                  </a:lnTo>
                  <a:lnTo>
                    <a:pt x="22866" y="46467"/>
                  </a:lnTo>
                  <a:lnTo>
                    <a:pt x="23057" y="46194"/>
                  </a:lnTo>
                  <a:lnTo>
                    <a:pt x="23330" y="45922"/>
                  </a:lnTo>
                  <a:lnTo>
                    <a:pt x="23629" y="45677"/>
                  </a:lnTo>
                  <a:lnTo>
                    <a:pt x="24256" y="45241"/>
                  </a:lnTo>
                  <a:lnTo>
                    <a:pt x="24610" y="44968"/>
                  </a:lnTo>
                  <a:lnTo>
                    <a:pt x="24937" y="44668"/>
                  </a:lnTo>
                  <a:lnTo>
                    <a:pt x="25237" y="44368"/>
                  </a:lnTo>
                  <a:lnTo>
                    <a:pt x="25483" y="44014"/>
                  </a:lnTo>
                  <a:close/>
                  <a:moveTo>
                    <a:pt x="101437" y="51672"/>
                  </a:moveTo>
                  <a:lnTo>
                    <a:pt x="103045" y="54616"/>
                  </a:lnTo>
                  <a:lnTo>
                    <a:pt x="102691" y="54752"/>
                  </a:lnTo>
                  <a:lnTo>
                    <a:pt x="102391" y="54888"/>
                  </a:lnTo>
                  <a:lnTo>
                    <a:pt x="102064" y="55052"/>
                  </a:lnTo>
                  <a:lnTo>
                    <a:pt x="101764" y="55243"/>
                  </a:lnTo>
                  <a:lnTo>
                    <a:pt x="100892" y="54125"/>
                  </a:lnTo>
                  <a:lnTo>
                    <a:pt x="99965" y="53008"/>
                  </a:lnTo>
                  <a:lnTo>
                    <a:pt x="100701" y="52354"/>
                  </a:lnTo>
                  <a:lnTo>
                    <a:pt x="101437" y="51672"/>
                  </a:lnTo>
                  <a:close/>
                  <a:moveTo>
                    <a:pt x="91381" y="32377"/>
                  </a:moveTo>
                  <a:lnTo>
                    <a:pt x="91680" y="32404"/>
                  </a:lnTo>
                  <a:lnTo>
                    <a:pt x="91980" y="32404"/>
                  </a:lnTo>
                  <a:lnTo>
                    <a:pt x="92280" y="32459"/>
                  </a:lnTo>
                  <a:lnTo>
                    <a:pt x="92553" y="32513"/>
                  </a:lnTo>
                  <a:lnTo>
                    <a:pt x="92852" y="32595"/>
                  </a:lnTo>
                  <a:lnTo>
                    <a:pt x="93152" y="32677"/>
                  </a:lnTo>
                  <a:lnTo>
                    <a:pt x="93452" y="32813"/>
                  </a:lnTo>
                  <a:lnTo>
                    <a:pt x="93752" y="32949"/>
                  </a:lnTo>
                  <a:lnTo>
                    <a:pt x="94051" y="33086"/>
                  </a:lnTo>
                  <a:lnTo>
                    <a:pt x="94324" y="33276"/>
                  </a:lnTo>
                  <a:lnTo>
                    <a:pt x="94624" y="33467"/>
                  </a:lnTo>
                  <a:lnTo>
                    <a:pt x="94869" y="33685"/>
                  </a:lnTo>
                  <a:lnTo>
                    <a:pt x="95142" y="33903"/>
                  </a:lnTo>
                  <a:lnTo>
                    <a:pt x="95360" y="34176"/>
                  </a:lnTo>
                  <a:lnTo>
                    <a:pt x="95550" y="34421"/>
                  </a:lnTo>
                  <a:lnTo>
                    <a:pt x="95741" y="34694"/>
                  </a:lnTo>
                  <a:lnTo>
                    <a:pt x="95877" y="34993"/>
                  </a:lnTo>
                  <a:lnTo>
                    <a:pt x="95959" y="35293"/>
                  </a:lnTo>
                  <a:lnTo>
                    <a:pt x="96014" y="35593"/>
                  </a:lnTo>
                  <a:lnTo>
                    <a:pt x="96041" y="35920"/>
                  </a:lnTo>
                  <a:lnTo>
                    <a:pt x="95986" y="36247"/>
                  </a:lnTo>
                  <a:lnTo>
                    <a:pt x="95905" y="36574"/>
                  </a:lnTo>
                  <a:lnTo>
                    <a:pt x="95741" y="36928"/>
                  </a:lnTo>
                  <a:lnTo>
                    <a:pt x="95687" y="37092"/>
                  </a:lnTo>
                  <a:lnTo>
                    <a:pt x="95714" y="37228"/>
                  </a:lnTo>
                  <a:lnTo>
                    <a:pt x="95768" y="37337"/>
                  </a:lnTo>
                  <a:lnTo>
                    <a:pt x="95877" y="37446"/>
                  </a:lnTo>
                  <a:lnTo>
                    <a:pt x="95986" y="37501"/>
                  </a:lnTo>
                  <a:lnTo>
                    <a:pt x="96123" y="37528"/>
                  </a:lnTo>
                  <a:lnTo>
                    <a:pt x="96259" y="37501"/>
                  </a:lnTo>
                  <a:lnTo>
                    <a:pt x="96395" y="37419"/>
                  </a:lnTo>
                  <a:lnTo>
                    <a:pt x="96859" y="37283"/>
                  </a:lnTo>
                  <a:lnTo>
                    <a:pt x="97295" y="37174"/>
                  </a:lnTo>
                  <a:lnTo>
                    <a:pt x="97731" y="37119"/>
                  </a:lnTo>
                  <a:lnTo>
                    <a:pt x="98194" y="37065"/>
                  </a:lnTo>
                  <a:lnTo>
                    <a:pt x="98657" y="37037"/>
                  </a:lnTo>
                  <a:lnTo>
                    <a:pt x="99093" y="37037"/>
                  </a:lnTo>
                  <a:lnTo>
                    <a:pt x="99557" y="37065"/>
                  </a:lnTo>
                  <a:lnTo>
                    <a:pt x="99993" y="37119"/>
                  </a:lnTo>
                  <a:lnTo>
                    <a:pt x="100429" y="37228"/>
                  </a:lnTo>
                  <a:lnTo>
                    <a:pt x="100865" y="37364"/>
                  </a:lnTo>
                  <a:lnTo>
                    <a:pt x="101301" y="37501"/>
                  </a:lnTo>
                  <a:lnTo>
                    <a:pt x="101710" y="37691"/>
                  </a:lnTo>
                  <a:lnTo>
                    <a:pt x="102091" y="37909"/>
                  </a:lnTo>
                  <a:lnTo>
                    <a:pt x="102473" y="38182"/>
                  </a:lnTo>
                  <a:lnTo>
                    <a:pt x="102827" y="38482"/>
                  </a:lnTo>
                  <a:lnTo>
                    <a:pt x="103181" y="38809"/>
                  </a:lnTo>
                  <a:lnTo>
                    <a:pt x="103563" y="39245"/>
                  </a:lnTo>
                  <a:lnTo>
                    <a:pt x="103890" y="39708"/>
                  </a:lnTo>
                  <a:lnTo>
                    <a:pt x="104162" y="40199"/>
                  </a:lnTo>
                  <a:lnTo>
                    <a:pt x="104380" y="40717"/>
                  </a:lnTo>
                  <a:lnTo>
                    <a:pt x="104517" y="41234"/>
                  </a:lnTo>
                  <a:lnTo>
                    <a:pt x="104626" y="41779"/>
                  </a:lnTo>
                  <a:lnTo>
                    <a:pt x="104680" y="42324"/>
                  </a:lnTo>
                  <a:lnTo>
                    <a:pt x="104680" y="42870"/>
                  </a:lnTo>
                  <a:lnTo>
                    <a:pt x="104626" y="43415"/>
                  </a:lnTo>
                  <a:lnTo>
                    <a:pt x="104517" y="43960"/>
                  </a:lnTo>
                  <a:lnTo>
                    <a:pt x="104380" y="44477"/>
                  </a:lnTo>
                  <a:lnTo>
                    <a:pt x="104190" y="44995"/>
                  </a:lnTo>
                  <a:lnTo>
                    <a:pt x="103944" y="45513"/>
                  </a:lnTo>
                  <a:lnTo>
                    <a:pt x="103672" y="46004"/>
                  </a:lnTo>
                  <a:lnTo>
                    <a:pt x="103372" y="46467"/>
                  </a:lnTo>
                  <a:lnTo>
                    <a:pt x="103018" y="46930"/>
                  </a:lnTo>
                  <a:lnTo>
                    <a:pt x="102963" y="47012"/>
                  </a:lnTo>
                  <a:lnTo>
                    <a:pt x="102909" y="47094"/>
                  </a:lnTo>
                  <a:lnTo>
                    <a:pt x="102909" y="47176"/>
                  </a:lnTo>
                  <a:lnTo>
                    <a:pt x="102909" y="47257"/>
                  </a:lnTo>
                  <a:lnTo>
                    <a:pt x="102936" y="47421"/>
                  </a:lnTo>
                  <a:lnTo>
                    <a:pt x="103045" y="47557"/>
                  </a:lnTo>
                  <a:lnTo>
                    <a:pt x="103181" y="47666"/>
                  </a:lnTo>
                  <a:lnTo>
                    <a:pt x="103263" y="47693"/>
                  </a:lnTo>
                  <a:lnTo>
                    <a:pt x="103427" y="47693"/>
                  </a:lnTo>
                  <a:lnTo>
                    <a:pt x="103508" y="47666"/>
                  </a:lnTo>
                  <a:lnTo>
                    <a:pt x="103590" y="47639"/>
                  </a:lnTo>
                  <a:lnTo>
                    <a:pt x="103672" y="47557"/>
                  </a:lnTo>
                  <a:lnTo>
                    <a:pt x="103726" y="47530"/>
                  </a:lnTo>
                  <a:lnTo>
                    <a:pt x="104053" y="47639"/>
                  </a:lnTo>
                  <a:lnTo>
                    <a:pt x="104353" y="47775"/>
                  </a:lnTo>
                  <a:lnTo>
                    <a:pt x="104653" y="47911"/>
                  </a:lnTo>
                  <a:lnTo>
                    <a:pt x="104953" y="48075"/>
                  </a:lnTo>
                  <a:lnTo>
                    <a:pt x="105225" y="48238"/>
                  </a:lnTo>
                  <a:lnTo>
                    <a:pt x="105471" y="48429"/>
                  </a:lnTo>
                  <a:lnTo>
                    <a:pt x="105716" y="48620"/>
                  </a:lnTo>
                  <a:lnTo>
                    <a:pt x="105961" y="48838"/>
                  </a:lnTo>
                  <a:lnTo>
                    <a:pt x="106152" y="49056"/>
                  </a:lnTo>
                  <a:lnTo>
                    <a:pt x="106343" y="49274"/>
                  </a:lnTo>
                  <a:lnTo>
                    <a:pt x="106533" y="49519"/>
                  </a:lnTo>
                  <a:lnTo>
                    <a:pt x="106697" y="49765"/>
                  </a:lnTo>
                  <a:lnTo>
                    <a:pt x="106833" y="50010"/>
                  </a:lnTo>
                  <a:lnTo>
                    <a:pt x="106942" y="50255"/>
                  </a:lnTo>
                  <a:lnTo>
                    <a:pt x="107051" y="50528"/>
                  </a:lnTo>
                  <a:lnTo>
                    <a:pt x="107160" y="50800"/>
                  </a:lnTo>
                  <a:lnTo>
                    <a:pt x="107215" y="51073"/>
                  </a:lnTo>
                  <a:lnTo>
                    <a:pt x="107269" y="51345"/>
                  </a:lnTo>
                  <a:lnTo>
                    <a:pt x="107297" y="51645"/>
                  </a:lnTo>
                  <a:lnTo>
                    <a:pt x="107297" y="51918"/>
                  </a:lnTo>
                  <a:lnTo>
                    <a:pt x="107297" y="52217"/>
                  </a:lnTo>
                  <a:lnTo>
                    <a:pt x="107269" y="52490"/>
                  </a:lnTo>
                  <a:lnTo>
                    <a:pt x="107215" y="52790"/>
                  </a:lnTo>
                  <a:lnTo>
                    <a:pt x="107160" y="53062"/>
                  </a:lnTo>
                  <a:lnTo>
                    <a:pt x="107079" y="53362"/>
                  </a:lnTo>
                  <a:lnTo>
                    <a:pt x="106942" y="53635"/>
                  </a:lnTo>
                  <a:lnTo>
                    <a:pt x="106833" y="53934"/>
                  </a:lnTo>
                  <a:lnTo>
                    <a:pt x="106670" y="54207"/>
                  </a:lnTo>
                  <a:lnTo>
                    <a:pt x="106479" y="54479"/>
                  </a:lnTo>
                  <a:lnTo>
                    <a:pt x="106288" y="54752"/>
                  </a:lnTo>
                  <a:lnTo>
                    <a:pt x="106070" y="54997"/>
                  </a:lnTo>
                  <a:lnTo>
                    <a:pt x="105825" y="55270"/>
                  </a:lnTo>
                  <a:lnTo>
                    <a:pt x="105716" y="55270"/>
                  </a:lnTo>
                  <a:lnTo>
                    <a:pt x="105634" y="55324"/>
                  </a:lnTo>
                  <a:lnTo>
                    <a:pt x="105607" y="55406"/>
                  </a:lnTo>
                  <a:lnTo>
                    <a:pt x="105580" y="55488"/>
                  </a:lnTo>
                  <a:lnTo>
                    <a:pt x="105552" y="55515"/>
                  </a:lnTo>
                  <a:lnTo>
                    <a:pt x="105498" y="55597"/>
                  </a:lnTo>
                  <a:lnTo>
                    <a:pt x="105443" y="55651"/>
                  </a:lnTo>
                  <a:lnTo>
                    <a:pt x="105443" y="55733"/>
                  </a:lnTo>
                  <a:lnTo>
                    <a:pt x="105416" y="55815"/>
                  </a:lnTo>
                  <a:lnTo>
                    <a:pt x="105443" y="55951"/>
                  </a:lnTo>
                  <a:lnTo>
                    <a:pt x="105525" y="56087"/>
                  </a:lnTo>
                  <a:lnTo>
                    <a:pt x="105634" y="56196"/>
                  </a:lnTo>
                  <a:lnTo>
                    <a:pt x="105770" y="56251"/>
                  </a:lnTo>
                  <a:lnTo>
                    <a:pt x="105852" y="56278"/>
                  </a:lnTo>
                  <a:lnTo>
                    <a:pt x="105934" y="56251"/>
                  </a:lnTo>
                  <a:lnTo>
                    <a:pt x="106016" y="56251"/>
                  </a:lnTo>
                  <a:lnTo>
                    <a:pt x="106070" y="56196"/>
                  </a:lnTo>
                  <a:lnTo>
                    <a:pt x="106234" y="56087"/>
                  </a:lnTo>
                  <a:lnTo>
                    <a:pt x="106615" y="56414"/>
                  </a:lnTo>
                  <a:lnTo>
                    <a:pt x="106997" y="56741"/>
                  </a:lnTo>
                  <a:lnTo>
                    <a:pt x="107324" y="57123"/>
                  </a:lnTo>
                  <a:lnTo>
                    <a:pt x="107624" y="57505"/>
                  </a:lnTo>
                  <a:lnTo>
                    <a:pt x="107869" y="57941"/>
                  </a:lnTo>
                  <a:lnTo>
                    <a:pt x="108087" y="58377"/>
                  </a:lnTo>
                  <a:lnTo>
                    <a:pt x="108250" y="58867"/>
                  </a:lnTo>
                  <a:lnTo>
                    <a:pt x="108359" y="59385"/>
                  </a:lnTo>
                  <a:lnTo>
                    <a:pt x="108441" y="59903"/>
                  </a:lnTo>
                  <a:lnTo>
                    <a:pt x="108441" y="60448"/>
                  </a:lnTo>
                  <a:lnTo>
                    <a:pt x="108359" y="60993"/>
                  </a:lnTo>
                  <a:lnTo>
                    <a:pt x="108305" y="61238"/>
                  </a:lnTo>
                  <a:lnTo>
                    <a:pt x="108223" y="61511"/>
                  </a:lnTo>
                  <a:lnTo>
                    <a:pt x="108060" y="61974"/>
                  </a:lnTo>
                  <a:lnTo>
                    <a:pt x="107869" y="62328"/>
                  </a:lnTo>
                  <a:lnTo>
                    <a:pt x="107678" y="62710"/>
                  </a:lnTo>
                  <a:lnTo>
                    <a:pt x="107433" y="63064"/>
                  </a:lnTo>
                  <a:lnTo>
                    <a:pt x="107188" y="63418"/>
                  </a:lnTo>
                  <a:lnTo>
                    <a:pt x="107079" y="63555"/>
                  </a:lnTo>
                  <a:lnTo>
                    <a:pt x="106942" y="63664"/>
                  </a:lnTo>
                  <a:lnTo>
                    <a:pt x="106806" y="63746"/>
                  </a:lnTo>
                  <a:lnTo>
                    <a:pt x="106697" y="63800"/>
                  </a:lnTo>
                  <a:lnTo>
                    <a:pt x="106533" y="63255"/>
                  </a:lnTo>
                  <a:lnTo>
                    <a:pt x="106343" y="62737"/>
                  </a:lnTo>
                  <a:lnTo>
                    <a:pt x="106152" y="62219"/>
                  </a:lnTo>
                  <a:lnTo>
                    <a:pt x="105907" y="61702"/>
                  </a:lnTo>
                  <a:lnTo>
                    <a:pt x="105661" y="61184"/>
                  </a:lnTo>
                  <a:lnTo>
                    <a:pt x="105416" y="60693"/>
                  </a:lnTo>
                  <a:lnTo>
                    <a:pt x="104844" y="59685"/>
                  </a:lnTo>
                  <a:lnTo>
                    <a:pt x="104244" y="58731"/>
                  </a:lnTo>
                  <a:lnTo>
                    <a:pt x="103617" y="57804"/>
                  </a:lnTo>
                  <a:lnTo>
                    <a:pt x="102963" y="56878"/>
                  </a:lnTo>
                  <a:lnTo>
                    <a:pt x="102336" y="56006"/>
                  </a:lnTo>
                  <a:lnTo>
                    <a:pt x="102227" y="55869"/>
                  </a:lnTo>
                  <a:lnTo>
                    <a:pt x="102582" y="55679"/>
                  </a:lnTo>
                  <a:lnTo>
                    <a:pt x="102936" y="55488"/>
                  </a:lnTo>
                  <a:lnTo>
                    <a:pt x="103318" y="55352"/>
                  </a:lnTo>
                  <a:lnTo>
                    <a:pt x="103726" y="55243"/>
                  </a:lnTo>
                  <a:lnTo>
                    <a:pt x="103808" y="55215"/>
                  </a:lnTo>
                  <a:lnTo>
                    <a:pt x="103890" y="55161"/>
                  </a:lnTo>
                  <a:lnTo>
                    <a:pt x="103944" y="55106"/>
                  </a:lnTo>
                  <a:lnTo>
                    <a:pt x="103972" y="55024"/>
                  </a:lnTo>
                  <a:lnTo>
                    <a:pt x="103999" y="54943"/>
                  </a:lnTo>
                  <a:lnTo>
                    <a:pt x="103999" y="54834"/>
                  </a:lnTo>
                  <a:lnTo>
                    <a:pt x="103999" y="54752"/>
                  </a:lnTo>
                  <a:lnTo>
                    <a:pt x="103944" y="54670"/>
                  </a:lnTo>
                  <a:lnTo>
                    <a:pt x="102909" y="52790"/>
                  </a:lnTo>
                  <a:lnTo>
                    <a:pt x="101846" y="50909"/>
                  </a:lnTo>
                  <a:lnTo>
                    <a:pt x="101791" y="50827"/>
                  </a:lnTo>
                  <a:lnTo>
                    <a:pt x="101737" y="50800"/>
                  </a:lnTo>
                  <a:lnTo>
                    <a:pt x="101655" y="50746"/>
                  </a:lnTo>
                  <a:lnTo>
                    <a:pt x="101410" y="50746"/>
                  </a:lnTo>
                  <a:lnTo>
                    <a:pt x="101328" y="50800"/>
                  </a:lnTo>
                  <a:lnTo>
                    <a:pt x="101274" y="50855"/>
                  </a:lnTo>
                  <a:lnTo>
                    <a:pt x="100429" y="51700"/>
                  </a:lnTo>
                  <a:lnTo>
                    <a:pt x="99611" y="52572"/>
                  </a:lnTo>
                  <a:lnTo>
                    <a:pt x="98521" y="51345"/>
                  </a:lnTo>
                  <a:lnTo>
                    <a:pt x="97404" y="50119"/>
                  </a:lnTo>
                  <a:lnTo>
                    <a:pt x="96259" y="48947"/>
                  </a:lnTo>
                  <a:lnTo>
                    <a:pt x="95087" y="47802"/>
                  </a:lnTo>
                  <a:lnTo>
                    <a:pt x="95196" y="47775"/>
                  </a:lnTo>
                  <a:lnTo>
                    <a:pt x="95305" y="47693"/>
                  </a:lnTo>
                  <a:lnTo>
                    <a:pt x="95877" y="47148"/>
                  </a:lnTo>
                  <a:lnTo>
                    <a:pt x="96423" y="46630"/>
                  </a:lnTo>
                  <a:lnTo>
                    <a:pt x="96968" y="46085"/>
                  </a:lnTo>
                  <a:lnTo>
                    <a:pt x="97567" y="45595"/>
                  </a:lnTo>
                  <a:lnTo>
                    <a:pt x="97649" y="45513"/>
                  </a:lnTo>
                  <a:lnTo>
                    <a:pt x="97703" y="45431"/>
                  </a:lnTo>
                  <a:lnTo>
                    <a:pt x="97731" y="45322"/>
                  </a:lnTo>
                  <a:lnTo>
                    <a:pt x="97758" y="45241"/>
                  </a:lnTo>
                  <a:lnTo>
                    <a:pt x="97731" y="45132"/>
                  </a:lnTo>
                  <a:lnTo>
                    <a:pt x="97703" y="45050"/>
                  </a:lnTo>
                  <a:lnTo>
                    <a:pt x="97649" y="44968"/>
                  </a:lnTo>
                  <a:lnTo>
                    <a:pt x="97540" y="44886"/>
                  </a:lnTo>
                  <a:lnTo>
                    <a:pt x="94842" y="43033"/>
                  </a:lnTo>
                  <a:lnTo>
                    <a:pt x="94760" y="43006"/>
                  </a:lnTo>
                  <a:lnTo>
                    <a:pt x="94678" y="42979"/>
                  </a:lnTo>
                  <a:lnTo>
                    <a:pt x="94542" y="43006"/>
                  </a:lnTo>
                  <a:lnTo>
                    <a:pt x="94379" y="43088"/>
                  </a:lnTo>
                  <a:lnTo>
                    <a:pt x="94324" y="43142"/>
                  </a:lnTo>
                  <a:lnTo>
                    <a:pt x="94297" y="43197"/>
                  </a:lnTo>
                  <a:lnTo>
                    <a:pt x="93970" y="43905"/>
                  </a:lnTo>
                  <a:lnTo>
                    <a:pt x="93697" y="44641"/>
                  </a:lnTo>
                  <a:lnTo>
                    <a:pt x="93561" y="45023"/>
                  </a:lnTo>
                  <a:lnTo>
                    <a:pt x="93452" y="45377"/>
                  </a:lnTo>
                  <a:lnTo>
                    <a:pt x="93397" y="45786"/>
                  </a:lnTo>
                  <a:lnTo>
                    <a:pt x="93343" y="46167"/>
                  </a:lnTo>
                  <a:lnTo>
                    <a:pt x="91980" y="44968"/>
                  </a:lnTo>
                  <a:lnTo>
                    <a:pt x="90618" y="43796"/>
                  </a:lnTo>
                  <a:lnTo>
                    <a:pt x="89228" y="42652"/>
                  </a:lnTo>
                  <a:lnTo>
                    <a:pt x="87811" y="41507"/>
                  </a:lnTo>
                  <a:lnTo>
                    <a:pt x="88110" y="41234"/>
                  </a:lnTo>
                  <a:lnTo>
                    <a:pt x="88328" y="40907"/>
                  </a:lnTo>
                  <a:lnTo>
                    <a:pt x="88519" y="40580"/>
                  </a:lnTo>
                  <a:lnTo>
                    <a:pt x="88683" y="40226"/>
                  </a:lnTo>
                  <a:lnTo>
                    <a:pt x="88764" y="39844"/>
                  </a:lnTo>
                  <a:lnTo>
                    <a:pt x="88846" y="39463"/>
                  </a:lnTo>
                  <a:lnTo>
                    <a:pt x="88873" y="39081"/>
                  </a:lnTo>
                  <a:lnTo>
                    <a:pt x="88846" y="38700"/>
                  </a:lnTo>
                  <a:lnTo>
                    <a:pt x="88764" y="38318"/>
                  </a:lnTo>
                  <a:lnTo>
                    <a:pt x="88683" y="37937"/>
                  </a:lnTo>
                  <a:lnTo>
                    <a:pt x="88519" y="37582"/>
                  </a:lnTo>
                  <a:lnTo>
                    <a:pt x="88328" y="37255"/>
                  </a:lnTo>
                  <a:lnTo>
                    <a:pt x="88110" y="36956"/>
                  </a:lnTo>
                  <a:lnTo>
                    <a:pt x="87838" y="36683"/>
                  </a:lnTo>
                  <a:lnTo>
                    <a:pt x="87511" y="36438"/>
                  </a:lnTo>
                  <a:lnTo>
                    <a:pt x="87156" y="36220"/>
                  </a:lnTo>
                  <a:lnTo>
                    <a:pt x="87483" y="35947"/>
                  </a:lnTo>
                  <a:lnTo>
                    <a:pt x="87783" y="35620"/>
                  </a:lnTo>
                  <a:lnTo>
                    <a:pt x="88056" y="35293"/>
                  </a:lnTo>
                  <a:lnTo>
                    <a:pt x="88274" y="34912"/>
                  </a:lnTo>
                  <a:lnTo>
                    <a:pt x="88437" y="34530"/>
                  </a:lnTo>
                  <a:lnTo>
                    <a:pt x="88574" y="34121"/>
                  </a:lnTo>
                  <a:lnTo>
                    <a:pt x="88683" y="33712"/>
                  </a:lnTo>
                  <a:lnTo>
                    <a:pt x="88737" y="33304"/>
                  </a:lnTo>
                  <a:lnTo>
                    <a:pt x="88819" y="33304"/>
                  </a:lnTo>
                  <a:lnTo>
                    <a:pt x="88873" y="33276"/>
                  </a:lnTo>
                  <a:lnTo>
                    <a:pt x="89119" y="33086"/>
                  </a:lnTo>
                  <a:lnTo>
                    <a:pt x="89391" y="32922"/>
                  </a:lnTo>
                  <a:lnTo>
                    <a:pt x="89664" y="32786"/>
                  </a:lnTo>
                  <a:lnTo>
                    <a:pt x="89936" y="32677"/>
                  </a:lnTo>
                  <a:lnTo>
                    <a:pt x="90236" y="32568"/>
                  </a:lnTo>
                  <a:lnTo>
                    <a:pt x="90509" y="32513"/>
                  </a:lnTo>
                  <a:lnTo>
                    <a:pt x="90808" y="32432"/>
                  </a:lnTo>
                  <a:lnTo>
                    <a:pt x="91081" y="32404"/>
                  </a:lnTo>
                  <a:lnTo>
                    <a:pt x="91381" y="32377"/>
                  </a:lnTo>
                  <a:close/>
                  <a:moveTo>
                    <a:pt x="14281" y="63010"/>
                  </a:moveTo>
                  <a:lnTo>
                    <a:pt x="15399" y="63282"/>
                  </a:lnTo>
                  <a:lnTo>
                    <a:pt x="16516" y="63527"/>
                  </a:lnTo>
                  <a:lnTo>
                    <a:pt x="16244" y="64509"/>
                  </a:lnTo>
                  <a:lnTo>
                    <a:pt x="15944" y="65490"/>
                  </a:lnTo>
                  <a:lnTo>
                    <a:pt x="15481" y="65408"/>
                  </a:lnTo>
                  <a:lnTo>
                    <a:pt x="15154" y="65408"/>
                  </a:lnTo>
                  <a:lnTo>
                    <a:pt x="14745" y="65353"/>
                  </a:lnTo>
                  <a:lnTo>
                    <a:pt x="14554" y="65326"/>
                  </a:lnTo>
                  <a:lnTo>
                    <a:pt x="14363" y="65272"/>
                  </a:lnTo>
                  <a:lnTo>
                    <a:pt x="14227" y="65190"/>
                  </a:lnTo>
                  <a:lnTo>
                    <a:pt x="14118" y="65081"/>
                  </a:lnTo>
                  <a:lnTo>
                    <a:pt x="14009" y="64863"/>
                  </a:lnTo>
                  <a:lnTo>
                    <a:pt x="13982" y="64618"/>
                  </a:lnTo>
                  <a:lnTo>
                    <a:pt x="13982" y="64345"/>
                  </a:lnTo>
                  <a:lnTo>
                    <a:pt x="14009" y="64073"/>
                  </a:lnTo>
                  <a:lnTo>
                    <a:pt x="14063" y="63800"/>
                  </a:lnTo>
                  <a:lnTo>
                    <a:pt x="14118" y="63527"/>
                  </a:lnTo>
                  <a:lnTo>
                    <a:pt x="14281" y="63010"/>
                  </a:lnTo>
                  <a:close/>
                  <a:moveTo>
                    <a:pt x="56279" y="25646"/>
                  </a:moveTo>
                  <a:lnTo>
                    <a:pt x="56987" y="25673"/>
                  </a:lnTo>
                  <a:lnTo>
                    <a:pt x="57696" y="25727"/>
                  </a:lnTo>
                  <a:lnTo>
                    <a:pt x="58432" y="25782"/>
                  </a:lnTo>
                  <a:lnTo>
                    <a:pt x="59140" y="25891"/>
                  </a:lnTo>
                  <a:lnTo>
                    <a:pt x="59849" y="26027"/>
                  </a:lnTo>
                  <a:lnTo>
                    <a:pt x="60585" y="26191"/>
                  </a:lnTo>
                  <a:lnTo>
                    <a:pt x="61293" y="26354"/>
                  </a:lnTo>
                  <a:lnTo>
                    <a:pt x="62029" y="26572"/>
                  </a:lnTo>
                  <a:lnTo>
                    <a:pt x="62738" y="26817"/>
                  </a:lnTo>
                  <a:lnTo>
                    <a:pt x="63473" y="27063"/>
                  </a:lnTo>
                  <a:lnTo>
                    <a:pt x="64209" y="27362"/>
                  </a:lnTo>
                  <a:lnTo>
                    <a:pt x="64918" y="27690"/>
                  </a:lnTo>
                  <a:lnTo>
                    <a:pt x="66253" y="28316"/>
                  </a:lnTo>
                  <a:lnTo>
                    <a:pt x="67534" y="28998"/>
                  </a:lnTo>
                  <a:lnTo>
                    <a:pt x="68788" y="29706"/>
                  </a:lnTo>
                  <a:lnTo>
                    <a:pt x="70041" y="30469"/>
                  </a:lnTo>
                  <a:lnTo>
                    <a:pt x="71268" y="31232"/>
                  </a:lnTo>
                  <a:lnTo>
                    <a:pt x="72494" y="32023"/>
                  </a:lnTo>
                  <a:lnTo>
                    <a:pt x="74920" y="33631"/>
                  </a:lnTo>
                  <a:lnTo>
                    <a:pt x="76882" y="34939"/>
                  </a:lnTo>
                  <a:lnTo>
                    <a:pt x="78817" y="36274"/>
                  </a:lnTo>
                  <a:lnTo>
                    <a:pt x="78871" y="36383"/>
                  </a:lnTo>
                  <a:lnTo>
                    <a:pt x="78980" y="36465"/>
                  </a:lnTo>
                  <a:lnTo>
                    <a:pt x="79062" y="36520"/>
                  </a:lnTo>
                  <a:lnTo>
                    <a:pt x="79199" y="36520"/>
                  </a:lnTo>
                  <a:lnTo>
                    <a:pt x="80888" y="37691"/>
                  </a:lnTo>
                  <a:lnTo>
                    <a:pt x="82605" y="38891"/>
                  </a:lnTo>
                  <a:lnTo>
                    <a:pt x="84268" y="40117"/>
                  </a:lnTo>
                  <a:lnTo>
                    <a:pt x="85930" y="41371"/>
                  </a:lnTo>
                  <a:lnTo>
                    <a:pt x="86257" y="41616"/>
                  </a:lnTo>
                  <a:lnTo>
                    <a:pt x="86284" y="41752"/>
                  </a:lnTo>
                  <a:lnTo>
                    <a:pt x="86284" y="41861"/>
                  </a:lnTo>
                  <a:lnTo>
                    <a:pt x="86339" y="41943"/>
                  </a:lnTo>
                  <a:lnTo>
                    <a:pt x="86421" y="42025"/>
                  </a:lnTo>
                  <a:lnTo>
                    <a:pt x="86502" y="42106"/>
                  </a:lnTo>
                  <a:lnTo>
                    <a:pt x="86584" y="42134"/>
                  </a:lnTo>
                  <a:lnTo>
                    <a:pt x="86693" y="42161"/>
                  </a:lnTo>
                  <a:lnTo>
                    <a:pt x="86829" y="42134"/>
                  </a:lnTo>
                  <a:lnTo>
                    <a:pt x="86884" y="42106"/>
                  </a:lnTo>
                  <a:lnTo>
                    <a:pt x="88110" y="43088"/>
                  </a:lnTo>
                  <a:lnTo>
                    <a:pt x="89337" y="44069"/>
                  </a:lnTo>
                  <a:lnTo>
                    <a:pt x="90563" y="45077"/>
                  </a:lnTo>
                  <a:lnTo>
                    <a:pt x="91762" y="46113"/>
                  </a:lnTo>
                  <a:lnTo>
                    <a:pt x="92934" y="47176"/>
                  </a:lnTo>
                  <a:lnTo>
                    <a:pt x="94106" y="48266"/>
                  </a:lnTo>
                  <a:lnTo>
                    <a:pt x="95251" y="49383"/>
                  </a:lnTo>
                  <a:lnTo>
                    <a:pt x="96368" y="50500"/>
                  </a:lnTo>
                  <a:lnTo>
                    <a:pt x="97458" y="51645"/>
                  </a:lnTo>
                  <a:lnTo>
                    <a:pt x="98521" y="52844"/>
                  </a:lnTo>
                  <a:lnTo>
                    <a:pt x="99557" y="54043"/>
                  </a:lnTo>
                  <a:lnTo>
                    <a:pt x="100538" y="55270"/>
                  </a:lnTo>
                  <a:lnTo>
                    <a:pt x="101492" y="56551"/>
                  </a:lnTo>
                  <a:lnTo>
                    <a:pt x="102391" y="57832"/>
                  </a:lnTo>
                  <a:lnTo>
                    <a:pt x="103263" y="59167"/>
                  </a:lnTo>
                  <a:lnTo>
                    <a:pt x="104081" y="60502"/>
                  </a:lnTo>
                  <a:lnTo>
                    <a:pt x="104462" y="61211"/>
                  </a:lnTo>
                  <a:lnTo>
                    <a:pt x="104816" y="61974"/>
                  </a:lnTo>
                  <a:lnTo>
                    <a:pt x="105144" y="62792"/>
                  </a:lnTo>
                  <a:lnTo>
                    <a:pt x="105416" y="63664"/>
                  </a:lnTo>
                  <a:lnTo>
                    <a:pt x="105661" y="64536"/>
                  </a:lnTo>
                  <a:lnTo>
                    <a:pt x="105770" y="64972"/>
                  </a:lnTo>
                  <a:lnTo>
                    <a:pt x="105825" y="65435"/>
                  </a:lnTo>
                  <a:lnTo>
                    <a:pt x="105907" y="65871"/>
                  </a:lnTo>
                  <a:lnTo>
                    <a:pt x="105934" y="66335"/>
                  </a:lnTo>
                  <a:lnTo>
                    <a:pt x="105961" y="66771"/>
                  </a:lnTo>
                  <a:lnTo>
                    <a:pt x="105961" y="67207"/>
                  </a:lnTo>
                  <a:lnTo>
                    <a:pt x="105961" y="67643"/>
                  </a:lnTo>
                  <a:lnTo>
                    <a:pt x="105907" y="68052"/>
                  </a:lnTo>
                  <a:lnTo>
                    <a:pt x="105825" y="68460"/>
                  </a:lnTo>
                  <a:lnTo>
                    <a:pt x="105743" y="68869"/>
                  </a:lnTo>
                  <a:lnTo>
                    <a:pt x="105634" y="69278"/>
                  </a:lnTo>
                  <a:lnTo>
                    <a:pt x="105471" y="69659"/>
                  </a:lnTo>
                  <a:lnTo>
                    <a:pt x="105307" y="70014"/>
                  </a:lnTo>
                  <a:lnTo>
                    <a:pt x="105089" y="70341"/>
                  </a:lnTo>
                  <a:lnTo>
                    <a:pt x="104844" y="70668"/>
                  </a:lnTo>
                  <a:lnTo>
                    <a:pt x="104571" y="70995"/>
                  </a:lnTo>
                  <a:lnTo>
                    <a:pt x="104271" y="71267"/>
                  </a:lnTo>
                  <a:lnTo>
                    <a:pt x="103917" y="71540"/>
                  </a:lnTo>
                  <a:lnTo>
                    <a:pt x="103536" y="71758"/>
                  </a:lnTo>
                  <a:lnTo>
                    <a:pt x="103127" y="71976"/>
                  </a:lnTo>
                  <a:lnTo>
                    <a:pt x="102663" y="72167"/>
                  </a:lnTo>
                  <a:lnTo>
                    <a:pt x="102173" y="72303"/>
                  </a:lnTo>
                  <a:lnTo>
                    <a:pt x="101764" y="72412"/>
                  </a:lnTo>
                  <a:lnTo>
                    <a:pt x="101328" y="72494"/>
                  </a:lnTo>
                  <a:lnTo>
                    <a:pt x="100456" y="72630"/>
                  </a:lnTo>
                  <a:lnTo>
                    <a:pt x="99584" y="72712"/>
                  </a:lnTo>
                  <a:lnTo>
                    <a:pt x="98657" y="72766"/>
                  </a:lnTo>
                  <a:lnTo>
                    <a:pt x="96859" y="72794"/>
                  </a:lnTo>
                  <a:lnTo>
                    <a:pt x="95986" y="72821"/>
                  </a:lnTo>
                  <a:lnTo>
                    <a:pt x="95114" y="72875"/>
                  </a:lnTo>
                  <a:lnTo>
                    <a:pt x="87974" y="73284"/>
                  </a:lnTo>
                  <a:lnTo>
                    <a:pt x="74375" y="74102"/>
                  </a:lnTo>
                  <a:lnTo>
                    <a:pt x="60775" y="74865"/>
                  </a:lnTo>
                  <a:lnTo>
                    <a:pt x="45595" y="75710"/>
                  </a:lnTo>
                  <a:lnTo>
                    <a:pt x="30415" y="76527"/>
                  </a:lnTo>
                  <a:lnTo>
                    <a:pt x="27172" y="76745"/>
                  </a:lnTo>
                  <a:lnTo>
                    <a:pt x="25401" y="76854"/>
                  </a:lnTo>
                  <a:lnTo>
                    <a:pt x="23575" y="76936"/>
                  </a:lnTo>
                  <a:lnTo>
                    <a:pt x="21694" y="76963"/>
                  </a:lnTo>
                  <a:lnTo>
                    <a:pt x="20740" y="76963"/>
                  </a:lnTo>
                  <a:lnTo>
                    <a:pt x="19814" y="76936"/>
                  </a:lnTo>
                  <a:lnTo>
                    <a:pt x="18860" y="76909"/>
                  </a:lnTo>
                  <a:lnTo>
                    <a:pt x="17933" y="76827"/>
                  </a:lnTo>
                  <a:lnTo>
                    <a:pt x="17007" y="76745"/>
                  </a:lnTo>
                  <a:lnTo>
                    <a:pt x="16080" y="76609"/>
                  </a:lnTo>
                  <a:lnTo>
                    <a:pt x="15181" y="76446"/>
                  </a:lnTo>
                  <a:lnTo>
                    <a:pt x="14309" y="76255"/>
                  </a:lnTo>
                  <a:lnTo>
                    <a:pt x="13437" y="76037"/>
                  </a:lnTo>
                  <a:lnTo>
                    <a:pt x="12619" y="75764"/>
                  </a:lnTo>
                  <a:lnTo>
                    <a:pt x="11801" y="75464"/>
                  </a:lnTo>
                  <a:lnTo>
                    <a:pt x="11038" y="75110"/>
                  </a:lnTo>
                  <a:lnTo>
                    <a:pt x="10303" y="74701"/>
                  </a:lnTo>
                  <a:lnTo>
                    <a:pt x="9948" y="74483"/>
                  </a:lnTo>
                  <a:lnTo>
                    <a:pt x="9621" y="74265"/>
                  </a:lnTo>
                  <a:lnTo>
                    <a:pt x="9294" y="74020"/>
                  </a:lnTo>
                  <a:lnTo>
                    <a:pt x="8967" y="73747"/>
                  </a:lnTo>
                  <a:lnTo>
                    <a:pt x="8667" y="73502"/>
                  </a:lnTo>
                  <a:lnTo>
                    <a:pt x="8368" y="73202"/>
                  </a:lnTo>
                  <a:lnTo>
                    <a:pt x="8068" y="72903"/>
                  </a:lnTo>
                  <a:lnTo>
                    <a:pt x="7795" y="72603"/>
                  </a:lnTo>
                  <a:lnTo>
                    <a:pt x="7550" y="72249"/>
                  </a:lnTo>
                  <a:lnTo>
                    <a:pt x="7305" y="71921"/>
                  </a:lnTo>
                  <a:lnTo>
                    <a:pt x="7059" y="71567"/>
                  </a:lnTo>
                  <a:lnTo>
                    <a:pt x="6841" y="71186"/>
                  </a:lnTo>
                  <a:lnTo>
                    <a:pt x="6651" y="70777"/>
                  </a:lnTo>
                  <a:lnTo>
                    <a:pt x="6460" y="70368"/>
                  </a:lnTo>
                  <a:lnTo>
                    <a:pt x="6296" y="69959"/>
                  </a:lnTo>
                  <a:lnTo>
                    <a:pt x="6133" y="69523"/>
                  </a:lnTo>
                  <a:lnTo>
                    <a:pt x="5997" y="69060"/>
                  </a:lnTo>
                  <a:lnTo>
                    <a:pt x="5888" y="68569"/>
                  </a:lnTo>
                  <a:lnTo>
                    <a:pt x="5806" y="67561"/>
                  </a:lnTo>
                  <a:lnTo>
                    <a:pt x="5778" y="67043"/>
                  </a:lnTo>
                  <a:lnTo>
                    <a:pt x="5806" y="66525"/>
                  </a:lnTo>
                  <a:lnTo>
                    <a:pt x="5833" y="66117"/>
                  </a:lnTo>
                  <a:lnTo>
                    <a:pt x="5888" y="65708"/>
                  </a:lnTo>
                  <a:lnTo>
                    <a:pt x="6024" y="64890"/>
                  </a:lnTo>
                  <a:lnTo>
                    <a:pt x="6378" y="64917"/>
                  </a:lnTo>
                  <a:lnTo>
                    <a:pt x="6569" y="64890"/>
                  </a:lnTo>
                  <a:lnTo>
                    <a:pt x="6732" y="64863"/>
                  </a:lnTo>
                  <a:lnTo>
                    <a:pt x="6923" y="64836"/>
                  </a:lnTo>
                  <a:lnTo>
                    <a:pt x="7087" y="64754"/>
                  </a:lnTo>
                  <a:lnTo>
                    <a:pt x="7250" y="64672"/>
                  </a:lnTo>
                  <a:lnTo>
                    <a:pt x="7386" y="64590"/>
                  </a:lnTo>
                  <a:lnTo>
                    <a:pt x="7059" y="64236"/>
                  </a:lnTo>
                  <a:lnTo>
                    <a:pt x="6841" y="64291"/>
                  </a:lnTo>
                  <a:lnTo>
                    <a:pt x="6623" y="64318"/>
                  </a:lnTo>
                  <a:lnTo>
                    <a:pt x="6378" y="64318"/>
                  </a:lnTo>
                  <a:lnTo>
                    <a:pt x="6160" y="64291"/>
                  </a:lnTo>
                  <a:lnTo>
                    <a:pt x="6133" y="64182"/>
                  </a:lnTo>
                  <a:lnTo>
                    <a:pt x="6106" y="64127"/>
                  </a:lnTo>
                  <a:lnTo>
                    <a:pt x="6024" y="64100"/>
                  </a:lnTo>
                  <a:lnTo>
                    <a:pt x="5969" y="64100"/>
                  </a:lnTo>
                  <a:lnTo>
                    <a:pt x="5806" y="64045"/>
                  </a:lnTo>
                  <a:lnTo>
                    <a:pt x="5669" y="64045"/>
                  </a:lnTo>
                  <a:lnTo>
                    <a:pt x="5533" y="63936"/>
                  </a:lnTo>
                  <a:lnTo>
                    <a:pt x="5424" y="63773"/>
                  </a:lnTo>
                  <a:lnTo>
                    <a:pt x="5315" y="63609"/>
                  </a:lnTo>
                  <a:lnTo>
                    <a:pt x="5261" y="63391"/>
                  </a:lnTo>
                  <a:lnTo>
                    <a:pt x="5261" y="63255"/>
                  </a:lnTo>
                  <a:lnTo>
                    <a:pt x="5261" y="63119"/>
                  </a:lnTo>
                  <a:lnTo>
                    <a:pt x="5315" y="62873"/>
                  </a:lnTo>
                  <a:lnTo>
                    <a:pt x="5451" y="62601"/>
                  </a:lnTo>
                  <a:lnTo>
                    <a:pt x="5588" y="62383"/>
                  </a:lnTo>
                  <a:lnTo>
                    <a:pt x="5697" y="62274"/>
                  </a:lnTo>
                  <a:lnTo>
                    <a:pt x="5806" y="62192"/>
                  </a:lnTo>
                  <a:lnTo>
                    <a:pt x="6024" y="62056"/>
                  </a:lnTo>
                  <a:lnTo>
                    <a:pt x="6296" y="61947"/>
                  </a:lnTo>
                  <a:lnTo>
                    <a:pt x="6569" y="61865"/>
                  </a:lnTo>
                  <a:lnTo>
                    <a:pt x="6651" y="61811"/>
                  </a:lnTo>
                  <a:lnTo>
                    <a:pt x="6705" y="61756"/>
                  </a:lnTo>
                  <a:lnTo>
                    <a:pt x="6732" y="61702"/>
                  </a:lnTo>
                  <a:lnTo>
                    <a:pt x="6732" y="61620"/>
                  </a:lnTo>
                  <a:lnTo>
                    <a:pt x="6732" y="61538"/>
                  </a:lnTo>
                  <a:lnTo>
                    <a:pt x="6705" y="61484"/>
                  </a:lnTo>
                  <a:lnTo>
                    <a:pt x="6651" y="61429"/>
                  </a:lnTo>
                  <a:lnTo>
                    <a:pt x="6569" y="61374"/>
                  </a:lnTo>
                  <a:lnTo>
                    <a:pt x="6351" y="61320"/>
                  </a:lnTo>
                  <a:lnTo>
                    <a:pt x="6133" y="61320"/>
                  </a:lnTo>
                  <a:lnTo>
                    <a:pt x="6024" y="61293"/>
                  </a:lnTo>
                  <a:lnTo>
                    <a:pt x="5179" y="61102"/>
                  </a:lnTo>
                  <a:lnTo>
                    <a:pt x="4770" y="60993"/>
                  </a:lnTo>
                  <a:lnTo>
                    <a:pt x="4334" y="60857"/>
                  </a:lnTo>
                  <a:lnTo>
                    <a:pt x="3953" y="60693"/>
                  </a:lnTo>
                  <a:lnTo>
                    <a:pt x="3789" y="60584"/>
                  </a:lnTo>
                  <a:lnTo>
                    <a:pt x="3598" y="60448"/>
                  </a:lnTo>
                  <a:lnTo>
                    <a:pt x="3435" y="60312"/>
                  </a:lnTo>
                  <a:lnTo>
                    <a:pt x="3298" y="60148"/>
                  </a:lnTo>
                  <a:lnTo>
                    <a:pt x="3162" y="59985"/>
                  </a:lnTo>
                  <a:lnTo>
                    <a:pt x="3053" y="59767"/>
                  </a:lnTo>
                  <a:lnTo>
                    <a:pt x="2944" y="59494"/>
                  </a:lnTo>
                  <a:lnTo>
                    <a:pt x="2890" y="59221"/>
                  </a:lnTo>
                  <a:lnTo>
                    <a:pt x="2890" y="59003"/>
                  </a:lnTo>
                  <a:lnTo>
                    <a:pt x="2944" y="58785"/>
                  </a:lnTo>
                  <a:lnTo>
                    <a:pt x="3026" y="58595"/>
                  </a:lnTo>
                  <a:lnTo>
                    <a:pt x="3162" y="58431"/>
                  </a:lnTo>
                  <a:lnTo>
                    <a:pt x="3326" y="58295"/>
                  </a:lnTo>
                  <a:lnTo>
                    <a:pt x="3516" y="58159"/>
                  </a:lnTo>
                  <a:lnTo>
                    <a:pt x="3735" y="58050"/>
                  </a:lnTo>
                  <a:lnTo>
                    <a:pt x="3953" y="57968"/>
                  </a:lnTo>
                  <a:lnTo>
                    <a:pt x="4198" y="57913"/>
                  </a:lnTo>
                  <a:lnTo>
                    <a:pt x="4443" y="57859"/>
                  </a:lnTo>
                  <a:lnTo>
                    <a:pt x="4934" y="57777"/>
                  </a:lnTo>
                  <a:lnTo>
                    <a:pt x="5397" y="57777"/>
                  </a:lnTo>
                  <a:lnTo>
                    <a:pt x="5506" y="57750"/>
                  </a:lnTo>
                  <a:lnTo>
                    <a:pt x="5588" y="57695"/>
                  </a:lnTo>
                  <a:lnTo>
                    <a:pt x="5642" y="57614"/>
                  </a:lnTo>
                  <a:lnTo>
                    <a:pt x="5669" y="57532"/>
                  </a:lnTo>
                  <a:lnTo>
                    <a:pt x="5642" y="57423"/>
                  </a:lnTo>
                  <a:lnTo>
                    <a:pt x="5615" y="57341"/>
                  </a:lnTo>
                  <a:lnTo>
                    <a:pt x="5560" y="57259"/>
                  </a:lnTo>
                  <a:lnTo>
                    <a:pt x="5451" y="57205"/>
                  </a:lnTo>
                  <a:lnTo>
                    <a:pt x="5179" y="57177"/>
                  </a:lnTo>
                  <a:lnTo>
                    <a:pt x="5152" y="57096"/>
                  </a:lnTo>
                  <a:lnTo>
                    <a:pt x="5124" y="57014"/>
                  </a:lnTo>
                  <a:lnTo>
                    <a:pt x="5043" y="56959"/>
                  </a:lnTo>
                  <a:lnTo>
                    <a:pt x="4961" y="56932"/>
                  </a:lnTo>
                  <a:lnTo>
                    <a:pt x="4443" y="56823"/>
                  </a:lnTo>
                  <a:lnTo>
                    <a:pt x="3898" y="56714"/>
                  </a:lnTo>
                  <a:lnTo>
                    <a:pt x="3380" y="56578"/>
                  </a:lnTo>
                  <a:lnTo>
                    <a:pt x="2890" y="56414"/>
                  </a:lnTo>
                  <a:lnTo>
                    <a:pt x="2399" y="56169"/>
                  </a:lnTo>
                  <a:lnTo>
                    <a:pt x="2181" y="56033"/>
                  </a:lnTo>
                  <a:lnTo>
                    <a:pt x="1963" y="55897"/>
                  </a:lnTo>
                  <a:lnTo>
                    <a:pt x="1772" y="55706"/>
                  </a:lnTo>
                  <a:lnTo>
                    <a:pt x="1582" y="55515"/>
                  </a:lnTo>
                  <a:lnTo>
                    <a:pt x="1391" y="55324"/>
                  </a:lnTo>
                  <a:lnTo>
                    <a:pt x="1227" y="55079"/>
                  </a:lnTo>
                  <a:lnTo>
                    <a:pt x="1091" y="54834"/>
                  </a:lnTo>
                  <a:lnTo>
                    <a:pt x="982" y="54534"/>
                  </a:lnTo>
                  <a:lnTo>
                    <a:pt x="927" y="54261"/>
                  </a:lnTo>
                  <a:lnTo>
                    <a:pt x="873" y="53962"/>
                  </a:lnTo>
                  <a:lnTo>
                    <a:pt x="873" y="53689"/>
                  </a:lnTo>
                  <a:lnTo>
                    <a:pt x="927" y="53389"/>
                  </a:lnTo>
                  <a:lnTo>
                    <a:pt x="982" y="53144"/>
                  </a:lnTo>
                  <a:lnTo>
                    <a:pt x="1091" y="52871"/>
                  </a:lnTo>
                  <a:lnTo>
                    <a:pt x="1227" y="52653"/>
                  </a:lnTo>
                  <a:lnTo>
                    <a:pt x="1391" y="52435"/>
                  </a:lnTo>
                  <a:lnTo>
                    <a:pt x="1582" y="52272"/>
                  </a:lnTo>
                  <a:lnTo>
                    <a:pt x="1800" y="52136"/>
                  </a:lnTo>
                  <a:lnTo>
                    <a:pt x="2072" y="52027"/>
                  </a:lnTo>
                  <a:lnTo>
                    <a:pt x="2345" y="51972"/>
                  </a:lnTo>
                  <a:lnTo>
                    <a:pt x="2644" y="51945"/>
                  </a:lnTo>
                  <a:lnTo>
                    <a:pt x="2999" y="51999"/>
                  </a:lnTo>
                  <a:lnTo>
                    <a:pt x="3108" y="51999"/>
                  </a:lnTo>
                  <a:lnTo>
                    <a:pt x="3217" y="51972"/>
                  </a:lnTo>
                  <a:lnTo>
                    <a:pt x="3298" y="51890"/>
                  </a:lnTo>
                  <a:lnTo>
                    <a:pt x="3353" y="51809"/>
                  </a:lnTo>
                  <a:lnTo>
                    <a:pt x="3380" y="51700"/>
                  </a:lnTo>
                  <a:lnTo>
                    <a:pt x="3353" y="51591"/>
                  </a:lnTo>
                  <a:lnTo>
                    <a:pt x="3298" y="51509"/>
                  </a:lnTo>
                  <a:lnTo>
                    <a:pt x="3217" y="51454"/>
                  </a:lnTo>
                  <a:lnTo>
                    <a:pt x="3189" y="51427"/>
                  </a:lnTo>
                  <a:lnTo>
                    <a:pt x="3162" y="51345"/>
                  </a:lnTo>
                  <a:lnTo>
                    <a:pt x="3080" y="51291"/>
                  </a:lnTo>
                  <a:lnTo>
                    <a:pt x="2672" y="50937"/>
                  </a:lnTo>
                  <a:lnTo>
                    <a:pt x="2290" y="50582"/>
                  </a:lnTo>
                  <a:lnTo>
                    <a:pt x="1936" y="50201"/>
                  </a:lnTo>
                  <a:lnTo>
                    <a:pt x="1772" y="50010"/>
                  </a:lnTo>
                  <a:lnTo>
                    <a:pt x="1636" y="49792"/>
                  </a:lnTo>
                  <a:lnTo>
                    <a:pt x="1500" y="49601"/>
                  </a:lnTo>
                  <a:lnTo>
                    <a:pt x="1391" y="49383"/>
                  </a:lnTo>
                  <a:lnTo>
                    <a:pt x="1336" y="49138"/>
                  </a:lnTo>
                  <a:lnTo>
                    <a:pt x="1282" y="48920"/>
                  </a:lnTo>
                  <a:lnTo>
                    <a:pt x="1254" y="48647"/>
                  </a:lnTo>
                  <a:lnTo>
                    <a:pt x="1282" y="48402"/>
                  </a:lnTo>
                  <a:lnTo>
                    <a:pt x="1336" y="48129"/>
                  </a:lnTo>
                  <a:lnTo>
                    <a:pt x="1445" y="47830"/>
                  </a:lnTo>
                  <a:lnTo>
                    <a:pt x="1554" y="47557"/>
                  </a:lnTo>
                  <a:lnTo>
                    <a:pt x="1691" y="47285"/>
                  </a:lnTo>
                  <a:lnTo>
                    <a:pt x="1854" y="47012"/>
                  </a:lnTo>
                  <a:lnTo>
                    <a:pt x="2045" y="46740"/>
                  </a:lnTo>
                  <a:lnTo>
                    <a:pt x="2236" y="46521"/>
                  </a:lnTo>
                  <a:lnTo>
                    <a:pt x="2454" y="46276"/>
                  </a:lnTo>
                  <a:lnTo>
                    <a:pt x="2672" y="46085"/>
                  </a:lnTo>
                  <a:lnTo>
                    <a:pt x="2917" y="45895"/>
                  </a:lnTo>
                  <a:lnTo>
                    <a:pt x="3162" y="45758"/>
                  </a:lnTo>
                  <a:lnTo>
                    <a:pt x="3435" y="45622"/>
                  </a:lnTo>
                  <a:lnTo>
                    <a:pt x="3707" y="45540"/>
                  </a:lnTo>
                  <a:lnTo>
                    <a:pt x="3980" y="45513"/>
                  </a:lnTo>
                  <a:lnTo>
                    <a:pt x="4252" y="45513"/>
                  </a:lnTo>
                  <a:lnTo>
                    <a:pt x="4525" y="45568"/>
                  </a:lnTo>
                  <a:lnTo>
                    <a:pt x="4825" y="45649"/>
                  </a:lnTo>
                  <a:lnTo>
                    <a:pt x="5097" y="45813"/>
                  </a:lnTo>
                  <a:lnTo>
                    <a:pt x="5152" y="45895"/>
                  </a:lnTo>
                  <a:lnTo>
                    <a:pt x="5233" y="45976"/>
                  </a:lnTo>
                  <a:lnTo>
                    <a:pt x="5315" y="46031"/>
                  </a:lnTo>
                  <a:lnTo>
                    <a:pt x="5451" y="46058"/>
                  </a:lnTo>
                  <a:lnTo>
                    <a:pt x="5533" y="46113"/>
                  </a:lnTo>
                  <a:lnTo>
                    <a:pt x="5669" y="46140"/>
                  </a:lnTo>
                  <a:lnTo>
                    <a:pt x="5778" y="46113"/>
                  </a:lnTo>
                  <a:lnTo>
                    <a:pt x="5860" y="46058"/>
                  </a:lnTo>
                  <a:lnTo>
                    <a:pt x="5942" y="45976"/>
                  </a:lnTo>
                  <a:lnTo>
                    <a:pt x="5997" y="45895"/>
                  </a:lnTo>
                  <a:lnTo>
                    <a:pt x="5997" y="45758"/>
                  </a:lnTo>
                  <a:lnTo>
                    <a:pt x="5942" y="45649"/>
                  </a:lnTo>
                  <a:lnTo>
                    <a:pt x="5806" y="45459"/>
                  </a:lnTo>
                  <a:lnTo>
                    <a:pt x="5942" y="44886"/>
                  </a:lnTo>
                  <a:lnTo>
                    <a:pt x="6024" y="44314"/>
                  </a:lnTo>
                  <a:lnTo>
                    <a:pt x="6133" y="43742"/>
                  </a:lnTo>
                  <a:lnTo>
                    <a:pt x="6215" y="43469"/>
                  </a:lnTo>
                  <a:lnTo>
                    <a:pt x="6296" y="43197"/>
                  </a:lnTo>
                  <a:lnTo>
                    <a:pt x="6405" y="42924"/>
                  </a:lnTo>
                  <a:lnTo>
                    <a:pt x="6542" y="42679"/>
                  </a:lnTo>
                  <a:lnTo>
                    <a:pt x="6678" y="42488"/>
                  </a:lnTo>
                  <a:lnTo>
                    <a:pt x="6869" y="42352"/>
                  </a:lnTo>
                  <a:lnTo>
                    <a:pt x="7059" y="42215"/>
                  </a:lnTo>
                  <a:lnTo>
                    <a:pt x="7277" y="42134"/>
                  </a:lnTo>
                  <a:lnTo>
                    <a:pt x="7468" y="42106"/>
                  </a:lnTo>
                  <a:lnTo>
                    <a:pt x="7686" y="42079"/>
                  </a:lnTo>
                  <a:lnTo>
                    <a:pt x="7931" y="42106"/>
                  </a:lnTo>
                  <a:lnTo>
                    <a:pt x="8150" y="42161"/>
                  </a:lnTo>
                  <a:lnTo>
                    <a:pt x="8368" y="42243"/>
                  </a:lnTo>
                  <a:lnTo>
                    <a:pt x="8558" y="42352"/>
                  </a:lnTo>
                  <a:lnTo>
                    <a:pt x="8776" y="42488"/>
                  </a:lnTo>
                  <a:lnTo>
                    <a:pt x="8940" y="42652"/>
                  </a:lnTo>
                  <a:lnTo>
                    <a:pt x="9131" y="42842"/>
                  </a:lnTo>
                  <a:lnTo>
                    <a:pt x="9267" y="43060"/>
                  </a:lnTo>
                  <a:lnTo>
                    <a:pt x="9349" y="43169"/>
                  </a:lnTo>
                  <a:lnTo>
                    <a:pt x="9458" y="43224"/>
                  </a:lnTo>
                  <a:lnTo>
                    <a:pt x="9567" y="43224"/>
                  </a:lnTo>
                  <a:lnTo>
                    <a:pt x="9676" y="43197"/>
                  </a:lnTo>
                  <a:lnTo>
                    <a:pt x="9785" y="43142"/>
                  </a:lnTo>
                  <a:lnTo>
                    <a:pt x="9866" y="43060"/>
                  </a:lnTo>
                  <a:lnTo>
                    <a:pt x="9894" y="42924"/>
                  </a:lnTo>
                  <a:lnTo>
                    <a:pt x="9894" y="42815"/>
                  </a:lnTo>
                  <a:lnTo>
                    <a:pt x="9812" y="42597"/>
                  </a:lnTo>
                  <a:lnTo>
                    <a:pt x="9730" y="42406"/>
                  </a:lnTo>
                  <a:lnTo>
                    <a:pt x="9785" y="42352"/>
                  </a:lnTo>
                  <a:lnTo>
                    <a:pt x="9812" y="42270"/>
                  </a:lnTo>
                  <a:lnTo>
                    <a:pt x="9839" y="42215"/>
                  </a:lnTo>
                  <a:lnTo>
                    <a:pt x="9812" y="42134"/>
                  </a:lnTo>
                  <a:lnTo>
                    <a:pt x="9785" y="41970"/>
                  </a:lnTo>
                  <a:lnTo>
                    <a:pt x="9785" y="41834"/>
                  </a:lnTo>
                  <a:lnTo>
                    <a:pt x="9785" y="41725"/>
                  </a:lnTo>
                  <a:lnTo>
                    <a:pt x="9812" y="41589"/>
                  </a:lnTo>
                  <a:lnTo>
                    <a:pt x="9894" y="41343"/>
                  </a:lnTo>
                  <a:lnTo>
                    <a:pt x="10030" y="41098"/>
                  </a:lnTo>
                  <a:lnTo>
                    <a:pt x="10221" y="40907"/>
                  </a:lnTo>
                  <a:lnTo>
                    <a:pt x="10439" y="40771"/>
                  </a:lnTo>
                  <a:lnTo>
                    <a:pt x="10684" y="40662"/>
                  </a:lnTo>
                  <a:lnTo>
                    <a:pt x="10957" y="40608"/>
                  </a:lnTo>
                  <a:lnTo>
                    <a:pt x="11256" y="40608"/>
                  </a:lnTo>
                  <a:lnTo>
                    <a:pt x="11556" y="40662"/>
                  </a:lnTo>
                  <a:lnTo>
                    <a:pt x="11829" y="40771"/>
                  </a:lnTo>
                  <a:lnTo>
                    <a:pt x="12074" y="40935"/>
                  </a:lnTo>
                  <a:lnTo>
                    <a:pt x="12292" y="41125"/>
                  </a:lnTo>
                  <a:lnTo>
                    <a:pt x="12510" y="41316"/>
                  </a:lnTo>
                  <a:lnTo>
                    <a:pt x="12919" y="41779"/>
                  </a:lnTo>
                  <a:lnTo>
                    <a:pt x="12510" y="42052"/>
                  </a:lnTo>
                  <a:lnTo>
                    <a:pt x="12101" y="42379"/>
                  </a:lnTo>
                  <a:lnTo>
                    <a:pt x="11856" y="42624"/>
                  </a:lnTo>
                  <a:lnTo>
                    <a:pt x="11638" y="42870"/>
                  </a:lnTo>
                  <a:lnTo>
                    <a:pt x="11447" y="43115"/>
                  </a:lnTo>
                  <a:lnTo>
                    <a:pt x="11256" y="43360"/>
                  </a:lnTo>
                  <a:lnTo>
                    <a:pt x="11120" y="43633"/>
                  </a:lnTo>
                  <a:lnTo>
                    <a:pt x="10957" y="43878"/>
                  </a:lnTo>
                  <a:lnTo>
                    <a:pt x="10848" y="44150"/>
                  </a:lnTo>
                  <a:lnTo>
                    <a:pt x="10739" y="44423"/>
                  </a:lnTo>
                  <a:lnTo>
                    <a:pt x="10657" y="44723"/>
                  </a:lnTo>
                  <a:lnTo>
                    <a:pt x="10575" y="44995"/>
                  </a:lnTo>
                  <a:lnTo>
                    <a:pt x="10521" y="45268"/>
                  </a:lnTo>
                  <a:lnTo>
                    <a:pt x="10493" y="45568"/>
                  </a:lnTo>
                  <a:lnTo>
                    <a:pt x="10466" y="45867"/>
                  </a:lnTo>
                  <a:lnTo>
                    <a:pt x="10466" y="46140"/>
                  </a:lnTo>
                  <a:lnTo>
                    <a:pt x="10521" y="46712"/>
                  </a:lnTo>
                  <a:lnTo>
                    <a:pt x="10630" y="47285"/>
                  </a:lnTo>
                  <a:lnTo>
                    <a:pt x="10793" y="47857"/>
                  </a:lnTo>
                  <a:lnTo>
                    <a:pt x="11011" y="48402"/>
                  </a:lnTo>
                  <a:lnTo>
                    <a:pt x="11284" y="48920"/>
                  </a:lnTo>
                  <a:lnTo>
                    <a:pt x="11611" y="49410"/>
                  </a:lnTo>
                  <a:lnTo>
                    <a:pt x="11992" y="49901"/>
                  </a:lnTo>
                  <a:lnTo>
                    <a:pt x="12428" y="50337"/>
                  </a:lnTo>
                  <a:lnTo>
                    <a:pt x="12919" y="50718"/>
                  </a:lnTo>
                  <a:lnTo>
                    <a:pt x="13437" y="50664"/>
                  </a:lnTo>
                  <a:lnTo>
                    <a:pt x="13491" y="50582"/>
                  </a:lnTo>
                  <a:lnTo>
                    <a:pt x="13491" y="50473"/>
                  </a:lnTo>
                  <a:lnTo>
                    <a:pt x="13464" y="50364"/>
                  </a:lnTo>
                  <a:lnTo>
                    <a:pt x="13409" y="50282"/>
                  </a:lnTo>
                  <a:lnTo>
                    <a:pt x="13001" y="49874"/>
                  </a:lnTo>
                  <a:lnTo>
                    <a:pt x="12619" y="49410"/>
                  </a:lnTo>
                  <a:lnTo>
                    <a:pt x="12292" y="48947"/>
                  </a:lnTo>
                  <a:lnTo>
                    <a:pt x="12019" y="48429"/>
                  </a:lnTo>
                  <a:lnTo>
                    <a:pt x="11774" y="47884"/>
                  </a:lnTo>
                  <a:lnTo>
                    <a:pt x="11611" y="47339"/>
                  </a:lnTo>
                  <a:lnTo>
                    <a:pt x="11474" y="46794"/>
                  </a:lnTo>
                  <a:lnTo>
                    <a:pt x="11420" y="46249"/>
                  </a:lnTo>
                  <a:lnTo>
                    <a:pt x="11420" y="45976"/>
                  </a:lnTo>
                  <a:lnTo>
                    <a:pt x="11420" y="45704"/>
                  </a:lnTo>
                  <a:lnTo>
                    <a:pt x="11447" y="45431"/>
                  </a:lnTo>
                  <a:lnTo>
                    <a:pt x="11502" y="45159"/>
                  </a:lnTo>
                  <a:lnTo>
                    <a:pt x="11583" y="44886"/>
                  </a:lnTo>
                  <a:lnTo>
                    <a:pt x="11665" y="44641"/>
                  </a:lnTo>
                  <a:lnTo>
                    <a:pt x="11747" y="44368"/>
                  </a:lnTo>
                  <a:lnTo>
                    <a:pt x="11883" y="44123"/>
                  </a:lnTo>
                  <a:lnTo>
                    <a:pt x="12019" y="43878"/>
                  </a:lnTo>
                  <a:lnTo>
                    <a:pt x="12183" y="43660"/>
                  </a:lnTo>
                  <a:lnTo>
                    <a:pt x="12347" y="43442"/>
                  </a:lnTo>
                  <a:lnTo>
                    <a:pt x="12565" y="43224"/>
                  </a:lnTo>
                  <a:lnTo>
                    <a:pt x="12783" y="43006"/>
                  </a:lnTo>
                  <a:lnTo>
                    <a:pt x="13028" y="42815"/>
                  </a:lnTo>
                  <a:lnTo>
                    <a:pt x="13300" y="42652"/>
                  </a:lnTo>
                  <a:lnTo>
                    <a:pt x="13573" y="42488"/>
                  </a:lnTo>
                  <a:lnTo>
                    <a:pt x="13818" y="42352"/>
                  </a:lnTo>
                  <a:lnTo>
                    <a:pt x="14063" y="42270"/>
                  </a:lnTo>
                  <a:lnTo>
                    <a:pt x="14309" y="42188"/>
                  </a:lnTo>
                  <a:lnTo>
                    <a:pt x="14527" y="42106"/>
                  </a:lnTo>
                  <a:lnTo>
                    <a:pt x="15017" y="42025"/>
                  </a:lnTo>
                  <a:lnTo>
                    <a:pt x="15481" y="42025"/>
                  </a:lnTo>
                  <a:lnTo>
                    <a:pt x="15944" y="42052"/>
                  </a:lnTo>
                  <a:lnTo>
                    <a:pt x="16380" y="42134"/>
                  </a:lnTo>
                  <a:lnTo>
                    <a:pt x="16843" y="42270"/>
                  </a:lnTo>
                  <a:lnTo>
                    <a:pt x="17279" y="42434"/>
                  </a:lnTo>
                  <a:lnTo>
                    <a:pt x="17715" y="42652"/>
                  </a:lnTo>
                  <a:lnTo>
                    <a:pt x="18151" y="42870"/>
                  </a:lnTo>
                  <a:lnTo>
                    <a:pt x="18587" y="43115"/>
                  </a:lnTo>
                  <a:lnTo>
                    <a:pt x="18996" y="43360"/>
                  </a:lnTo>
                  <a:lnTo>
                    <a:pt x="20604" y="44423"/>
                  </a:lnTo>
                  <a:lnTo>
                    <a:pt x="20713" y="44477"/>
                  </a:lnTo>
                  <a:lnTo>
                    <a:pt x="20822" y="44477"/>
                  </a:lnTo>
                  <a:lnTo>
                    <a:pt x="20904" y="44450"/>
                  </a:lnTo>
                  <a:lnTo>
                    <a:pt x="20986" y="44396"/>
                  </a:lnTo>
                  <a:lnTo>
                    <a:pt x="21068" y="44341"/>
                  </a:lnTo>
                  <a:lnTo>
                    <a:pt x="21122" y="44259"/>
                  </a:lnTo>
                  <a:lnTo>
                    <a:pt x="21149" y="44150"/>
                  </a:lnTo>
                  <a:lnTo>
                    <a:pt x="21149" y="44041"/>
                  </a:lnTo>
                  <a:lnTo>
                    <a:pt x="21231" y="43987"/>
                  </a:lnTo>
                  <a:lnTo>
                    <a:pt x="21313" y="43905"/>
                  </a:lnTo>
                  <a:lnTo>
                    <a:pt x="21340" y="43823"/>
                  </a:lnTo>
                  <a:lnTo>
                    <a:pt x="21340" y="43687"/>
                  </a:lnTo>
                  <a:lnTo>
                    <a:pt x="21204" y="43033"/>
                  </a:lnTo>
                  <a:lnTo>
                    <a:pt x="21040" y="42352"/>
                  </a:lnTo>
                  <a:lnTo>
                    <a:pt x="20904" y="41670"/>
                  </a:lnTo>
                  <a:lnTo>
                    <a:pt x="20849" y="41316"/>
                  </a:lnTo>
                  <a:lnTo>
                    <a:pt x="20795" y="40962"/>
                  </a:lnTo>
                  <a:lnTo>
                    <a:pt x="20768" y="40608"/>
                  </a:lnTo>
                  <a:lnTo>
                    <a:pt x="20768" y="40280"/>
                  </a:lnTo>
                  <a:lnTo>
                    <a:pt x="20795" y="39926"/>
                  </a:lnTo>
                  <a:lnTo>
                    <a:pt x="20849" y="39599"/>
                  </a:lnTo>
                  <a:lnTo>
                    <a:pt x="20959" y="39272"/>
                  </a:lnTo>
                  <a:lnTo>
                    <a:pt x="21095" y="38972"/>
                  </a:lnTo>
                  <a:lnTo>
                    <a:pt x="21286" y="38673"/>
                  </a:lnTo>
                  <a:lnTo>
                    <a:pt x="21531" y="38373"/>
                  </a:lnTo>
                  <a:lnTo>
                    <a:pt x="21694" y="38209"/>
                  </a:lnTo>
                  <a:lnTo>
                    <a:pt x="21858" y="38073"/>
                  </a:lnTo>
                  <a:lnTo>
                    <a:pt x="22049" y="37937"/>
                  </a:lnTo>
                  <a:lnTo>
                    <a:pt x="22212" y="37828"/>
                  </a:lnTo>
                  <a:lnTo>
                    <a:pt x="22566" y="37637"/>
                  </a:lnTo>
                  <a:lnTo>
                    <a:pt x="22948" y="37528"/>
                  </a:lnTo>
                  <a:lnTo>
                    <a:pt x="23330" y="37473"/>
                  </a:lnTo>
                  <a:lnTo>
                    <a:pt x="23711" y="37473"/>
                  </a:lnTo>
                  <a:lnTo>
                    <a:pt x="24093" y="37501"/>
                  </a:lnTo>
                  <a:lnTo>
                    <a:pt x="24474" y="37610"/>
                  </a:lnTo>
                  <a:lnTo>
                    <a:pt x="24856" y="37719"/>
                  </a:lnTo>
                  <a:lnTo>
                    <a:pt x="25237" y="37882"/>
                  </a:lnTo>
                  <a:lnTo>
                    <a:pt x="25592" y="38073"/>
                  </a:lnTo>
                  <a:lnTo>
                    <a:pt x="25946" y="38291"/>
                  </a:lnTo>
                  <a:lnTo>
                    <a:pt x="26300" y="38536"/>
                  </a:lnTo>
                  <a:lnTo>
                    <a:pt x="26627" y="38782"/>
                  </a:lnTo>
                  <a:lnTo>
                    <a:pt x="26927" y="39054"/>
                  </a:lnTo>
                  <a:lnTo>
                    <a:pt x="27199" y="39327"/>
                  </a:lnTo>
                  <a:lnTo>
                    <a:pt x="27336" y="39408"/>
                  </a:lnTo>
                  <a:lnTo>
                    <a:pt x="27445" y="39436"/>
                  </a:lnTo>
                  <a:lnTo>
                    <a:pt x="27581" y="39408"/>
                  </a:lnTo>
                  <a:lnTo>
                    <a:pt x="27690" y="39327"/>
                  </a:lnTo>
                  <a:lnTo>
                    <a:pt x="27772" y="39245"/>
                  </a:lnTo>
                  <a:lnTo>
                    <a:pt x="27826" y="39136"/>
                  </a:lnTo>
                  <a:lnTo>
                    <a:pt x="27826" y="39000"/>
                  </a:lnTo>
                  <a:lnTo>
                    <a:pt x="27772" y="38863"/>
                  </a:lnTo>
                  <a:lnTo>
                    <a:pt x="27636" y="38673"/>
                  </a:lnTo>
                  <a:lnTo>
                    <a:pt x="27745" y="38400"/>
                  </a:lnTo>
                  <a:lnTo>
                    <a:pt x="27908" y="38127"/>
                  </a:lnTo>
                  <a:lnTo>
                    <a:pt x="28099" y="37909"/>
                  </a:lnTo>
                  <a:lnTo>
                    <a:pt x="28317" y="37719"/>
                  </a:lnTo>
                  <a:lnTo>
                    <a:pt x="28535" y="37555"/>
                  </a:lnTo>
                  <a:lnTo>
                    <a:pt x="28780" y="37419"/>
                  </a:lnTo>
                  <a:lnTo>
                    <a:pt x="29025" y="37337"/>
                  </a:lnTo>
                  <a:lnTo>
                    <a:pt x="29298" y="37283"/>
                  </a:lnTo>
                  <a:lnTo>
                    <a:pt x="29571" y="37255"/>
                  </a:lnTo>
                  <a:lnTo>
                    <a:pt x="29816" y="37283"/>
                  </a:lnTo>
                  <a:lnTo>
                    <a:pt x="30088" y="37337"/>
                  </a:lnTo>
                  <a:lnTo>
                    <a:pt x="30334" y="37419"/>
                  </a:lnTo>
                  <a:lnTo>
                    <a:pt x="30579" y="37555"/>
                  </a:lnTo>
                  <a:lnTo>
                    <a:pt x="30824" y="37719"/>
                  </a:lnTo>
                  <a:lnTo>
                    <a:pt x="31015" y="37937"/>
                  </a:lnTo>
                  <a:lnTo>
                    <a:pt x="31206" y="38182"/>
                  </a:lnTo>
                  <a:lnTo>
                    <a:pt x="29925" y="39626"/>
                  </a:lnTo>
                  <a:lnTo>
                    <a:pt x="28671" y="41098"/>
                  </a:lnTo>
                  <a:lnTo>
                    <a:pt x="27472" y="42597"/>
                  </a:lnTo>
                  <a:lnTo>
                    <a:pt x="26327" y="44123"/>
                  </a:lnTo>
                  <a:lnTo>
                    <a:pt x="26164" y="43905"/>
                  </a:lnTo>
                  <a:lnTo>
                    <a:pt x="26000" y="43714"/>
                  </a:lnTo>
                  <a:lnTo>
                    <a:pt x="25619" y="43360"/>
                  </a:lnTo>
                  <a:lnTo>
                    <a:pt x="25510" y="43278"/>
                  </a:lnTo>
                  <a:lnTo>
                    <a:pt x="25374" y="43278"/>
                  </a:lnTo>
                  <a:lnTo>
                    <a:pt x="25237" y="43306"/>
                  </a:lnTo>
                  <a:lnTo>
                    <a:pt x="25183" y="43360"/>
                  </a:lnTo>
                  <a:lnTo>
                    <a:pt x="25155" y="43415"/>
                  </a:lnTo>
                  <a:lnTo>
                    <a:pt x="25019" y="43660"/>
                  </a:lnTo>
                  <a:lnTo>
                    <a:pt x="24828" y="43905"/>
                  </a:lnTo>
                  <a:lnTo>
                    <a:pt x="24638" y="44096"/>
                  </a:lnTo>
                  <a:lnTo>
                    <a:pt x="24447" y="44314"/>
                  </a:lnTo>
                  <a:lnTo>
                    <a:pt x="23984" y="44668"/>
                  </a:lnTo>
                  <a:lnTo>
                    <a:pt x="23520" y="45023"/>
                  </a:lnTo>
                  <a:lnTo>
                    <a:pt x="23057" y="45377"/>
                  </a:lnTo>
                  <a:lnTo>
                    <a:pt x="22839" y="45568"/>
                  </a:lnTo>
                  <a:lnTo>
                    <a:pt x="22648" y="45758"/>
                  </a:lnTo>
                  <a:lnTo>
                    <a:pt x="22457" y="45976"/>
                  </a:lnTo>
                  <a:lnTo>
                    <a:pt x="22294" y="46222"/>
                  </a:lnTo>
                  <a:lnTo>
                    <a:pt x="22158" y="46467"/>
                  </a:lnTo>
                  <a:lnTo>
                    <a:pt x="22076" y="46740"/>
                  </a:lnTo>
                  <a:lnTo>
                    <a:pt x="22021" y="46903"/>
                  </a:lnTo>
                  <a:lnTo>
                    <a:pt x="21994" y="47067"/>
                  </a:lnTo>
                  <a:lnTo>
                    <a:pt x="21994" y="47394"/>
                  </a:lnTo>
                  <a:lnTo>
                    <a:pt x="22076" y="47721"/>
                  </a:lnTo>
                  <a:lnTo>
                    <a:pt x="22185" y="48020"/>
                  </a:lnTo>
                  <a:lnTo>
                    <a:pt x="22267" y="48157"/>
                  </a:lnTo>
                  <a:lnTo>
                    <a:pt x="22376" y="48266"/>
                  </a:lnTo>
                  <a:lnTo>
                    <a:pt x="22485" y="48402"/>
                  </a:lnTo>
                  <a:lnTo>
                    <a:pt x="22594" y="48484"/>
                  </a:lnTo>
                  <a:lnTo>
                    <a:pt x="22730" y="48565"/>
                  </a:lnTo>
                  <a:lnTo>
                    <a:pt x="22893" y="48647"/>
                  </a:lnTo>
                  <a:lnTo>
                    <a:pt x="23030" y="48702"/>
                  </a:lnTo>
                  <a:lnTo>
                    <a:pt x="23221" y="48729"/>
                  </a:lnTo>
                  <a:lnTo>
                    <a:pt x="22566" y="49819"/>
                  </a:lnTo>
                  <a:lnTo>
                    <a:pt x="21912" y="50937"/>
                  </a:lnTo>
                  <a:lnTo>
                    <a:pt x="21313" y="52054"/>
                  </a:lnTo>
                  <a:lnTo>
                    <a:pt x="20713" y="53199"/>
                  </a:lnTo>
                  <a:lnTo>
                    <a:pt x="19487" y="51482"/>
                  </a:lnTo>
                  <a:lnTo>
                    <a:pt x="18833" y="50637"/>
                  </a:lnTo>
                  <a:lnTo>
                    <a:pt x="18179" y="49819"/>
                  </a:lnTo>
                  <a:lnTo>
                    <a:pt x="18097" y="49737"/>
                  </a:lnTo>
                  <a:lnTo>
                    <a:pt x="17988" y="49710"/>
                  </a:lnTo>
                  <a:lnTo>
                    <a:pt x="17879" y="49737"/>
                  </a:lnTo>
                  <a:lnTo>
                    <a:pt x="17797" y="49765"/>
                  </a:lnTo>
                  <a:lnTo>
                    <a:pt x="17497" y="49928"/>
                  </a:lnTo>
                  <a:lnTo>
                    <a:pt x="17225" y="50119"/>
                  </a:lnTo>
                  <a:lnTo>
                    <a:pt x="16952" y="50310"/>
                  </a:lnTo>
                  <a:lnTo>
                    <a:pt x="16707" y="50555"/>
                  </a:lnTo>
                  <a:lnTo>
                    <a:pt x="16489" y="50827"/>
                  </a:lnTo>
                  <a:lnTo>
                    <a:pt x="16407" y="50964"/>
                  </a:lnTo>
                  <a:lnTo>
                    <a:pt x="16353" y="51127"/>
                  </a:lnTo>
                  <a:lnTo>
                    <a:pt x="16298" y="51264"/>
                  </a:lnTo>
                  <a:lnTo>
                    <a:pt x="16271" y="51427"/>
                  </a:lnTo>
                  <a:lnTo>
                    <a:pt x="16271" y="51618"/>
                  </a:lnTo>
                  <a:lnTo>
                    <a:pt x="16298" y="51781"/>
                  </a:lnTo>
                  <a:lnTo>
                    <a:pt x="16353" y="51999"/>
                  </a:lnTo>
                  <a:lnTo>
                    <a:pt x="16434" y="52190"/>
                  </a:lnTo>
                  <a:lnTo>
                    <a:pt x="16543" y="52354"/>
                  </a:lnTo>
                  <a:lnTo>
                    <a:pt x="16680" y="52544"/>
                  </a:lnTo>
                  <a:lnTo>
                    <a:pt x="16952" y="52871"/>
                  </a:lnTo>
                  <a:lnTo>
                    <a:pt x="17225" y="53199"/>
                  </a:lnTo>
                  <a:lnTo>
                    <a:pt x="18151" y="54289"/>
                  </a:lnTo>
                  <a:lnTo>
                    <a:pt x="19105" y="55406"/>
                  </a:lnTo>
                  <a:lnTo>
                    <a:pt x="19160" y="55433"/>
                  </a:lnTo>
                  <a:lnTo>
                    <a:pt x="19214" y="55461"/>
                  </a:lnTo>
                  <a:lnTo>
                    <a:pt x="19323" y="55461"/>
                  </a:lnTo>
                  <a:lnTo>
                    <a:pt x="19432" y="55406"/>
                  </a:lnTo>
                  <a:lnTo>
                    <a:pt x="19514" y="55324"/>
                  </a:lnTo>
                  <a:lnTo>
                    <a:pt x="19541" y="55188"/>
                  </a:lnTo>
                  <a:lnTo>
                    <a:pt x="19541" y="55134"/>
                  </a:lnTo>
                  <a:lnTo>
                    <a:pt x="19514" y="55079"/>
                  </a:lnTo>
                  <a:lnTo>
                    <a:pt x="18615" y="53907"/>
                  </a:lnTo>
                  <a:lnTo>
                    <a:pt x="17688" y="52735"/>
                  </a:lnTo>
                  <a:lnTo>
                    <a:pt x="17388" y="52381"/>
                  </a:lnTo>
                  <a:lnTo>
                    <a:pt x="17252" y="52217"/>
                  </a:lnTo>
                  <a:lnTo>
                    <a:pt x="17143" y="52027"/>
                  </a:lnTo>
                  <a:lnTo>
                    <a:pt x="17034" y="51836"/>
                  </a:lnTo>
                  <a:lnTo>
                    <a:pt x="16980" y="51618"/>
                  </a:lnTo>
                  <a:lnTo>
                    <a:pt x="16980" y="51400"/>
                  </a:lnTo>
                  <a:lnTo>
                    <a:pt x="17007" y="51291"/>
                  </a:lnTo>
                  <a:lnTo>
                    <a:pt x="17061" y="51182"/>
                  </a:lnTo>
                  <a:lnTo>
                    <a:pt x="17116" y="51073"/>
                  </a:lnTo>
                  <a:lnTo>
                    <a:pt x="17198" y="50964"/>
                  </a:lnTo>
                  <a:lnTo>
                    <a:pt x="17416" y="50773"/>
                  </a:lnTo>
                  <a:lnTo>
                    <a:pt x="17634" y="50609"/>
                  </a:lnTo>
                  <a:lnTo>
                    <a:pt x="17879" y="50473"/>
                  </a:lnTo>
                  <a:lnTo>
                    <a:pt x="19160" y="52027"/>
                  </a:lnTo>
                  <a:lnTo>
                    <a:pt x="20413" y="53635"/>
                  </a:lnTo>
                  <a:lnTo>
                    <a:pt x="20468" y="53662"/>
                  </a:lnTo>
                  <a:lnTo>
                    <a:pt x="19650" y="55379"/>
                  </a:lnTo>
                  <a:lnTo>
                    <a:pt x="19214" y="56305"/>
                  </a:lnTo>
                  <a:lnTo>
                    <a:pt x="18806" y="57259"/>
                  </a:lnTo>
                  <a:lnTo>
                    <a:pt x="18397" y="58240"/>
                  </a:lnTo>
                  <a:lnTo>
                    <a:pt x="18015" y="59194"/>
                  </a:lnTo>
                  <a:lnTo>
                    <a:pt x="17634" y="60203"/>
                  </a:lnTo>
                  <a:lnTo>
                    <a:pt x="17279" y="61184"/>
                  </a:lnTo>
                  <a:lnTo>
                    <a:pt x="16952" y="62219"/>
                  </a:lnTo>
                  <a:lnTo>
                    <a:pt x="16625" y="63228"/>
                  </a:lnTo>
                  <a:lnTo>
                    <a:pt x="15399" y="62764"/>
                  </a:lnTo>
                  <a:lnTo>
                    <a:pt x="14172" y="62328"/>
                  </a:lnTo>
                  <a:lnTo>
                    <a:pt x="14063" y="62301"/>
                  </a:lnTo>
                  <a:lnTo>
                    <a:pt x="13954" y="62328"/>
                  </a:lnTo>
                  <a:lnTo>
                    <a:pt x="13873" y="62383"/>
                  </a:lnTo>
                  <a:lnTo>
                    <a:pt x="13818" y="62465"/>
                  </a:lnTo>
                  <a:lnTo>
                    <a:pt x="13682" y="62792"/>
                  </a:lnTo>
                  <a:lnTo>
                    <a:pt x="13546" y="63146"/>
                  </a:lnTo>
                  <a:lnTo>
                    <a:pt x="13437" y="63555"/>
                  </a:lnTo>
                  <a:lnTo>
                    <a:pt x="13382" y="63964"/>
                  </a:lnTo>
                  <a:lnTo>
                    <a:pt x="13328" y="64372"/>
                  </a:lnTo>
                  <a:lnTo>
                    <a:pt x="13355" y="64754"/>
                  </a:lnTo>
                  <a:lnTo>
                    <a:pt x="13382" y="64945"/>
                  </a:lnTo>
                  <a:lnTo>
                    <a:pt x="13409" y="65135"/>
                  </a:lnTo>
                  <a:lnTo>
                    <a:pt x="13491" y="65299"/>
                  </a:lnTo>
                  <a:lnTo>
                    <a:pt x="13573" y="65462"/>
                  </a:lnTo>
                  <a:lnTo>
                    <a:pt x="13655" y="65599"/>
                  </a:lnTo>
                  <a:lnTo>
                    <a:pt x="13736" y="65680"/>
                  </a:lnTo>
                  <a:lnTo>
                    <a:pt x="13845" y="65762"/>
                  </a:lnTo>
                  <a:lnTo>
                    <a:pt x="13954" y="65844"/>
                  </a:lnTo>
                  <a:lnTo>
                    <a:pt x="14227" y="65899"/>
                  </a:lnTo>
                  <a:lnTo>
                    <a:pt x="14500" y="65953"/>
                  </a:lnTo>
                  <a:lnTo>
                    <a:pt x="15780" y="66117"/>
                  </a:lnTo>
                  <a:lnTo>
                    <a:pt x="15562" y="66989"/>
                  </a:lnTo>
                  <a:lnTo>
                    <a:pt x="15317" y="67888"/>
                  </a:lnTo>
                  <a:lnTo>
                    <a:pt x="15181" y="68297"/>
                  </a:lnTo>
                  <a:lnTo>
                    <a:pt x="15045" y="68733"/>
                  </a:lnTo>
                  <a:lnTo>
                    <a:pt x="14854" y="69142"/>
                  </a:lnTo>
                  <a:lnTo>
                    <a:pt x="14663" y="69550"/>
                  </a:lnTo>
                  <a:lnTo>
                    <a:pt x="14363" y="70068"/>
                  </a:lnTo>
                  <a:lnTo>
                    <a:pt x="14172" y="70314"/>
                  </a:lnTo>
                  <a:lnTo>
                    <a:pt x="13982" y="70559"/>
                  </a:lnTo>
                  <a:lnTo>
                    <a:pt x="13791" y="70777"/>
                  </a:lnTo>
                  <a:lnTo>
                    <a:pt x="13573" y="70995"/>
                  </a:lnTo>
                  <a:lnTo>
                    <a:pt x="13355" y="71186"/>
                  </a:lnTo>
                  <a:lnTo>
                    <a:pt x="13110" y="71349"/>
                  </a:lnTo>
                  <a:lnTo>
                    <a:pt x="12810" y="71513"/>
                  </a:lnTo>
                  <a:lnTo>
                    <a:pt x="12510" y="71622"/>
                  </a:lnTo>
                  <a:lnTo>
                    <a:pt x="12156" y="71703"/>
                  </a:lnTo>
                  <a:lnTo>
                    <a:pt x="11801" y="71731"/>
                  </a:lnTo>
                  <a:lnTo>
                    <a:pt x="11420" y="71731"/>
                  </a:lnTo>
                  <a:lnTo>
                    <a:pt x="11066" y="71703"/>
                  </a:lnTo>
                  <a:lnTo>
                    <a:pt x="10711" y="71622"/>
                  </a:lnTo>
                  <a:lnTo>
                    <a:pt x="10384" y="71513"/>
                  </a:lnTo>
                  <a:lnTo>
                    <a:pt x="10084" y="71376"/>
                  </a:lnTo>
                  <a:lnTo>
                    <a:pt x="9812" y="71186"/>
                  </a:lnTo>
                  <a:lnTo>
                    <a:pt x="9703" y="71049"/>
                  </a:lnTo>
                  <a:lnTo>
                    <a:pt x="9594" y="70940"/>
                  </a:lnTo>
                  <a:lnTo>
                    <a:pt x="9512" y="70804"/>
                  </a:lnTo>
                  <a:lnTo>
                    <a:pt x="9430" y="70668"/>
                  </a:lnTo>
                  <a:lnTo>
                    <a:pt x="9376" y="70504"/>
                  </a:lnTo>
                  <a:lnTo>
                    <a:pt x="9349" y="70341"/>
                  </a:lnTo>
                  <a:lnTo>
                    <a:pt x="9321" y="70177"/>
                  </a:lnTo>
                  <a:lnTo>
                    <a:pt x="9321" y="69987"/>
                  </a:lnTo>
                  <a:lnTo>
                    <a:pt x="9349" y="69796"/>
                  </a:lnTo>
                  <a:lnTo>
                    <a:pt x="9376" y="69578"/>
                  </a:lnTo>
                  <a:lnTo>
                    <a:pt x="9458" y="69360"/>
                  </a:lnTo>
                  <a:lnTo>
                    <a:pt x="9539" y="69114"/>
                  </a:lnTo>
                  <a:lnTo>
                    <a:pt x="9567" y="69033"/>
                  </a:lnTo>
                  <a:lnTo>
                    <a:pt x="9648" y="68978"/>
                  </a:lnTo>
                  <a:lnTo>
                    <a:pt x="9349" y="68678"/>
                  </a:lnTo>
                  <a:lnTo>
                    <a:pt x="9240" y="68624"/>
                  </a:lnTo>
                  <a:lnTo>
                    <a:pt x="9131" y="68651"/>
                  </a:lnTo>
                  <a:lnTo>
                    <a:pt x="9049" y="68706"/>
                  </a:lnTo>
                  <a:lnTo>
                    <a:pt x="8967" y="68815"/>
                  </a:lnTo>
                  <a:lnTo>
                    <a:pt x="8831" y="69087"/>
                  </a:lnTo>
                  <a:lnTo>
                    <a:pt x="8749" y="69387"/>
                  </a:lnTo>
                  <a:lnTo>
                    <a:pt x="8695" y="69659"/>
                  </a:lnTo>
                  <a:lnTo>
                    <a:pt x="8695" y="69959"/>
                  </a:lnTo>
                  <a:lnTo>
                    <a:pt x="8695" y="70232"/>
                  </a:lnTo>
                  <a:lnTo>
                    <a:pt x="8749" y="70504"/>
                  </a:lnTo>
                  <a:lnTo>
                    <a:pt x="8831" y="70777"/>
                  </a:lnTo>
                  <a:lnTo>
                    <a:pt x="8913" y="71049"/>
                  </a:lnTo>
                  <a:lnTo>
                    <a:pt x="9049" y="71295"/>
                  </a:lnTo>
                  <a:lnTo>
                    <a:pt x="9212" y="71540"/>
                  </a:lnTo>
                  <a:lnTo>
                    <a:pt x="9376" y="71758"/>
                  </a:lnTo>
                  <a:lnTo>
                    <a:pt x="9594" y="71949"/>
                  </a:lnTo>
                  <a:lnTo>
                    <a:pt x="9812" y="72140"/>
                  </a:lnTo>
                  <a:lnTo>
                    <a:pt x="10084" y="72303"/>
                  </a:lnTo>
                  <a:lnTo>
                    <a:pt x="10357" y="72412"/>
                  </a:lnTo>
                  <a:lnTo>
                    <a:pt x="10657" y="72521"/>
                  </a:lnTo>
                  <a:lnTo>
                    <a:pt x="11066" y="72630"/>
                  </a:lnTo>
                  <a:lnTo>
                    <a:pt x="11502" y="72657"/>
                  </a:lnTo>
                  <a:lnTo>
                    <a:pt x="11910" y="72630"/>
                  </a:lnTo>
                  <a:lnTo>
                    <a:pt x="12292" y="72576"/>
                  </a:lnTo>
                  <a:lnTo>
                    <a:pt x="12674" y="72439"/>
                  </a:lnTo>
                  <a:lnTo>
                    <a:pt x="13055" y="72276"/>
                  </a:lnTo>
                  <a:lnTo>
                    <a:pt x="13409" y="72085"/>
                  </a:lnTo>
                  <a:lnTo>
                    <a:pt x="13736" y="71840"/>
                  </a:lnTo>
                  <a:lnTo>
                    <a:pt x="14063" y="71567"/>
                  </a:lnTo>
                  <a:lnTo>
                    <a:pt x="14363" y="71267"/>
                  </a:lnTo>
                  <a:lnTo>
                    <a:pt x="14636" y="70940"/>
                  </a:lnTo>
                  <a:lnTo>
                    <a:pt x="14881" y="70613"/>
                  </a:lnTo>
                  <a:lnTo>
                    <a:pt x="15126" y="70259"/>
                  </a:lnTo>
                  <a:lnTo>
                    <a:pt x="15344" y="69905"/>
                  </a:lnTo>
                  <a:lnTo>
                    <a:pt x="15535" y="69550"/>
                  </a:lnTo>
                  <a:lnTo>
                    <a:pt x="15699" y="69169"/>
                  </a:lnTo>
                  <a:lnTo>
                    <a:pt x="15971" y="68433"/>
                  </a:lnTo>
                  <a:lnTo>
                    <a:pt x="16244" y="67697"/>
                  </a:lnTo>
                  <a:lnTo>
                    <a:pt x="16762" y="66198"/>
                  </a:lnTo>
                  <a:lnTo>
                    <a:pt x="16843" y="66171"/>
                  </a:lnTo>
                  <a:lnTo>
                    <a:pt x="16898" y="66144"/>
                  </a:lnTo>
                  <a:lnTo>
                    <a:pt x="16952" y="66062"/>
                  </a:lnTo>
                  <a:lnTo>
                    <a:pt x="16980" y="66008"/>
                  </a:lnTo>
                  <a:lnTo>
                    <a:pt x="17007" y="65926"/>
                  </a:lnTo>
                  <a:lnTo>
                    <a:pt x="16980" y="65844"/>
                  </a:lnTo>
                  <a:lnTo>
                    <a:pt x="16952" y="65762"/>
                  </a:lnTo>
                  <a:lnTo>
                    <a:pt x="16925" y="65708"/>
                  </a:lnTo>
                  <a:lnTo>
                    <a:pt x="17525" y="63691"/>
                  </a:lnTo>
                  <a:lnTo>
                    <a:pt x="18097" y="61674"/>
                  </a:lnTo>
                  <a:lnTo>
                    <a:pt x="18424" y="60666"/>
                  </a:lnTo>
                  <a:lnTo>
                    <a:pt x="18751" y="59658"/>
                  </a:lnTo>
                  <a:lnTo>
                    <a:pt x="19105" y="58676"/>
                  </a:lnTo>
                  <a:lnTo>
                    <a:pt x="19514" y="57695"/>
                  </a:lnTo>
                  <a:lnTo>
                    <a:pt x="20114" y="56333"/>
                  </a:lnTo>
                  <a:lnTo>
                    <a:pt x="20768" y="54970"/>
                  </a:lnTo>
                  <a:lnTo>
                    <a:pt x="21422" y="53607"/>
                  </a:lnTo>
                  <a:lnTo>
                    <a:pt x="22130" y="52272"/>
                  </a:lnTo>
                  <a:lnTo>
                    <a:pt x="22866" y="50964"/>
                  </a:lnTo>
                  <a:lnTo>
                    <a:pt x="23629" y="49683"/>
                  </a:lnTo>
                  <a:lnTo>
                    <a:pt x="24420" y="48402"/>
                  </a:lnTo>
                  <a:lnTo>
                    <a:pt x="25237" y="47148"/>
                  </a:lnTo>
                  <a:lnTo>
                    <a:pt x="26109" y="45895"/>
                  </a:lnTo>
                  <a:lnTo>
                    <a:pt x="27009" y="44641"/>
                  </a:lnTo>
                  <a:lnTo>
                    <a:pt x="27935" y="43442"/>
                  </a:lnTo>
                  <a:lnTo>
                    <a:pt x="28889" y="42243"/>
                  </a:lnTo>
                  <a:lnTo>
                    <a:pt x="29870" y="41044"/>
                  </a:lnTo>
                  <a:lnTo>
                    <a:pt x="30879" y="39899"/>
                  </a:lnTo>
                  <a:lnTo>
                    <a:pt x="31914" y="38754"/>
                  </a:lnTo>
                  <a:lnTo>
                    <a:pt x="32977" y="37664"/>
                  </a:lnTo>
                  <a:lnTo>
                    <a:pt x="34095" y="36574"/>
                  </a:lnTo>
                  <a:lnTo>
                    <a:pt x="35212" y="35538"/>
                  </a:lnTo>
                  <a:lnTo>
                    <a:pt x="36357" y="34503"/>
                  </a:lnTo>
                  <a:lnTo>
                    <a:pt x="37528" y="33522"/>
                  </a:lnTo>
                  <a:lnTo>
                    <a:pt x="38728" y="32568"/>
                  </a:lnTo>
                  <a:lnTo>
                    <a:pt x="39954" y="31641"/>
                  </a:lnTo>
                  <a:lnTo>
                    <a:pt x="41208" y="30769"/>
                  </a:lnTo>
                  <a:lnTo>
                    <a:pt x="42461" y="29924"/>
                  </a:lnTo>
                  <a:lnTo>
                    <a:pt x="43143" y="29515"/>
                  </a:lnTo>
                  <a:lnTo>
                    <a:pt x="43797" y="29134"/>
                  </a:lnTo>
                  <a:lnTo>
                    <a:pt x="44478" y="28752"/>
                  </a:lnTo>
                  <a:lnTo>
                    <a:pt x="45132" y="28398"/>
                  </a:lnTo>
                  <a:lnTo>
                    <a:pt x="45813" y="28071"/>
                  </a:lnTo>
                  <a:lnTo>
                    <a:pt x="46495" y="27744"/>
                  </a:lnTo>
                  <a:lnTo>
                    <a:pt x="47176" y="27444"/>
                  </a:lnTo>
                  <a:lnTo>
                    <a:pt x="47857" y="27172"/>
                  </a:lnTo>
                  <a:lnTo>
                    <a:pt x="48566" y="26926"/>
                  </a:lnTo>
                  <a:lnTo>
                    <a:pt x="49247" y="26681"/>
                  </a:lnTo>
                  <a:lnTo>
                    <a:pt x="49929" y="26490"/>
                  </a:lnTo>
                  <a:lnTo>
                    <a:pt x="50637" y="26300"/>
                  </a:lnTo>
                  <a:lnTo>
                    <a:pt x="51319" y="26136"/>
                  </a:lnTo>
                  <a:lnTo>
                    <a:pt x="52027" y="26000"/>
                  </a:lnTo>
                  <a:lnTo>
                    <a:pt x="52736" y="25864"/>
                  </a:lnTo>
                  <a:lnTo>
                    <a:pt x="53444" y="25782"/>
                  </a:lnTo>
                  <a:lnTo>
                    <a:pt x="54153" y="25700"/>
                  </a:lnTo>
                  <a:lnTo>
                    <a:pt x="54861" y="25673"/>
                  </a:lnTo>
                  <a:lnTo>
                    <a:pt x="55570" y="25646"/>
                  </a:lnTo>
                  <a:close/>
                  <a:moveTo>
                    <a:pt x="62819" y="0"/>
                  </a:moveTo>
                  <a:lnTo>
                    <a:pt x="62302" y="27"/>
                  </a:lnTo>
                  <a:lnTo>
                    <a:pt x="61811" y="109"/>
                  </a:lnTo>
                  <a:lnTo>
                    <a:pt x="61320" y="218"/>
                  </a:lnTo>
                  <a:lnTo>
                    <a:pt x="60857" y="409"/>
                  </a:lnTo>
                  <a:lnTo>
                    <a:pt x="60394" y="627"/>
                  </a:lnTo>
                  <a:lnTo>
                    <a:pt x="59985" y="872"/>
                  </a:lnTo>
                  <a:lnTo>
                    <a:pt x="59576" y="1172"/>
                  </a:lnTo>
                  <a:lnTo>
                    <a:pt x="59222" y="1499"/>
                  </a:lnTo>
                  <a:lnTo>
                    <a:pt x="58868" y="1853"/>
                  </a:lnTo>
                  <a:lnTo>
                    <a:pt x="58568" y="2262"/>
                  </a:lnTo>
                  <a:lnTo>
                    <a:pt x="58295" y="2671"/>
                  </a:lnTo>
                  <a:lnTo>
                    <a:pt x="58077" y="3134"/>
                  </a:lnTo>
                  <a:lnTo>
                    <a:pt x="57887" y="3598"/>
                  </a:lnTo>
                  <a:lnTo>
                    <a:pt x="57750" y="4061"/>
                  </a:lnTo>
                  <a:lnTo>
                    <a:pt x="57641" y="4579"/>
                  </a:lnTo>
                  <a:lnTo>
                    <a:pt x="57287" y="4170"/>
                  </a:lnTo>
                  <a:lnTo>
                    <a:pt x="57069" y="4006"/>
                  </a:lnTo>
                  <a:lnTo>
                    <a:pt x="56851" y="3816"/>
                  </a:lnTo>
                  <a:lnTo>
                    <a:pt x="56633" y="3679"/>
                  </a:lnTo>
                  <a:lnTo>
                    <a:pt x="56388" y="3543"/>
                  </a:lnTo>
                  <a:lnTo>
                    <a:pt x="56142" y="3407"/>
                  </a:lnTo>
                  <a:lnTo>
                    <a:pt x="55897" y="3298"/>
                  </a:lnTo>
                  <a:lnTo>
                    <a:pt x="55625" y="3216"/>
                  </a:lnTo>
                  <a:lnTo>
                    <a:pt x="55379" y="3134"/>
                  </a:lnTo>
                  <a:lnTo>
                    <a:pt x="55107" y="3080"/>
                  </a:lnTo>
                  <a:lnTo>
                    <a:pt x="54834" y="3053"/>
                  </a:lnTo>
                  <a:lnTo>
                    <a:pt x="54289" y="3053"/>
                  </a:lnTo>
                  <a:lnTo>
                    <a:pt x="54044" y="3107"/>
                  </a:lnTo>
                  <a:lnTo>
                    <a:pt x="53771" y="3162"/>
                  </a:lnTo>
                  <a:lnTo>
                    <a:pt x="53553" y="3243"/>
                  </a:lnTo>
                  <a:lnTo>
                    <a:pt x="53335" y="3325"/>
                  </a:lnTo>
                  <a:lnTo>
                    <a:pt x="53144" y="3434"/>
                  </a:lnTo>
                  <a:lnTo>
                    <a:pt x="52954" y="3543"/>
                  </a:lnTo>
                  <a:lnTo>
                    <a:pt x="52763" y="3679"/>
                  </a:lnTo>
                  <a:lnTo>
                    <a:pt x="52599" y="3843"/>
                  </a:lnTo>
                  <a:lnTo>
                    <a:pt x="52436" y="3979"/>
                  </a:lnTo>
                  <a:lnTo>
                    <a:pt x="52300" y="4143"/>
                  </a:lnTo>
                  <a:lnTo>
                    <a:pt x="52163" y="4334"/>
                  </a:lnTo>
                  <a:lnTo>
                    <a:pt x="52054" y="4524"/>
                  </a:lnTo>
                  <a:lnTo>
                    <a:pt x="51945" y="4715"/>
                  </a:lnTo>
                  <a:lnTo>
                    <a:pt x="51864" y="4906"/>
                  </a:lnTo>
                  <a:lnTo>
                    <a:pt x="51782" y="5124"/>
                  </a:lnTo>
                  <a:lnTo>
                    <a:pt x="51755" y="5342"/>
                  </a:lnTo>
                  <a:lnTo>
                    <a:pt x="51727" y="5533"/>
                  </a:lnTo>
                  <a:lnTo>
                    <a:pt x="51700" y="5778"/>
                  </a:lnTo>
                  <a:lnTo>
                    <a:pt x="51291" y="5533"/>
                  </a:lnTo>
                  <a:lnTo>
                    <a:pt x="50828" y="5342"/>
                  </a:lnTo>
                  <a:lnTo>
                    <a:pt x="50365" y="5206"/>
                  </a:lnTo>
                  <a:lnTo>
                    <a:pt x="49901" y="5124"/>
                  </a:lnTo>
                  <a:lnTo>
                    <a:pt x="49302" y="5124"/>
                  </a:lnTo>
                  <a:lnTo>
                    <a:pt x="49002" y="5151"/>
                  </a:lnTo>
                  <a:lnTo>
                    <a:pt x="48702" y="5206"/>
                  </a:lnTo>
                  <a:lnTo>
                    <a:pt x="48430" y="5287"/>
                  </a:lnTo>
                  <a:lnTo>
                    <a:pt x="48130" y="5369"/>
                  </a:lnTo>
                  <a:lnTo>
                    <a:pt x="47857" y="5478"/>
                  </a:lnTo>
                  <a:lnTo>
                    <a:pt x="47585" y="5614"/>
                  </a:lnTo>
                  <a:lnTo>
                    <a:pt x="47340" y="5778"/>
                  </a:lnTo>
                  <a:lnTo>
                    <a:pt x="47067" y="5941"/>
                  </a:lnTo>
                  <a:lnTo>
                    <a:pt x="46849" y="6105"/>
                  </a:lnTo>
                  <a:lnTo>
                    <a:pt x="46604" y="6296"/>
                  </a:lnTo>
                  <a:lnTo>
                    <a:pt x="46386" y="6514"/>
                  </a:lnTo>
                  <a:lnTo>
                    <a:pt x="46195" y="6732"/>
                  </a:lnTo>
                  <a:lnTo>
                    <a:pt x="46004" y="6977"/>
                  </a:lnTo>
                  <a:lnTo>
                    <a:pt x="45841" y="7195"/>
                  </a:lnTo>
                  <a:lnTo>
                    <a:pt x="45732" y="6841"/>
                  </a:lnTo>
                  <a:lnTo>
                    <a:pt x="45623" y="6514"/>
                  </a:lnTo>
                  <a:lnTo>
                    <a:pt x="45459" y="6187"/>
                  </a:lnTo>
                  <a:lnTo>
                    <a:pt x="45296" y="5860"/>
                  </a:lnTo>
                  <a:lnTo>
                    <a:pt x="45078" y="5560"/>
                  </a:lnTo>
                  <a:lnTo>
                    <a:pt x="44860" y="5260"/>
                  </a:lnTo>
                  <a:lnTo>
                    <a:pt x="44614" y="4988"/>
                  </a:lnTo>
                  <a:lnTo>
                    <a:pt x="44314" y="4742"/>
                  </a:lnTo>
                  <a:lnTo>
                    <a:pt x="44042" y="4524"/>
                  </a:lnTo>
                  <a:lnTo>
                    <a:pt x="43715" y="4306"/>
                  </a:lnTo>
                  <a:lnTo>
                    <a:pt x="43388" y="4143"/>
                  </a:lnTo>
                  <a:lnTo>
                    <a:pt x="43061" y="4006"/>
                  </a:lnTo>
                  <a:lnTo>
                    <a:pt x="42707" y="3870"/>
                  </a:lnTo>
                  <a:lnTo>
                    <a:pt x="42352" y="3788"/>
                  </a:lnTo>
                  <a:lnTo>
                    <a:pt x="41998" y="3761"/>
                  </a:lnTo>
                  <a:lnTo>
                    <a:pt x="41644" y="3761"/>
                  </a:lnTo>
                  <a:lnTo>
                    <a:pt x="41289" y="3788"/>
                  </a:lnTo>
                  <a:lnTo>
                    <a:pt x="40935" y="3843"/>
                  </a:lnTo>
                  <a:lnTo>
                    <a:pt x="40581" y="3952"/>
                  </a:lnTo>
                  <a:lnTo>
                    <a:pt x="40254" y="4088"/>
                  </a:lnTo>
                  <a:lnTo>
                    <a:pt x="39954" y="4252"/>
                  </a:lnTo>
                  <a:lnTo>
                    <a:pt x="39654" y="4415"/>
                  </a:lnTo>
                  <a:lnTo>
                    <a:pt x="39354" y="4633"/>
                  </a:lnTo>
                  <a:lnTo>
                    <a:pt x="39082" y="4879"/>
                  </a:lnTo>
                  <a:lnTo>
                    <a:pt x="38837" y="5124"/>
                  </a:lnTo>
                  <a:lnTo>
                    <a:pt x="38619" y="5396"/>
                  </a:lnTo>
                  <a:lnTo>
                    <a:pt x="38401" y="5696"/>
                  </a:lnTo>
                  <a:lnTo>
                    <a:pt x="38210" y="5996"/>
                  </a:lnTo>
                  <a:lnTo>
                    <a:pt x="38073" y="6323"/>
                  </a:lnTo>
                  <a:lnTo>
                    <a:pt x="37937" y="6650"/>
                  </a:lnTo>
                  <a:lnTo>
                    <a:pt x="37828" y="7004"/>
                  </a:lnTo>
                  <a:lnTo>
                    <a:pt x="37774" y="7331"/>
                  </a:lnTo>
                  <a:lnTo>
                    <a:pt x="37474" y="6923"/>
                  </a:lnTo>
                  <a:lnTo>
                    <a:pt x="37174" y="6514"/>
                  </a:lnTo>
                  <a:lnTo>
                    <a:pt x="36847" y="6132"/>
                  </a:lnTo>
                  <a:lnTo>
                    <a:pt x="36493" y="5778"/>
                  </a:lnTo>
                  <a:lnTo>
                    <a:pt x="36111" y="5478"/>
                  </a:lnTo>
                  <a:lnTo>
                    <a:pt x="35702" y="5178"/>
                  </a:lnTo>
                  <a:lnTo>
                    <a:pt x="35294" y="4933"/>
                  </a:lnTo>
                  <a:lnTo>
                    <a:pt x="34858" y="4742"/>
                  </a:lnTo>
                  <a:lnTo>
                    <a:pt x="34422" y="4579"/>
                  </a:lnTo>
                  <a:lnTo>
                    <a:pt x="33958" y="4443"/>
                  </a:lnTo>
                  <a:lnTo>
                    <a:pt x="33468" y="4388"/>
                  </a:lnTo>
                  <a:lnTo>
                    <a:pt x="32977" y="4361"/>
                  </a:lnTo>
                  <a:lnTo>
                    <a:pt x="32487" y="4388"/>
                  </a:lnTo>
                  <a:lnTo>
                    <a:pt x="31969" y="4470"/>
                  </a:lnTo>
                  <a:lnTo>
                    <a:pt x="31451" y="4633"/>
                  </a:lnTo>
                  <a:lnTo>
                    <a:pt x="30933" y="4851"/>
                  </a:lnTo>
                  <a:lnTo>
                    <a:pt x="30715" y="4960"/>
                  </a:lnTo>
                  <a:lnTo>
                    <a:pt x="30470" y="5097"/>
                  </a:lnTo>
                  <a:lnTo>
                    <a:pt x="30279" y="5233"/>
                  </a:lnTo>
                  <a:lnTo>
                    <a:pt x="30061" y="5396"/>
                  </a:lnTo>
                  <a:lnTo>
                    <a:pt x="29707" y="5723"/>
                  </a:lnTo>
                  <a:lnTo>
                    <a:pt x="29380" y="6132"/>
                  </a:lnTo>
                  <a:lnTo>
                    <a:pt x="29107" y="6541"/>
                  </a:lnTo>
                  <a:lnTo>
                    <a:pt x="28889" y="6977"/>
                  </a:lnTo>
                  <a:lnTo>
                    <a:pt x="28726" y="7440"/>
                  </a:lnTo>
                  <a:lnTo>
                    <a:pt x="28589" y="7931"/>
                  </a:lnTo>
                  <a:lnTo>
                    <a:pt x="28535" y="8421"/>
                  </a:lnTo>
                  <a:lnTo>
                    <a:pt x="28508" y="8912"/>
                  </a:lnTo>
                  <a:lnTo>
                    <a:pt x="28562" y="9403"/>
                  </a:lnTo>
                  <a:lnTo>
                    <a:pt x="28644" y="9893"/>
                  </a:lnTo>
                  <a:lnTo>
                    <a:pt x="28807" y="10356"/>
                  </a:lnTo>
                  <a:lnTo>
                    <a:pt x="29025" y="10793"/>
                  </a:lnTo>
                  <a:lnTo>
                    <a:pt x="29134" y="11011"/>
                  </a:lnTo>
                  <a:lnTo>
                    <a:pt x="29271" y="11201"/>
                  </a:lnTo>
                  <a:lnTo>
                    <a:pt x="29434" y="11419"/>
                  </a:lnTo>
                  <a:lnTo>
                    <a:pt x="29625" y="11583"/>
                  </a:lnTo>
                  <a:lnTo>
                    <a:pt x="29625" y="11583"/>
                  </a:lnTo>
                  <a:lnTo>
                    <a:pt x="29189" y="11474"/>
                  </a:lnTo>
                  <a:lnTo>
                    <a:pt x="28753" y="11419"/>
                  </a:lnTo>
                  <a:lnTo>
                    <a:pt x="28317" y="11419"/>
                  </a:lnTo>
                  <a:lnTo>
                    <a:pt x="27881" y="11474"/>
                  </a:lnTo>
                  <a:lnTo>
                    <a:pt x="27445" y="11583"/>
                  </a:lnTo>
                  <a:lnTo>
                    <a:pt x="27063" y="11746"/>
                  </a:lnTo>
                  <a:lnTo>
                    <a:pt x="26682" y="11992"/>
                  </a:lnTo>
                  <a:lnTo>
                    <a:pt x="26518" y="12101"/>
                  </a:lnTo>
                  <a:lnTo>
                    <a:pt x="26355" y="12264"/>
                  </a:lnTo>
                  <a:lnTo>
                    <a:pt x="26137" y="12455"/>
                  </a:lnTo>
                  <a:lnTo>
                    <a:pt x="25973" y="12673"/>
                  </a:lnTo>
                  <a:lnTo>
                    <a:pt x="25837" y="12891"/>
                  </a:lnTo>
                  <a:lnTo>
                    <a:pt x="25701" y="13136"/>
                  </a:lnTo>
                  <a:lnTo>
                    <a:pt x="25619" y="13382"/>
                  </a:lnTo>
                  <a:lnTo>
                    <a:pt x="25537" y="13627"/>
                  </a:lnTo>
                  <a:lnTo>
                    <a:pt x="25483" y="13899"/>
                  </a:lnTo>
                  <a:lnTo>
                    <a:pt x="25428" y="14145"/>
                  </a:lnTo>
                  <a:lnTo>
                    <a:pt x="25428" y="14417"/>
                  </a:lnTo>
                  <a:lnTo>
                    <a:pt x="25428" y="14690"/>
                  </a:lnTo>
                  <a:lnTo>
                    <a:pt x="25455" y="14935"/>
                  </a:lnTo>
                  <a:lnTo>
                    <a:pt x="25510" y="15208"/>
                  </a:lnTo>
                  <a:lnTo>
                    <a:pt x="25592" y="15453"/>
                  </a:lnTo>
                  <a:lnTo>
                    <a:pt x="25673" y="15698"/>
                  </a:lnTo>
                  <a:lnTo>
                    <a:pt x="25782" y="15943"/>
                  </a:lnTo>
                  <a:lnTo>
                    <a:pt x="25919" y="16189"/>
                  </a:lnTo>
                  <a:lnTo>
                    <a:pt x="25646" y="16080"/>
                  </a:lnTo>
                  <a:lnTo>
                    <a:pt x="25374" y="16025"/>
                  </a:lnTo>
                  <a:lnTo>
                    <a:pt x="25155" y="15998"/>
                  </a:lnTo>
                  <a:lnTo>
                    <a:pt x="24965" y="15998"/>
                  </a:lnTo>
                  <a:lnTo>
                    <a:pt x="24774" y="16025"/>
                  </a:lnTo>
                  <a:lnTo>
                    <a:pt x="24583" y="16080"/>
                  </a:lnTo>
                  <a:lnTo>
                    <a:pt x="24392" y="16134"/>
                  </a:lnTo>
                  <a:lnTo>
                    <a:pt x="24202" y="16216"/>
                  </a:lnTo>
                  <a:lnTo>
                    <a:pt x="24038" y="16298"/>
                  </a:lnTo>
                  <a:lnTo>
                    <a:pt x="23875" y="16434"/>
                  </a:lnTo>
                  <a:lnTo>
                    <a:pt x="23766" y="16216"/>
                  </a:lnTo>
                  <a:lnTo>
                    <a:pt x="23657" y="16025"/>
                  </a:lnTo>
                  <a:lnTo>
                    <a:pt x="23520" y="15862"/>
                  </a:lnTo>
                  <a:lnTo>
                    <a:pt x="23357" y="15698"/>
                  </a:lnTo>
                  <a:lnTo>
                    <a:pt x="23193" y="15535"/>
                  </a:lnTo>
                  <a:lnTo>
                    <a:pt x="23002" y="15371"/>
                  </a:lnTo>
                  <a:lnTo>
                    <a:pt x="22812" y="15262"/>
                  </a:lnTo>
                  <a:lnTo>
                    <a:pt x="22621" y="15126"/>
                  </a:lnTo>
                  <a:lnTo>
                    <a:pt x="22430" y="15044"/>
                  </a:lnTo>
                  <a:lnTo>
                    <a:pt x="22212" y="14962"/>
                  </a:lnTo>
                  <a:lnTo>
                    <a:pt x="21994" y="14880"/>
                  </a:lnTo>
                  <a:lnTo>
                    <a:pt x="21776" y="14826"/>
                  </a:lnTo>
                  <a:lnTo>
                    <a:pt x="21531" y="14799"/>
                  </a:lnTo>
                  <a:lnTo>
                    <a:pt x="21313" y="14771"/>
                  </a:lnTo>
                  <a:lnTo>
                    <a:pt x="21095" y="14799"/>
                  </a:lnTo>
                  <a:lnTo>
                    <a:pt x="20877" y="14826"/>
                  </a:lnTo>
                  <a:lnTo>
                    <a:pt x="20631" y="14880"/>
                  </a:lnTo>
                  <a:lnTo>
                    <a:pt x="20386" y="14962"/>
                  </a:lnTo>
                  <a:lnTo>
                    <a:pt x="20168" y="15071"/>
                  </a:lnTo>
                  <a:lnTo>
                    <a:pt x="19950" y="15180"/>
                  </a:lnTo>
                  <a:lnTo>
                    <a:pt x="19759" y="15317"/>
                  </a:lnTo>
                  <a:lnTo>
                    <a:pt x="19569" y="15480"/>
                  </a:lnTo>
                  <a:lnTo>
                    <a:pt x="19405" y="15644"/>
                  </a:lnTo>
                  <a:lnTo>
                    <a:pt x="19242" y="15834"/>
                  </a:lnTo>
                  <a:lnTo>
                    <a:pt x="19105" y="16052"/>
                  </a:lnTo>
                  <a:lnTo>
                    <a:pt x="18969" y="16243"/>
                  </a:lnTo>
                  <a:lnTo>
                    <a:pt x="18860" y="16488"/>
                  </a:lnTo>
                  <a:lnTo>
                    <a:pt x="18778" y="16706"/>
                  </a:lnTo>
                  <a:lnTo>
                    <a:pt x="18696" y="16952"/>
                  </a:lnTo>
                  <a:lnTo>
                    <a:pt x="18642" y="17170"/>
                  </a:lnTo>
                  <a:lnTo>
                    <a:pt x="18615" y="17415"/>
                  </a:lnTo>
                  <a:lnTo>
                    <a:pt x="18615" y="17660"/>
                  </a:lnTo>
                  <a:lnTo>
                    <a:pt x="18369" y="17388"/>
                  </a:lnTo>
                  <a:lnTo>
                    <a:pt x="18070" y="17143"/>
                  </a:lnTo>
                  <a:lnTo>
                    <a:pt x="17770" y="16924"/>
                  </a:lnTo>
                  <a:lnTo>
                    <a:pt x="17443" y="16761"/>
                  </a:lnTo>
                  <a:lnTo>
                    <a:pt x="17089" y="16625"/>
                  </a:lnTo>
                  <a:lnTo>
                    <a:pt x="16707" y="16516"/>
                  </a:lnTo>
                  <a:lnTo>
                    <a:pt x="16325" y="16434"/>
                  </a:lnTo>
                  <a:lnTo>
                    <a:pt x="15944" y="16407"/>
                  </a:lnTo>
                  <a:lnTo>
                    <a:pt x="15562" y="16407"/>
                  </a:lnTo>
                  <a:lnTo>
                    <a:pt x="15154" y="16434"/>
                  </a:lnTo>
                  <a:lnTo>
                    <a:pt x="14772" y="16516"/>
                  </a:lnTo>
                  <a:lnTo>
                    <a:pt x="14390" y="16597"/>
                  </a:lnTo>
                  <a:lnTo>
                    <a:pt x="14009" y="16734"/>
                  </a:lnTo>
                  <a:lnTo>
                    <a:pt x="13655" y="16897"/>
                  </a:lnTo>
                  <a:lnTo>
                    <a:pt x="13328" y="17115"/>
                  </a:lnTo>
                  <a:lnTo>
                    <a:pt x="13001" y="17333"/>
                  </a:lnTo>
                  <a:lnTo>
                    <a:pt x="12592" y="17715"/>
                  </a:lnTo>
                  <a:lnTo>
                    <a:pt x="12237" y="18124"/>
                  </a:lnTo>
                  <a:lnTo>
                    <a:pt x="11910" y="18560"/>
                  </a:lnTo>
                  <a:lnTo>
                    <a:pt x="11665" y="18996"/>
                  </a:lnTo>
                  <a:lnTo>
                    <a:pt x="11447" y="19486"/>
                  </a:lnTo>
                  <a:lnTo>
                    <a:pt x="11284" y="19977"/>
                  </a:lnTo>
                  <a:lnTo>
                    <a:pt x="11147" y="20467"/>
                  </a:lnTo>
                  <a:lnTo>
                    <a:pt x="11093" y="20985"/>
                  </a:lnTo>
                  <a:lnTo>
                    <a:pt x="11038" y="21503"/>
                  </a:lnTo>
                  <a:lnTo>
                    <a:pt x="11066" y="22048"/>
                  </a:lnTo>
                  <a:lnTo>
                    <a:pt x="11093" y="22566"/>
                  </a:lnTo>
                  <a:lnTo>
                    <a:pt x="11175" y="23084"/>
                  </a:lnTo>
                  <a:lnTo>
                    <a:pt x="11311" y="23602"/>
                  </a:lnTo>
                  <a:lnTo>
                    <a:pt x="11447" y="24119"/>
                  </a:lnTo>
                  <a:lnTo>
                    <a:pt x="11638" y="24637"/>
                  </a:lnTo>
                  <a:lnTo>
                    <a:pt x="11856" y="25128"/>
                  </a:lnTo>
                  <a:lnTo>
                    <a:pt x="11856" y="25128"/>
                  </a:lnTo>
                  <a:lnTo>
                    <a:pt x="11611" y="24964"/>
                  </a:lnTo>
                  <a:lnTo>
                    <a:pt x="11365" y="24855"/>
                  </a:lnTo>
                  <a:lnTo>
                    <a:pt x="11093" y="24773"/>
                  </a:lnTo>
                  <a:lnTo>
                    <a:pt x="10820" y="24692"/>
                  </a:lnTo>
                  <a:lnTo>
                    <a:pt x="10548" y="24664"/>
                  </a:lnTo>
                  <a:lnTo>
                    <a:pt x="10275" y="24637"/>
                  </a:lnTo>
                  <a:lnTo>
                    <a:pt x="9975" y="24637"/>
                  </a:lnTo>
                  <a:lnTo>
                    <a:pt x="9703" y="24664"/>
                  </a:lnTo>
                  <a:lnTo>
                    <a:pt x="9430" y="24719"/>
                  </a:lnTo>
                  <a:lnTo>
                    <a:pt x="9158" y="24801"/>
                  </a:lnTo>
                  <a:lnTo>
                    <a:pt x="8913" y="24882"/>
                  </a:lnTo>
                  <a:lnTo>
                    <a:pt x="8667" y="25019"/>
                  </a:lnTo>
                  <a:lnTo>
                    <a:pt x="8422" y="25182"/>
                  </a:lnTo>
                  <a:lnTo>
                    <a:pt x="8204" y="25346"/>
                  </a:lnTo>
                  <a:lnTo>
                    <a:pt x="8013" y="25564"/>
                  </a:lnTo>
                  <a:lnTo>
                    <a:pt x="7850" y="25782"/>
                  </a:lnTo>
                  <a:lnTo>
                    <a:pt x="7713" y="26000"/>
                  </a:lnTo>
                  <a:lnTo>
                    <a:pt x="7604" y="26245"/>
                  </a:lnTo>
                  <a:lnTo>
                    <a:pt x="7495" y="26490"/>
                  </a:lnTo>
                  <a:lnTo>
                    <a:pt x="7441" y="26708"/>
                  </a:lnTo>
                  <a:lnTo>
                    <a:pt x="7414" y="26954"/>
                  </a:lnTo>
                  <a:lnTo>
                    <a:pt x="7386" y="27226"/>
                  </a:lnTo>
                  <a:lnTo>
                    <a:pt x="7386" y="27471"/>
                  </a:lnTo>
                  <a:lnTo>
                    <a:pt x="7414" y="27717"/>
                  </a:lnTo>
                  <a:lnTo>
                    <a:pt x="7441" y="27962"/>
                  </a:lnTo>
                  <a:lnTo>
                    <a:pt x="7495" y="28207"/>
                  </a:lnTo>
                  <a:lnTo>
                    <a:pt x="7577" y="28425"/>
                  </a:lnTo>
                  <a:lnTo>
                    <a:pt x="7686" y="28671"/>
                  </a:lnTo>
                  <a:lnTo>
                    <a:pt x="7795" y="28889"/>
                  </a:lnTo>
                  <a:lnTo>
                    <a:pt x="7931" y="29079"/>
                  </a:lnTo>
                  <a:lnTo>
                    <a:pt x="8095" y="29297"/>
                  </a:lnTo>
                  <a:lnTo>
                    <a:pt x="8259" y="29488"/>
                  </a:lnTo>
                  <a:lnTo>
                    <a:pt x="8013" y="29515"/>
                  </a:lnTo>
                  <a:lnTo>
                    <a:pt x="7795" y="29570"/>
                  </a:lnTo>
                  <a:lnTo>
                    <a:pt x="7332" y="29706"/>
                  </a:lnTo>
                  <a:lnTo>
                    <a:pt x="6896" y="29897"/>
                  </a:lnTo>
                  <a:lnTo>
                    <a:pt x="6487" y="30170"/>
                  </a:lnTo>
                  <a:lnTo>
                    <a:pt x="6133" y="30469"/>
                  </a:lnTo>
                  <a:lnTo>
                    <a:pt x="5806" y="30824"/>
                  </a:lnTo>
                  <a:lnTo>
                    <a:pt x="5642" y="31014"/>
                  </a:lnTo>
                  <a:lnTo>
                    <a:pt x="5533" y="31205"/>
                  </a:lnTo>
                  <a:lnTo>
                    <a:pt x="5397" y="31396"/>
                  </a:lnTo>
                  <a:lnTo>
                    <a:pt x="5315" y="31614"/>
                  </a:lnTo>
                  <a:lnTo>
                    <a:pt x="5179" y="31968"/>
                  </a:lnTo>
                  <a:lnTo>
                    <a:pt x="5097" y="32350"/>
                  </a:lnTo>
                  <a:lnTo>
                    <a:pt x="5070" y="32731"/>
                  </a:lnTo>
                  <a:lnTo>
                    <a:pt x="5070" y="33086"/>
                  </a:lnTo>
                  <a:lnTo>
                    <a:pt x="5097" y="33467"/>
                  </a:lnTo>
                  <a:lnTo>
                    <a:pt x="5179" y="33821"/>
                  </a:lnTo>
                  <a:lnTo>
                    <a:pt x="5288" y="34176"/>
                  </a:lnTo>
                  <a:lnTo>
                    <a:pt x="5424" y="34530"/>
                  </a:lnTo>
                  <a:lnTo>
                    <a:pt x="5615" y="34857"/>
                  </a:lnTo>
                  <a:lnTo>
                    <a:pt x="5833" y="35184"/>
                  </a:lnTo>
                  <a:lnTo>
                    <a:pt x="6051" y="35457"/>
                  </a:lnTo>
                  <a:lnTo>
                    <a:pt x="6324" y="35729"/>
                  </a:lnTo>
                  <a:lnTo>
                    <a:pt x="6596" y="36002"/>
                  </a:lnTo>
                  <a:lnTo>
                    <a:pt x="6896" y="36220"/>
                  </a:lnTo>
                  <a:lnTo>
                    <a:pt x="7223" y="36411"/>
                  </a:lnTo>
                  <a:lnTo>
                    <a:pt x="7577" y="36574"/>
                  </a:lnTo>
                  <a:lnTo>
                    <a:pt x="7686" y="36601"/>
                  </a:lnTo>
                  <a:lnTo>
                    <a:pt x="7768" y="36574"/>
                  </a:lnTo>
                  <a:lnTo>
                    <a:pt x="7877" y="36547"/>
                  </a:lnTo>
                  <a:lnTo>
                    <a:pt x="7959" y="36492"/>
                  </a:lnTo>
                  <a:lnTo>
                    <a:pt x="8013" y="36411"/>
                  </a:lnTo>
                  <a:lnTo>
                    <a:pt x="8041" y="36329"/>
                  </a:lnTo>
                  <a:lnTo>
                    <a:pt x="8041" y="36247"/>
                  </a:lnTo>
                  <a:lnTo>
                    <a:pt x="8041" y="36138"/>
                  </a:lnTo>
                  <a:lnTo>
                    <a:pt x="7959" y="36056"/>
                  </a:lnTo>
                  <a:lnTo>
                    <a:pt x="7877" y="36002"/>
                  </a:lnTo>
                  <a:lnTo>
                    <a:pt x="7632" y="35838"/>
                  </a:lnTo>
                  <a:lnTo>
                    <a:pt x="7359" y="35675"/>
                  </a:lnTo>
                  <a:lnTo>
                    <a:pt x="7141" y="35484"/>
                  </a:lnTo>
                  <a:lnTo>
                    <a:pt x="6923" y="35266"/>
                  </a:lnTo>
                  <a:lnTo>
                    <a:pt x="6705" y="35021"/>
                  </a:lnTo>
                  <a:lnTo>
                    <a:pt x="6514" y="34775"/>
                  </a:lnTo>
                  <a:lnTo>
                    <a:pt x="6351" y="34530"/>
                  </a:lnTo>
                  <a:lnTo>
                    <a:pt x="6215" y="34258"/>
                  </a:lnTo>
                  <a:lnTo>
                    <a:pt x="6078" y="33985"/>
                  </a:lnTo>
                  <a:lnTo>
                    <a:pt x="5997" y="33685"/>
                  </a:lnTo>
                  <a:lnTo>
                    <a:pt x="5915" y="33385"/>
                  </a:lnTo>
                  <a:lnTo>
                    <a:pt x="5888" y="33086"/>
                  </a:lnTo>
                  <a:lnTo>
                    <a:pt x="5888" y="32786"/>
                  </a:lnTo>
                  <a:lnTo>
                    <a:pt x="5942" y="32486"/>
                  </a:lnTo>
                  <a:lnTo>
                    <a:pt x="5997" y="32186"/>
                  </a:lnTo>
                  <a:lnTo>
                    <a:pt x="6106" y="31887"/>
                  </a:lnTo>
                  <a:lnTo>
                    <a:pt x="6242" y="31614"/>
                  </a:lnTo>
                  <a:lnTo>
                    <a:pt x="6405" y="31396"/>
                  </a:lnTo>
                  <a:lnTo>
                    <a:pt x="6596" y="31178"/>
                  </a:lnTo>
                  <a:lnTo>
                    <a:pt x="6787" y="30987"/>
                  </a:lnTo>
                  <a:lnTo>
                    <a:pt x="6978" y="30824"/>
                  </a:lnTo>
                  <a:lnTo>
                    <a:pt x="7223" y="30687"/>
                  </a:lnTo>
                  <a:lnTo>
                    <a:pt x="7441" y="30578"/>
                  </a:lnTo>
                  <a:lnTo>
                    <a:pt x="7713" y="30497"/>
                  </a:lnTo>
                  <a:lnTo>
                    <a:pt x="7959" y="30415"/>
                  </a:lnTo>
                  <a:lnTo>
                    <a:pt x="8231" y="30360"/>
                  </a:lnTo>
                  <a:lnTo>
                    <a:pt x="8504" y="30333"/>
                  </a:lnTo>
                  <a:lnTo>
                    <a:pt x="8749" y="30333"/>
                  </a:lnTo>
                  <a:lnTo>
                    <a:pt x="9022" y="30360"/>
                  </a:lnTo>
                  <a:lnTo>
                    <a:pt x="9294" y="30388"/>
                  </a:lnTo>
                  <a:lnTo>
                    <a:pt x="9567" y="30442"/>
                  </a:lnTo>
                  <a:lnTo>
                    <a:pt x="9839" y="30524"/>
                  </a:lnTo>
                  <a:lnTo>
                    <a:pt x="9975" y="30524"/>
                  </a:lnTo>
                  <a:lnTo>
                    <a:pt x="10084" y="30497"/>
                  </a:lnTo>
                  <a:lnTo>
                    <a:pt x="10139" y="30442"/>
                  </a:lnTo>
                  <a:lnTo>
                    <a:pt x="10194" y="30333"/>
                  </a:lnTo>
                  <a:lnTo>
                    <a:pt x="10221" y="30224"/>
                  </a:lnTo>
                  <a:lnTo>
                    <a:pt x="10194" y="30115"/>
                  </a:lnTo>
                  <a:lnTo>
                    <a:pt x="10139" y="30033"/>
                  </a:lnTo>
                  <a:lnTo>
                    <a:pt x="10057" y="29924"/>
                  </a:lnTo>
                  <a:lnTo>
                    <a:pt x="9894" y="29815"/>
                  </a:lnTo>
                  <a:lnTo>
                    <a:pt x="9703" y="29734"/>
                  </a:lnTo>
                  <a:lnTo>
                    <a:pt x="9648" y="29624"/>
                  </a:lnTo>
                  <a:lnTo>
                    <a:pt x="9567" y="29570"/>
                  </a:lnTo>
                  <a:lnTo>
                    <a:pt x="9349" y="29461"/>
                  </a:lnTo>
                  <a:lnTo>
                    <a:pt x="9158" y="29325"/>
                  </a:lnTo>
                  <a:lnTo>
                    <a:pt x="8967" y="29161"/>
                  </a:lnTo>
                  <a:lnTo>
                    <a:pt x="8804" y="28998"/>
                  </a:lnTo>
                  <a:lnTo>
                    <a:pt x="8640" y="28807"/>
                  </a:lnTo>
                  <a:lnTo>
                    <a:pt x="8504" y="28616"/>
                  </a:lnTo>
                  <a:lnTo>
                    <a:pt x="8395" y="28425"/>
                  </a:lnTo>
                  <a:lnTo>
                    <a:pt x="8313" y="28207"/>
                  </a:lnTo>
                  <a:lnTo>
                    <a:pt x="8231" y="27989"/>
                  </a:lnTo>
                  <a:lnTo>
                    <a:pt x="8177" y="27744"/>
                  </a:lnTo>
                  <a:lnTo>
                    <a:pt x="8150" y="27526"/>
                  </a:lnTo>
                  <a:lnTo>
                    <a:pt x="8150" y="27281"/>
                  </a:lnTo>
                  <a:lnTo>
                    <a:pt x="8177" y="27063"/>
                  </a:lnTo>
                  <a:lnTo>
                    <a:pt x="8231" y="26817"/>
                  </a:lnTo>
                  <a:lnTo>
                    <a:pt x="8313" y="26599"/>
                  </a:lnTo>
                  <a:lnTo>
                    <a:pt x="8422" y="26381"/>
                  </a:lnTo>
                  <a:lnTo>
                    <a:pt x="8586" y="26136"/>
                  </a:lnTo>
                  <a:lnTo>
                    <a:pt x="8776" y="25918"/>
                  </a:lnTo>
                  <a:lnTo>
                    <a:pt x="8994" y="25755"/>
                  </a:lnTo>
                  <a:lnTo>
                    <a:pt x="9212" y="25618"/>
                  </a:lnTo>
                  <a:lnTo>
                    <a:pt x="9458" y="25509"/>
                  </a:lnTo>
                  <a:lnTo>
                    <a:pt x="9730" y="25455"/>
                  </a:lnTo>
                  <a:lnTo>
                    <a:pt x="9975" y="25427"/>
                  </a:lnTo>
                  <a:lnTo>
                    <a:pt x="10248" y="25427"/>
                  </a:lnTo>
                  <a:lnTo>
                    <a:pt x="10521" y="25455"/>
                  </a:lnTo>
                  <a:lnTo>
                    <a:pt x="10766" y="25537"/>
                  </a:lnTo>
                  <a:lnTo>
                    <a:pt x="11038" y="25618"/>
                  </a:lnTo>
                  <a:lnTo>
                    <a:pt x="11284" y="25727"/>
                  </a:lnTo>
                  <a:lnTo>
                    <a:pt x="11529" y="25864"/>
                  </a:lnTo>
                  <a:lnTo>
                    <a:pt x="11747" y="26027"/>
                  </a:lnTo>
                  <a:lnTo>
                    <a:pt x="11938" y="26191"/>
                  </a:lnTo>
                  <a:lnTo>
                    <a:pt x="12128" y="26409"/>
                  </a:lnTo>
                  <a:lnTo>
                    <a:pt x="12156" y="26463"/>
                  </a:lnTo>
                  <a:lnTo>
                    <a:pt x="12237" y="26490"/>
                  </a:lnTo>
                  <a:lnTo>
                    <a:pt x="12347" y="26518"/>
                  </a:lnTo>
                  <a:lnTo>
                    <a:pt x="12483" y="26490"/>
                  </a:lnTo>
                  <a:lnTo>
                    <a:pt x="12592" y="26436"/>
                  </a:lnTo>
                  <a:lnTo>
                    <a:pt x="12674" y="26327"/>
                  </a:lnTo>
                  <a:lnTo>
                    <a:pt x="12728" y="26218"/>
                  </a:lnTo>
                  <a:lnTo>
                    <a:pt x="12728" y="26082"/>
                  </a:lnTo>
                  <a:lnTo>
                    <a:pt x="12701" y="25945"/>
                  </a:lnTo>
                  <a:lnTo>
                    <a:pt x="12646" y="25891"/>
                  </a:lnTo>
                  <a:lnTo>
                    <a:pt x="12728" y="25836"/>
                  </a:lnTo>
                  <a:lnTo>
                    <a:pt x="12755" y="25782"/>
                  </a:lnTo>
                  <a:lnTo>
                    <a:pt x="12783" y="25700"/>
                  </a:lnTo>
                  <a:lnTo>
                    <a:pt x="12755" y="25591"/>
                  </a:lnTo>
                  <a:lnTo>
                    <a:pt x="12456" y="24828"/>
                  </a:lnTo>
                  <a:lnTo>
                    <a:pt x="12183" y="24038"/>
                  </a:lnTo>
                  <a:lnTo>
                    <a:pt x="12074" y="23629"/>
                  </a:lnTo>
                  <a:lnTo>
                    <a:pt x="11965" y="23220"/>
                  </a:lnTo>
                  <a:lnTo>
                    <a:pt x="11883" y="22811"/>
                  </a:lnTo>
                  <a:lnTo>
                    <a:pt x="11829" y="22402"/>
                  </a:lnTo>
                  <a:lnTo>
                    <a:pt x="11801" y="21994"/>
                  </a:lnTo>
                  <a:lnTo>
                    <a:pt x="11801" y="21585"/>
                  </a:lnTo>
                  <a:lnTo>
                    <a:pt x="11829" y="21203"/>
                  </a:lnTo>
                  <a:lnTo>
                    <a:pt x="11883" y="20794"/>
                  </a:lnTo>
                  <a:lnTo>
                    <a:pt x="11965" y="20386"/>
                  </a:lnTo>
                  <a:lnTo>
                    <a:pt x="12101" y="20004"/>
                  </a:lnTo>
                  <a:lnTo>
                    <a:pt x="12265" y="19595"/>
                  </a:lnTo>
                  <a:lnTo>
                    <a:pt x="12456" y="19214"/>
                  </a:lnTo>
                  <a:lnTo>
                    <a:pt x="12755" y="18750"/>
                  </a:lnTo>
                  <a:lnTo>
                    <a:pt x="13082" y="18369"/>
                  </a:lnTo>
                  <a:lnTo>
                    <a:pt x="13464" y="18015"/>
                  </a:lnTo>
                  <a:lnTo>
                    <a:pt x="13845" y="17742"/>
                  </a:lnTo>
                  <a:lnTo>
                    <a:pt x="14254" y="17524"/>
                  </a:lnTo>
                  <a:lnTo>
                    <a:pt x="14690" y="17361"/>
                  </a:lnTo>
                  <a:lnTo>
                    <a:pt x="15126" y="17279"/>
                  </a:lnTo>
                  <a:lnTo>
                    <a:pt x="15562" y="17224"/>
                  </a:lnTo>
                  <a:lnTo>
                    <a:pt x="16026" y="17252"/>
                  </a:lnTo>
                  <a:lnTo>
                    <a:pt x="16462" y="17333"/>
                  </a:lnTo>
                  <a:lnTo>
                    <a:pt x="16898" y="17470"/>
                  </a:lnTo>
                  <a:lnTo>
                    <a:pt x="17307" y="17688"/>
                  </a:lnTo>
                  <a:lnTo>
                    <a:pt x="17688" y="17933"/>
                  </a:lnTo>
                  <a:lnTo>
                    <a:pt x="18070" y="18260"/>
                  </a:lnTo>
                  <a:lnTo>
                    <a:pt x="18424" y="18641"/>
                  </a:lnTo>
                  <a:lnTo>
                    <a:pt x="18560" y="18859"/>
                  </a:lnTo>
                  <a:lnTo>
                    <a:pt x="18724" y="19077"/>
                  </a:lnTo>
                  <a:lnTo>
                    <a:pt x="18778" y="19159"/>
                  </a:lnTo>
                  <a:lnTo>
                    <a:pt x="18887" y="19214"/>
                  </a:lnTo>
                  <a:lnTo>
                    <a:pt x="18969" y="19214"/>
                  </a:lnTo>
                  <a:lnTo>
                    <a:pt x="19051" y="19187"/>
                  </a:lnTo>
                  <a:lnTo>
                    <a:pt x="19133" y="19132"/>
                  </a:lnTo>
                  <a:lnTo>
                    <a:pt x="19187" y="19077"/>
                  </a:lnTo>
                  <a:lnTo>
                    <a:pt x="19214" y="18968"/>
                  </a:lnTo>
                  <a:lnTo>
                    <a:pt x="19214" y="18887"/>
                  </a:lnTo>
                  <a:lnTo>
                    <a:pt x="19105" y="18560"/>
                  </a:lnTo>
                  <a:lnTo>
                    <a:pt x="19187" y="18505"/>
                  </a:lnTo>
                  <a:lnTo>
                    <a:pt x="19269" y="18423"/>
                  </a:lnTo>
                  <a:lnTo>
                    <a:pt x="19296" y="18342"/>
                  </a:lnTo>
                  <a:lnTo>
                    <a:pt x="19296" y="18233"/>
                  </a:lnTo>
                  <a:lnTo>
                    <a:pt x="19269" y="17987"/>
                  </a:lnTo>
                  <a:lnTo>
                    <a:pt x="19269" y="17769"/>
                  </a:lnTo>
                  <a:lnTo>
                    <a:pt x="19269" y="17551"/>
                  </a:lnTo>
                  <a:lnTo>
                    <a:pt x="19296" y="17333"/>
                  </a:lnTo>
                  <a:lnTo>
                    <a:pt x="19351" y="17115"/>
                  </a:lnTo>
                  <a:lnTo>
                    <a:pt x="19432" y="16924"/>
                  </a:lnTo>
                  <a:lnTo>
                    <a:pt x="19514" y="16706"/>
                  </a:lnTo>
                  <a:lnTo>
                    <a:pt x="19623" y="16516"/>
                  </a:lnTo>
                  <a:lnTo>
                    <a:pt x="19732" y="16352"/>
                  </a:lnTo>
                  <a:lnTo>
                    <a:pt x="19896" y="16161"/>
                  </a:lnTo>
                  <a:lnTo>
                    <a:pt x="20032" y="16025"/>
                  </a:lnTo>
                  <a:lnTo>
                    <a:pt x="20195" y="15889"/>
                  </a:lnTo>
                  <a:lnTo>
                    <a:pt x="20386" y="15780"/>
                  </a:lnTo>
                  <a:lnTo>
                    <a:pt x="20604" y="15671"/>
                  </a:lnTo>
                  <a:lnTo>
                    <a:pt x="20795" y="15589"/>
                  </a:lnTo>
                  <a:lnTo>
                    <a:pt x="21040" y="15562"/>
                  </a:lnTo>
                  <a:lnTo>
                    <a:pt x="21231" y="15535"/>
                  </a:lnTo>
                  <a:lnTo>
                    <a:pt x="21449" y="15535"/>
                  </a:lnTo>
                  <a:lnTo>
                    <a:pt x="21640" y="15562"/>
                  </a:lnTo>
                  <a:lnTo>
                    <a:pt x="21831" y="15589"/>
                  </a:lnTo>
                  <a:lnTo>
                    <a:pt x="22021" y="15644"/>
                  </a:lnTo>
                  <a:lnTo>
                    <a:pt x="22185" y="15725"/>
                  </a:lnTo>
                  <a:lnTo>
                    <a:pt x="22348" y="15834"/>
                  </a:lnTo>
                  <a:lnTo>
                    <a:pt x="22485" y="15943"/>
                  </a:lnTo>
                  <a:lnTo>
                    <a:pt x="22784" y="16189"/>
                  </a:lnTo>
                  <a:lnTo>
                    <a:pt x="23002" y="16488"/>
                  </a:lnTo>
                  <a:lnTo>
                    <a:pt x="23193" y="16815"/>
                  </a:lnTo>
                  <a:lnTo>
                    <a:pt x="23357" y="17197"/>
                  </a:lnTo>
                  <a:lnTo>
                    <a:pt x="23330" y="17306"/>
                  </a:lnTo>
                  <a:lnTo>
                    <a:pt x="23330" y="17388"/>
                  </a:lnTo>
                  <a:lnTo>
                    <a:pt x="23357" y="17470"/>
                  </a:lnTo>
                  <a:lnTo>
                    <a:pt x="23411" y="17551"/>
                  </a:lnTo>
                  <a:lnTo>
                    <a:pt x="23466" y="17606"/>
                  </a:lnTo>
                  <a:lnTo>
                    <a:pt x="23493" y="17633"/>
                  </a:lnTo>
                  <a:lnTo>
                    <a:pt x="23548" y="17742"/>
                  </a:lnTo>
                  <a:lnTo>
                    <a:pt x="23602" y="17824"/>
                  </a:lnTo>
                  <a:lnTo>
                    <a:pt x="23711" y="17851"/>
                  </a:lnTo>
                  <a:lnTo>
                    <a:pt x="23820" y="17851"/>
                  </a:lnTo>
                  <a:lnTo>
                    <a:pt x="23929" y="17797"/>
                  </a:lnTo>
                  <a:lnTo>
                    <a:pt x="24011" y="17742"/>
                  </a:lnTo>
                  <a:lnTo>
                    <a:pt x="24065" y="17660"/>
                  </a:lnTo>
                  <a:lnTo>
                    <a:pt x="24093" y="17551"/>
                  </a:lnTo>
                  <a:lnTo>
                    <a:pt x="24093" y="17306"/>
                  </a:lnTo>
                  <a:lnTo>
                    <a:pt x="24065" y="17061"/>
                  </a:lnTo>
                  <a:lnTo>
                    <a:pt x="24202" y="16952"/>
                  </a:lnTo>
                  <a:lnTo>
                    <a:pt x="24365" y="16843"/>
                  </a:lnTo>
                  <a:lnTo>
                    <a:pt x="24529" y="16761"/>
                  </a:lnTo>
                  <a:lnTo>
                    <a:pt x="24692" y="16706"/>
                  </a:lnTo>
                  <a:lnTo>
                    <a:pt x="24856" y="16679"/>
                  </a:lnTo>
                  <a:lnTo>
                    <a:pt x="25237" y="16679"/>
                  </a:lnTo>
                  <a:lnTo>
                    <a:pt x="25401" y="16734"/>
                  </a:lnTo>
                  <a:lnTo>
                    <a:pt x="25701" y="16815"/>
                  </a:lnTo>
                  <a:lnTo>
                    <a:pt x="25946" y="16979"/>
                  </a:lnTo>
                  <a:lnTo>
                    <a:pt x="26164" y="17170"/>
                  </a:lnTo>
                  <a:lnTo>
                    <a:pt x="26382" y="17388"/>
                  </a:lnTo>
                  <a:lnTo>
                    <a:pt x="26573" y="17633"/>
                  </a:lnTo>
                  <a:lnTo>
                    <a:pt x="26709" y="17906"/>
                  </a:lnTo>
                  <a:lnTo>
                    <a:pt x="26845" y="18178"/>
                  </a:lnTo>
                  <a:lnTo>
                    <a:pt x="26981" y="18451"/>
                  </a:lnTo>
                  <a:lnTo>
                    <a:pt x="27036" y="18532"/>
                  </a:lnTo>
                  <a:lnTo>
                    <a:pt x="27118" y="18587"/>
                  </a:lnTo>
                  <a:lnTo>
                    <a:pt x="27199" y="18641"/>
                  </a:lnTo>
                  <a:lnTo>
                    <a:pt x="27308" y="18641"/>
                  </a:lnTo>
                  <a:lnTo>
                    <a:pt x="27036" y="19132"/>
                  </a:lnTo>
                  <a:lnTo>
                    <a:pt x="26818" y="19677"/>
                  </a:lnTo>
                  <a:lnTo>
                    <a:pt x="26654" y="20249"/>
                  </a:lnTo>
                  <a:lnTo>
                    <a:pt x="26545" y="20822"/>
                  </a:lnTo>
                  <a:lnTo>
                    <a:pt x="26491" y="21394"/>
                  </a:lnTo>
                  <a:lnTo>
                    <a:pt x="26518" y="21994"/>
                  </a:lnTo>
                  <a:lnTo>
                    <a:pt x="26600" y="22566"/>
                  </a:lnTo>
                  <a:lnTo>
                    <a:pt x="26682" y="22866"/>
                  </a:lnTo>
                  <a:lnTo>
                    <a:pt x="26763" y="23165"/>
                  </a:lnTo>
                  <a:lnTo>
                    <a:pt x="26491" y="22947"/>
                  </a:lnTo>
                  <a:lnTo>
                    <a:pt x="26191" y="22729"/>
                  </a:lnTo>
                  <a:lnTo>
                    <a:pt x="25891" y="22539"/>
                  </a:lnTo>
                  <a:lnTo>
                    <a:pt x="25592" y="22348"/>
                  </a:lnTo>
                  <a:lnTo>
                    <a:pt x="25292" y="22184"/>
                  </a:lnTo>
                  <a:lnTo>
                    <a:pt x="24965" y="22048"/>
                  </a:lnTo>
                  <a:lnTo>
                    <a:pt x="24665" y="21939"/>
                  </a:lnTo>
                  <a:lnTo>
                    <a:pt x="24338" y="21830"/>
                  </a:lnTo>
                  <a:lnTo>
                    <a:pt x="24011" y="21721"/>
                  </a:lnTo>
                  <a:lnTo>
                    <a:pt x="23657" y="21667"/>
                  </a:lnTo>
                  <a:lnTo>
                    <a:pt x="23330" y="21612"/>
                  </a:lnTo>
                  <a:lnTo>
                    <a:pt x="22975" y="21558"/>
                  </a:lnTo>
                  <a:lnTo>
                    <a:pt x="22648" y="21530"/>
                  </a:lnTo>
                  <a:lnTo>
                    <a:pt x="22294" y="21530"/>
                  </a:lnTo>
                  <a:lnTo>
                    <a:pt x="21613" y="21558"/>
                  </a:lnTo>
                  <a:lnTo>
                    <a:pt x="20931" y="21667"/>
                  </a:lnTo>
                  <a:lnTo>
                    <a:pt x="20250" y="21830"/>
                  </a:lnTo>
                  <a:lnTo>
                    <a:pt x="19596" y="22048"/>
                  </a:lnTo>
                  <a:lnTo>
                    <a:pt x="18942" y="22321"/>
                  </a:lnTo>
                  <a:lnTo>
                    <a:pt x="18315" y="22675"/>
                  </a:lnTo>
                  <a:lnTo>
                    <a:pt x="18015" y="22866"/>
                  </a:lnTo>
                  <a:lnTo>
                    <a:pt x="17715" y="23056"/>
                  </a:lnTo>
                  <a:lnTo>
                    <a:pt x="17443" y="23302"/>
                  </a:lnTo>
                  <a:lnTo>
                    <a:pt x="17143" y="23520"/>
                  </a:lnTo>
                  <a:lnTo>
                    <a:pt x="16898" y="23765"/>
                  </a:lnTo>
                  <a:lnTo>
                    <a:pt x="16625" y="24038"/>
                  </a:lnTo>
                  <a:lnTo>
                    <a:pt x="16162" y="24583"/>
                  </a:lnTo>
                  <a:lnTo>
                    <a:pt x="15753" y="25182"/>
                  </a:lnTo>
                  <a:lnTo>
                    <a:pt x="15372" y="25836"/>
                  </a:lnTo>
                  <a:lnTo>
                    <a:pt x="15045" y="26518"/>
                  </a:lnTo>
                  <a:lnTo>
                    <a:pt x="14745" y="27226"/>
                  </a:lnTo>
                  <a:lnTo>
                    <a:pt x="14500" y="27989"/>
                  </a:lnTo>
                  <a:lnTo>
                    <a:pt x="14336" y="28725"/>
                  </a:lnTo>
                  <a:lnTo>
                    <a:pt x="14281" y="29107"/>
                  </a:lnTo>
                  <a:lnTo>
                    <a:pt x="14227" y="29488"/>
                  </a:lnTo>
                  <a:lnTo>
                    <a:pt x="14200" y="29870"/>
                  </a:lnTo>
                  <a:lnTo>
                    <a:pt x="14172" y="30251"/>
                  </a:lnTo>
                  <a:lnTo>
                    <a:pt x="14172" y="30606"/>
                  </a:lnTo>
                  <a:lnTo>
                    <a:pt x="14200" y="30987"/>
                  </a:lnTo>
                  <a:lnTo>
                    <a:pt x="14254" y="31341"/>
                  </a:lnTo>
                  <a:lnTo>
                    <a:pt x="14309" y="31723"/>
                  </a:lnTo>
                  <a:lnTo>
                    <a:pt x="14390" y="32050"/>
                  </a:lnTo>
                  <a:lnTo>
                    <a:pt x="14500" y="32404"/>
                  </a:lnTo>
                  <a:lnTo>
                    <a:pt x="14636" y="32731"/>
                  </a:lnTo>
                  <a:lnTo>
                    <a:pt x="14772" y="33058"/>
                  </a:lnTo>
                  <a:lnTo>
                    <a:pt x="14963" y="33385"/>
                  </a:lnTo>
                  <a:lnTo>
                    <a:pt x="15154" y="33685"/>
                  </a:lnTo>
                  <a:lnTo>
                    <a:pt x="15372" y="33958"/>
                  </a:lnTo>
                  <a:lnTo>
                    <a:pt x="15617" y="34230"/>
                  </a:lnTo>
                  <a:lnTo>
                    <a:pt x="15889" y="34476"/>
                  </a:lnTo>
                  <a:lnTo>
                    <a:pt x="16189" y="34721"/>
                  </a:lnTo>
                  <a:lnTo>
                    <a:pt x="15917" y="34748"/>
                  </a:lnTo>
                  <a:lnTo>
                    <a:pt x="15644" y="34775"/>
                  </a:lnTo>
                  <a:lnTo>
                    <a:pt x="15372" y="34830"/>
                  </a:lnTo>
                  <a:lnTo>
                    <a:pt x="15099" y="34912"/>
                  </a:lnTo>
                  <a:lnTo>
                    <a:pt x="14827" y="35021"/>
                  </a:lnTo>
                  <a:lnTo>
                    <a:pt x="14581" y="35157"/>
                  </a:lnTo>
                  <a:lnTo>
                    <a:pt x="14336" y="35293"/>
                  </a:lnTo>
                  <a:lnTo>
                    <a:pt x="14118" y="35484"/>
                  </a:lnTo>
                  <a:lnTo>
                    <a:pt x="13900" y="35647"/>
                  </a:lnTo>
                  <a:lnTo>
                    <a:pt x="13709" y="35865"/>
                  </a:lnTo>
                  <a:lnTo>
                    <a:pt x="13518" y="36084"/>
                  </a:lnTo>
                  <a:lnTo>
                    <a:pt x="13355" y="36302"/>
                  </a:lnTo>
                  <a:lnTo>
                    <a:pt x="13219" y="36547"/>
                  </a:lnTo>
                  <a:lnTo>
                    <a:pt x="13082" y="36819"/>
                  </a:lnTo>
                  <a:lnTo>
                    <a:pt x="13001" y="37065"/>
                  </a:lnTo>
                  <a:lnTo>
                    <a:pt x="12919" y="37337"/>
                  </a:lnTo>
                  <a:lnTo>
                    <a:pt x="12864" y="37691"/>
                  </a:lnTo>
                  <a:lnTo>
                    <a:pt x="12864" y="38018"/>
                  </a:lnTo>
                  <a:lnTo>
                    <a:pt x="12892" y="38318"/>
                  </a:lnTo>
                  <a:lnTo>
                    <a:pt x="12946" y="38645"/>
                  </a:lnTo>
                  <a:lnTo>
                    <a:pt x="13028" y="38945"/>
                  </a:lnTo>
                  <a:lnTo>
                    <a:pt x="13164" y="39245"/>
                  </a:lnTo>
                  <a:lnTo>
                    <a:pt x="13300" y="39545"/>
                  </a:lnTo>
                  <a:lnTo>
                    <a:pt x="13491" y="39817"/>
                  </a:lnTo>
                  <a:lnTo>
                    <a:pt x="13682" y="40062"/>
                  </a:lnTo>
                  <a:lnTo>
                    <a:pt x="13900" y="40280"/>
                  </a:lnTo>
                  <a:lnTo>
                    <a:pt x="14145" y="40499"/>
                  </a:lnTo>
                  <a:lnTo>
                    <a:pt x="14418" y="40689"/>
                  </a:lnTo>
                  <a:lnTo>
                    <a:pt x="14690" y="40853"/>
                  </a:lnTo>
                  <a:lnTo>
                    <a:pt x="14990" y="40989"/>
                  </a:lnTo>
                  <a:lnTo>
                    <a:pt x="15290" y="41071"/>
                  </a:lnTo>
                  <a:lnTo>
                    <a:pt x="15617" y="41153"/>
                  </a:lnTo>
                  <a:lnTo>
                    <a:pt x="15072" y="41153"/>
                  </a:lnTo>
                  <a:lnTo>
                    <a:pt x="14554" y="41207"/>
                  </a:lnTo>
                  <a:lnTo>
                    <a:pt x="14063" y="41289"/>
                  </a:lnTo>
                  <a:lnTo>
                    <a:pt x="13546" y="41452"/>
                  </a:lnTo>
                  <a:lnTo>
                    <a:pt x="13437" y="41262"/>
                  </a:lnTo>
                  <a:lnTo>
                    <a:pt x="13300" y="41071"/>
                  </a:lnTo>
                  <a:lnTo>
                    <a:pt x="13164" y="40907"/>
                  </a:lnTo>
                  <a:lnTo>
                    <a:pt x="13001" y="40717"/>
                  </a:lnTo>
                  <a:lnTo>
                    <a:pt x="12837" y="40553"/>
                  </a:lnTo>
                  <a:lnTo>
                    <a:pt x="12646" y="40417"/>
                  </a:lnTo>
                  <a:lnTo>
                    <a:pt x="12456" y="40280"/>
                  </a:lnTo>
                  <a:lnTo>
                    <a:pt x="12265" y="40171"/>
                  </a:lnTo>
                  <a:lnTo>
                    <a:pt x="12047" y="40062"/>
                  </a:lnTo>
                  <a:lnTo>
                    <a:pt x="11829" y="39981"/>
                  </a:lnTo>
                  <a:lnTo>
                    <a:pt x="11611" y="39899"/>
                  </a:lnTo>
                  <a:lnTo>
                    <a:pt x="11365" y="39872"/>
                  </a:lnTo>
                  <a:lnTo>
                    <a:pt x="11147" y="39844"/>
                  </a:lnTo>
                  <a:lnTo>
                    <a:pt x="10929" y="39844"/>
                  </a:lnTo>
                  <a:lnTo>
                    <a:pt x="10684" y="39899"/>
                  </a:lnTo>
                  <a:lnTo>
                    <a:pt x="10466" y="39953"/>
                  </a:lnTo>
                  <a:lnTo>
                    <a:pt x="10194" y="40062"/>
                  </a:lnTo>
                  <a:lnTo>
                    <a:pt x="9921" y="40226"/>
                  </a:lnTo>
                  <a:lnTo>
                    <a:pt x="9703" y="40444"/>
                  </a:lnTo>
                  <a:lnTo>
                    <a:pt x="9512" y="40662"/>
                  </a:lnTo>
                  <a:lnTo>
                    <a:pt x="9376" y="40907"/>
                  </a:lnTo>
                  <a:lnTo>
                    <a:pt x="9240" y="41180"/>
                  </a:lnTo>
                  <a:lnTo>
                    <a:pt x="9185" y="41452"/>
                  </a:lnTo>
                  <a:lnTo>
                    <a:pt x="9158" y="41752"/>
                  </a:lnTo>
                  <a:lnTo>
                    <a:pt x="8967" y="41616"/>
                  </a:lnTo>
                  <a:lnTo>
                    <a:pt x="8749" y="41507"/>
                  </a:lnTo>
                  <a:lnTo>
                    <a:pt x="8531" y="41425"/>
                  </a:lnTo>
                  <a:lnTo>
                    <a:pt x="8286" y="41343"/>
                  </a:lnTo>
                  <a:lnTo>
                    <a:pt x="8041" y="41316"/>
                  </a:lnTo>
                  <a:lnTo>
                    <a:pt x="7795" y="41289"/>
                  </a:lnTo>
                  <a:lnTo>
                    <a:pt x="7550" y="41289"/>
                  </a:lnTo>
                  <a:lnTo>
                    <a:pt x="7305" y="41316"/>
                  </a:lnTo>
                  <a:lnTo>
                    <a:pt x="7305" y="41180"/>
                  </a:lnTo>
                  <a:lnTo>
                    <a:pt x="7250" y="41044"/>
                  </a:lnTo>
                  <a:lnTo>
                    <a:pt x="7223" y="40989"/>
                  </a:lnTo>
                  <a:lnTo>
                    <a:pt x="7141" y="40935"/>
                  </a:lnTo>
                  <a:lnTo>
                    <a:pt x="7087" y="40880"/>
                  </a:lnTo>
                  <a:lnTo>
                    <a:pt x="7005" y="40880"/>
                  </a:lnTo>
                  <a:lnTo>
                    <a:pt x="6841" y="40853"/>
                  </a:lnTo>
                  <a:lnTo>
                    <a:pt x="6705" y="40798"/>
                  </a:lnTo>
                  <a:lnTo>
                    <a:pt x="6569" y="40744"/>
                  </a:lnTo>
                  <a:lnTo>
                    <a:pt x="6460" y="40662"/>
                  </a:lnTo>
                  <a:lnTo>
                    <a:pt x="6351" y="40553"/>
                  </a:lnTo>
                  <a:lnTo>
                    <a:pt x="6242" y="40444"/>
                  </a:lnTo>
                  <a:lnTo>
                    <a:pt x="6106" y="40199"/>
                  </a:lnTo>
                  <a:lnTo>
                    <a:pt x="5997" y="39926"/>
                  </a:lnTo>
                  <a:lnTo>
                    <a:pt x="5969" y="39626"/>
                  </a:lnTo>
                  <a:lnTo>
                    <a:pt x="5969" y="39327"/>
                  </a:lnTo>
                  <a:lnTo>
                    <a:pt x="6024" y="39054"/>
                  </a:lnTo>
                  <a:lnTo>
                    <a:pt x="6078" y="38891"/>
                  </a:lnTo>
                  <a:lnTo>
                    <a:pt x="6160" y="38727"/>
                  </a:lnTo>
                  <a:lnTo>
                    <a:pt x="6351" y="38427"/>
                  </a:lnTo>
                  <a:lnTo>
                    <a:pt x="6596" y="38182"/>
                  </a:lnTo>
                  <a:lnTo>
                    <a:pt x="6869" y="37964"/>
                  </a:lnTo>
                  <a:lnTo>
                    <a:pt x="7141" y="37773"/>
                  </a:lnTo>
                  <a:lnTo>
                    <a:pt x="7468" y="37582"/>
                  </a:lnTo>
                  <a:lnTo>
                    <a:pt x="8068" y="37255"/>
                  </a:lnTo>
                  <a:lnTo>
                    <a:pt x="8177" y="37174"/>
                  </a:lnTo>
                  <a:lnTo>
                    <a:pt x="8231" y="37065"/>
                  </a:lnTo>
                  <a:lnTo>
                    <a:pt x="8231" y="36956"/>
                  </a:lnTo>
                  <a:lnTo>
                    <a:pt x="8204" y="36847"/>
                  </a:lnTo>
                  <a:lnTo>
                    <a:pt x="8150" y="36738"/>
                  </a:lnTo>
                  <a:lnTo>
                    <a:pt x="8041" y="36683"/>
                  </a:lnTo>
                  <a:lnTo>
                    <a:pt x="7931" y="36629"/>
                  </a:lnTo>
                  <a:lnTo>
                    <a:pt x="7795" y="36629"/>
                  </a:lnTo>
                  <a:lnTo>
                    <a:pt x="7795" y="36656"/>
                  </a:lnTo>
                  <a:lnTo>
                    <a:pt x="7332" y="36792"/>
                  </a:lnTo>
                  <a:lnTo>
                    <a:pt x="6869" y="37037"/>
                  </a:lnTo>
                  <a:lnTo>
                    <a:pt x="6623" y="37146"/>
                  </a:lnTo>
                  <a:lnTo>
                    <a:pt x="6405" y="37310"/>
                  </a:lnTo>
                  <a:lnTo>
                    <a:pt x="6215" y="37473"/>
                  </a:lnTo>
                  <a:lnTo>
                    <a:pt x="5997" y="37637"/>
                  </a:lnTo>
                  <a:lnTo>
                    <a:pt x="5833" y="37828"/>
                  </a:lnTo>
                  <a:lnTo>
                    <a:pt x="5669" y="38018"/>
                  </a:lnTo>
                  <a:lnTo>
                    <a:pt x="5506" y="38237"/>
                  </a:lnTo>
                  <a:lnTo>
                    <a:pt x="5397" y="38455"/>
                  </a:lnTo>
                  <a:lnTo>
                    <a:pt x="5288" y="38700"/>
                  </a:lnTo>
                  <a:lnTo>
                    <a:pt x="5206" y="38945"/>
                  </a:lnTo>
                  <a:lnTo>
                    <a:pt x="5179" y="39190"/>
                  </a:lnTo>
                  <a:lnTo>
                    <a:pt x="5152" y="39463"/>
                  </a:lnTo>
                  <a:lnTo>
                    <a:pt x="5179" y="39817"/>
                  </a:lnTo>
                  <a:lnTo>
                    <a:pt x="5261" y="40171"/>
                  </a:lnTo>
                  <a:lnTo>
                    <a:pt x="5397" y="40471"/>
                  </a:lnTo>
                  <a:lnTo>
                    <a:pt x="5588" y="40771"/>
                  </a:lnTo>
                  <a:lnTo>
                    <a:pt x="5806" y="41044"/>
                  </a:lnTo>
                  <a:lnTo>
                    <a:pt x="6078" y="41262"/>
                  </a:lnTo>
                  <a:lnTo>
                    <a:pt x="6215" y="41343"/>
                  </a:lnTo>
                  <a:lnTo>
                    <a:pt x="6378" y="41398"/>
                  </a:lnTo>
                  <a:lnTo>
                    <a:pt x="6542" y="41480"/>
                  </a:lnTo>
                  <a:lnTo>
                    <a:pt x="6705" y="41507"/>
                  </a:lnTo>
                  <a:lnTo>
                    <a:pt x="6487" y="41643"/>
                  </a:lnTo>
                  <a:lnTo>
                    <a:pt x="6296" y="41779"/>
                  </a:lnTo>
                  <a:lnTo>
                    <a:pt x="6133" y="41943"/>
                  </a:lnTo>
                  <a:lnTo>
                    <a:pt x="5969" y="42134"/>
                  </a:lnTo>
                  <a:lnTo>
                    <a:pt x="5860" y="42324"/>
                  </a:lnTo>
                  <a:lnTo>
                    <a:pt x="5751" y="42515"/>
                  </a:lnTo>
                  <a:lnTo>
                    <a:pt x="5642" y="42733"/>
                  </a:lnTo>
                  <a:lnTo>
                    <a:pt x="5560" y="42979"/>
                  </a:lnTo>
                  <a:lnTo>
                    <a:pt x="5451" y="43442"/>
                  </a:lnTo>
                  <a:lnTo>
                    <a:pt x="5370" y="43932"/>
                  </a:lnTo>
                  <a:lnTo>
                    <a:pt x="5233" y="44941"/>
                  </a:lnTo>
                  <a:lnTo>
                    <a:pt x="4961" y="44805"/>
                  </a:lnTo>
                  <a:lnTo>
                    <a:pt x="4688" y="44723"/>
                  </a:lnTo>
                  <a:lnTo>
                    <a:pt x="4416" y="44668"/>
                  </a:lnTo>
                  <a:lnTo>
                    <a:pt x="4143" y="44641"/>
                  </a:lnTo>
                  <a:lnTo>
                    <a:pt x="3844" y="44668"/>
                  </a:lnTo>
                  <a:lnTo>
                    <a:pt x="3544" y="44750"/>
                  </a:lnTo>
                  <a:lnTo>
                    <a:pt x="3244" y="44832"/>
                  </a:lnTo>
                  <a:lnTo>
                    <a:pt x="2971" y="44941"/>
                  </a:lnTo>
                  <a:lnTo>
                    <a:pt x="2699" y="45104"/>
                  </a:lnTo>
                  <a:lnTo>
                    <a:pt x="2426" y="45268"/>
                  </a:lnTo>
                  <a:lnTo>
                    <a:pt x="2154" y="45459"/>
                  </a:lnTo>
                  <a:lnTo>
                    <a:pt x="1909" y="45649"/>
                  </a:lnTo>
                  <a:lnTo>
                    <a:pt x="1691" y="45867"/>
                  </a:lnTo>
                  <a:lnTo>
                    <a:pt x="1472" y="46113"/>
                  </a:lnTo>
                  <a:lnTo>
                    <a:pt x="1282" y="46358"/>
                  </a:lnTo>
                  <a:lnTo>
                    <a:pt x="1118" y="46603"/>
                  </a:lnTo>
                  <a:lnTo>
                    <a:pt x="900" y="46958"/>
                  </a:lnTo>
                  <a:lnTo>
                    <a:pt x="737" y="47312"/>
                  </a:lnTo>
                  <a:lnTo>
                    <a:pt x="628" y="47639"/>
                  </a:lnTo>
                  <a:lnTo>
                    <a:pt x="546" y="47966"/>
                  </a:lnTo>
                  <a:lnTo>
                    <a:pt x="491" y="48293"/>
                  </a:lnTo>
                  <a:lnTo>
                    <a:pt x="491" y="48620"/>
                  </a:lnTo>
                  <a:lnTo>
                    <a:pt x="519" y="48920"/>
                  </a:lnTo>
                  <a:lnTo>
                    <a:pt x="573" y="49220"/>
                  </a:lnTo>
                  <a:lnTo>
                    <a:pt x="655" y="49519"/>
                  </a:lnTo>
                  <a:lnTo>
                    <a:pt x="764" y="49792"/>
                  </a:lnTo>
                  <a:lnTo>
                    <a:pt x="927" y="50064"/>
                  </a:lnTo>
                  <a:lnTo>
                    <a:pt x="1091" y="50337"/>
                  </a:lnTo>
                  <a:lnTo>
                    <a:pt x="1309" y="50582"/>
                  </a:lnTo>
                  <a:lnTo>
                    <a:pt x="1554" y="50827"/>
                  </a:lnTo>
                  <a:lnTo>
                    <a:pt x="1800" y="51073"/>
                  </a:lnTo>
                  <a:lnTo>
                    <a:pt x="2099" y="51291"/>
                  </a:lnTo>
                  <a:lnTo>
                    <a:pt x="1854" y="51318"/>
                  </a:lnTo>
                  <a:lnTo>
                    <a:pt x="1636" y="51400"/>
                  </a:lnTo>
                  <a:lnTo>
                    <a:pt x="1418" y="51482"/>
                  </a:lnTo>
                  <a:lnTo>
                    <a:pt x="1227" y="51591"/>
                  </a:lnTo>
                  <a:lnTo>
                    <a:pt x="1036" y="51727"/>
                  </a:lnTo>
                  <a:lnTo>
                    <a:pt x="846" y="51863"/>
                  </a:lnTo>
                  <a:lnTo>
                    <a:pt x="682" y="52027"/>
                  </a:lnTo>
                  <a:lnTo>
                    <a:pt x="519" y="52217"/>
                  </a:lnTo>
                  <a:lnTo>
                    <a:pt x="382" y="52408"/>
                  </a:lnTo>
                  <a:lnTo>
                    <a:pt x="273" y="52599"/>
                  </a:lnTo>
                  <a:lnTo>
                    <a:pt x="192" y="52817"/>
                  </a:lnTo>
                  <a:lnTo>
                    <a:pt x="110" y="53062"/>
                  </a:lnTo>
                  <a:lnTo>
                    <a:pt x="55" y="53280"/>
                  </a:lnTo>
                  <a:lnTo>
                    <a:pt x="1" y="53526"/>
                  </a:lnTo>
                  <a:lnTo>
                    <a:pt x="1" y="53798"/>
                  </a:lnTo>
                  <a:lnTo>
                    <a:pt x="1" y="54043"/>
                  </a:lnTo>
                  <a:lnTo>
                    <a:pt x="55" y="54398"/>
                  </a:lnTo>
                  <a:lnTo>
                    <a:pt x="137" y="54725"/>
                  </a:lnTo>
                  <a:lnTo>
                    <a:pt x="273" y="55024"/>
                  </a:lnTo>
                  <a:lnTo>
                    <a:pt x="410" y="55324"/>
                  </a:lnTo>
                  <a:lnTo>
                    <a:pt x="573" y="55597"/>
                  </a:lnTo>
                  <a:lnTo>
                    <a:pt x="764" y="55842"/>
                  </a:lnTo>
                  <a:lnTo>
                    <a:pt x="982" y="56060"/>
                  </a:lnTo>
                  <a:lnTo>
                    <a:pt x="1227" y="56278"/>
                  </a:lnTo>
                  <a:lnTo>
                    <a:pt x="1472" y="56469"/>
                  </a:lnTo>
                  <a:lnTo>
                    <a:pt x="1745" y="56660"/>
                  </a:lnTo>
                  <a:lnTo>
                    <a:pt x="2018" y="56796"/>
                  </a:lnTo>
                  <a:lnTo>
                    <a:pt x="2317" y="56932"/>
                  </a:lnTo>
                  <a:lnTo>
                    <a:pt x="2617" y="57068"/>
                  </a:lnTo>
                  <a:lnTo>
                    <a:pt x="2944" y="57177"/>
                  </a:lnTo>
                  <a:lnTo>
                    <a:pt x="3244" y="57259"/>
                  </a:lnTo>
                  <a:lnTo>
                    <a:pt x="3571" y="57341"/>
                  </a:lnTo>
                  <a:lnTo>
                    <a:pt x="3271" y="57450"/>
                  </a:lnTo>
                  <a:lnTo>
                    <a:pt x="2999" y="57614"/>
                  </a:lnTo>
                  <a:lnTo>
                    <a:pt x="2753" y="57804"/>
                  </a:lnTo>
                  <a:lnTo>
                    <a:pt x="2535" y="58050"/>
                  </a:lnTo>
                  <a:lnTo>
                    <a:pt x="2372" y="58295"/>
                  </a:lnTo>
                  <a:lnTo>
                    <a:pt x="2263" y="58595"/>
                  </a:lnTo>
                  <a:lnTo>
                    <a:pt x="2208" y="58949"/>
                  </a:lnTo>
                  <a:lnTo>
                    <a:pt x="2181" y="59112"/>
                  </a:lnTo>
                  <a:lnTo>
                    <a:pt x="2208" y="59303"/>
                  </a:lnTo>
                  <a:lnTo>
                    <a:pt x="2236" y="59576"/>
                  </a:lnTo>
                  <a:lnTo>
                    <a:pt x="2317" y="59848"/>
                  </a:lnTo>
                  <a:lnTo>
                    <a:pt x="2399" y="60094"/>
                  </a:lnTo>
                  <a:lnTo>
                    <a:pt x="2535" y="60312"/>
                  </a:lnTo>
                  <a:lnTo>
                    <a:pt x="2699" y="60530"/>
                  </a:lnTo>
                  <a:lnTo>
                    <a:pt x="2862" y="60720"/>
                  </a:lnTo>
                  <a:lnTo>
                    <a:pt x="3053" y="60884"/>
                  </a:lnTo>
                  <a:lnTo>
                    <a:pt x="3244" y="61047"/>
                  </a:lnTo>
                  <a:lnTo>
                    <a:pt x="3489" y="61184"/>
                  </a:lnTo>
                  <a:lnTo>
                    <a:pt x="3707" y="61293"/>
                  </a:lnTo>
                  <a:lnTo>
                    <a:pt x="3953" y="61402"/>
                  </a:lnTo>
                  <a:lnTo>
                    <a:pt x="4225" y="61484"/>
                  </a:lnTo>
                  <a:lnTo>
                    <a:pt x="4743" y="61647"/>
                  </a:lnTo>
                  <a:lnTo>
                    <a:pt x="5261" y="61729"/>
                  </a:lnTo>
                  <a:lnTo>
                    <a:pt x="5070" y="61920"/>
                  </a:lnTo>
                  <a:lnTo>
                    <a:pt x="4934" y="62165"/>
                  </a:lnTo>
                  <a:lnTo>
                    <a:pt x="4797" y="62410"/>
                  </a:lnTo>
                  <a:lnTo>
                    <a:pt x="4688" y="62683"/>
                  </a:lnTo>
                  <a:lnTo>
                    <a:pt x="4607" y="62955"/>
                  </a:lnTo>
                  <a:lnTo>
                    <a:pt x="4579" y="63200"/>
                  </a:lnTo>
                  <a:lnTo>
                    <a:pt x="4579" y="63473"/>
                  </a:lnTo>
                  <a:lnTo>
                    <a:pt x="4634" y="63718"/>
                  </a:lnTo>
                  <a:lnTo>
                    <a:pt x="4716" y="63991"/>
                  </a:lnTo>
                  <a:lnTo>
                    <a:pt x="4879" y="64209"/>
                  </a:lnTo>
                  <a:lnTo>
                    <a:pt x="5043" y="64427"/>
                  </a:lnTo>
                  <a:lnTo>
                    <a:pt x="5261" y="64590"/>
                  </a:lnTo>
                  <a:lnTo>
                    <a:pt x="5097" y="64836"/>
                  </a:lnTo>
                  <a:lnTo>
                    <a:pt x="4988" y="65108"/>
                  </a:lnTo>
                  <a:lnTo>
                    <a:pt x="4879" y="65353"/>
                  </a:lnTo>
                  <a:lnTo>
                    <a:pt x="4770" y="65626"/>
                  </a:lnTo>
                  <a:lnTo>
                    <a:pt x="4716" y="65899"/>
                  </a:lnTo>
                  <a:lnTo>
                    <a:pt x="4634" y="66198"/>
                  </a:lnTo>
                  <a:lnTo>
                    <a:pt x="4607" y="66471"/>
                  </a:lnTo>
                  <a:lnTo>
                    <a:pt x="4579" y="66743"/>
                  </a:lnTo>
                  <a:lnTo>
                    <a:pt x="4552" y="67316"/>
                  </a:lnTo>
                  <a:lnTo>
                    <a:pt x="4634" y="67888"/>
                  </a:lnTo>
                  <a:lnTo>
                    <a:pt x="4688" y="68161"/>
                  </a:lnTo>
                  <a:lnTo>
                    <a:pt x="4743" y="68460"/>
                  </a:lnTo>
                  <a:lnTo>
                    <a:pt x="4825" y="68733"/>
                  </a:lnTo>
                  <a:lnTo>
                    <a:pt x="4934" y="69005"/>
                  </a:lnTo>
                  <a:lnTo>
                    <a:pt x="5097" y="69605"/>
                  </a:lnTo>
                  <a:lnTo>
                    <a:pt x="5288" y="70205"/>
                  </a:lnTo>
                  <a:lnTo>
                    <a:pt x="5533" y="70777"/>
                  </a:lnTo>
                  <a:lnTo>
                    <a:pt x="5806" y="71295"/>
                  </a:lnTo>
                  <a:lnTo>
                    <a:pt x="6078" y="71812"/>
                  </a:lnTo>
                  <a:lnTo>
                    <a:pt x="6405" y="72303"/>
                  </a:lnTo>
                  <a:lnTo>
                    <a:pt x="6760" y="72766"/>
                  </a:lnTo>
                  <a:lnTo>
                    <a:pt x="7114" y="73230"/>
                  </a:lnTo>
                  <a:lnTo>
                    <a:pt x="7523" y="73638"/>
                  </a:lnTo>
                  <a:lnTo>
                    <a:pt x="7931" y="74047"/>
                  </a:lnTo>
                  <a:lnTo>
                    <a:pt x="8368" y="74429"/>
                  </a:lnTo>
                  <a:lnTo>
                    <a:pt x="8831" y="74783"/>
                  </a:lnTo>
                  <a:lnTo>
                    <a:pt x="9294" y="75110"/>
                  </a:lnTo>
                  <a:lnTo>
                    <a:pt x="9785" y="75437"/>
                  </a:lnTo>
                  <a:lnTo>
                    <a:pt x="10303" y="75710"/>
                  </a:lnTo>
                  <a:lnTo>
                    <a:pt x="10820" y="75982"/>
                  </a:lnTo>
                  <a:lnTo>
                    <a:pt x="11365" y="76255"/>
                  </a:lnTo>
                  <a:lnTo>
                    <a:pt x="11910" y="76473"/>
                  </a:lnTo>
                  <a:lnTo>
                    <a:pt x="12483" y="76691"/>
                  </a:lnTo>
                  <a:lnTo>
                    <a:pt x="13055" y="76909"/>
                  </a:lnTo>
                  <a:lnTo>
                    <a:pt x="13627" y="77072"/>
                  </a:lnTo>
                  <a:lnTo>
                    <a:pt x="14200" y="77236"/>
                  </a:lnTo>
                  <a:lnTo>
                    <a:pt x="14799" y="77399"/>
                  </a:lnTo>
                  <a:lnTo>
                    <a:pt x="15399" y="77536"/>
                  </a:lnTo>
                  <a:lnTo>
                    <a:pt x="16598" y="77726"/>
                  </a:lnTo>
                  <a:lnTo>
                    <a:pt x="17797" y="77890"/>
                  </a:lnTo>
                  <a:lnTo>
                    <a:pt x="18996" y="77972"/>
                  </a:lnTo>
                  <a:lnTo>
                    <a:pt x="20168" y="78026"/>
                  </a:lnTo>
                  <a:lnTo>
                    <a:pt x="21912" y="78026"/>
                  </a:lnTo>
                  <a:lnTo>
                    <a:pt x="23657" y="77999"/>
                  </a:lnTo>
                  <a:lnTo>
                    <a:pt x="25428" y="77972"/>
                  </a:lnTo>
                  <a:lnTo>
                    <a:pt x="27172" y="77917"/>
                  </a:lnTo>
                  <a:lnTo>
                    <a:pt x="30715" y="77754"/>
                  </a:lnTo>
                  <a:lnTo>
                    <a:pt x="34231" y="77536"/>
                  </a:lnTo>
                  <a:lnTo>
                    <a:pt x="37746" y="77318"/>
                  </a:lnTo>
                  <a:lnTo>
                    <a:pt x="41262" y="77072"/>
                  </a:lnTo>
                  <a:lnTo>
                    <a:pt x="44778" y="76827"/>
                  </a:lnTo>
                  <a:lnTo>
                    <a:pt x="48293" y="76609"/>
                  </a:lnTo>
                  <a:lnTo>
                    <a:pt x="62574" y="75819"/>
                  </a:lnTo>
                  <a:lnTo>
                    <a:pt x="76855" y="75001"/>
                  </a:lnTo>
                  <a:lnTo>
                    <a:pt x="91571" y="74129"/>
                  </a:lnTo>
                  <a:lnTo>
                    <a:pt x="98248" y="73720"/>
                  </a:lnTo>
                  <a:lnTo>
                    <a:pt x="99611" y="73666"/>
                  </a:lnTo>
                  <a:lnTo>
                    <a:pt x="100292" y="73611"/>
                  </a:lnTo>
                  <a:lnTo>
                    <a:pt x="100974" y="73557"/>
                  </a:lnTo>
                  <a:lnTo>
                    <a:pt x="101655" y="73475"/>
                  </a:lnTo>
                  <a:lnTo>
                    <a:pt x="102309" y="73339"/>
                  </a:lnTo>
                  <a:lnTo>
                    <a:pt x="102636" y="73257"/>
                  </a:lnTo>
                  <a:lnTo>
                    <a:pt x="102963" y="73148"/>
                  </a:lnTo>
                  <a:lnTo>
                    <a:pt x="103290" y="73039"/>
                  </a:lnTo>
                  <a:lnTo>
                    <a:pt x="103590" y="72903"/>
                  </a:lnTo>
                  <a:lnTo>
                    <a:pt x="104081" y="72630"/>
                  </a:lnTo>
                  <a:lnTo>
                    <a:pt x="104517" y="72330"/>
                  </a:lnTo>
                  <a:lnTo>
                    <a:pt x="104953" y="71976"/>
                  </a:lnTo>
                  <a:lnTo>
                    <a:pt x="105307" y="71594"/>
                  </a:lnTo>
                  <a:lnTo>
                    <a:pt x="105661" y="71186"/>
                  </a:lnTo>
                  <a:lnTo>
                    <a:pt x="105961" y="70722"/>
                  </a:lnTo>
                  <a:lnTo>
                    <a:pt x="106234" y="70259"/>
                  </a:lnTo>
                  <a:lnTo>
                    <a:pt x="106452" y="69768"/>
                  </a:lnTo>
                  <a:lnTo>
                    <a:pt x="106642" y="69251"/>
                  </a:lnTo>
                  <a:lnTo>
                    <a:pt x="106806" y="68733"/>
                  </a:lnTo>
                  <a:lnTo>
                    <a:pt x="106942" y="68215"/>
                  </a:lnTo>
                  <a:lnTo>
                    <a:pt x="107024" y="67670"/>
                  </a:lnTo>
                  <a:lnTo>
                    <a:pt x="107079" y="67125"/>
                  </a:lnTo>
                  <a:lnTo>
                    <a:pt x="107106" y="66580"/>
                  </a:lnTo>
                  <a:lnTo>
                    <a:pt x="107106" y="66035"/>
                  </a:lnTo>
                  <a:lnTo>
                    <a:pt x="107051" y="65490"/>
                  </a:lnTo>
                  <a:lnTo>
                    <a:pt x="106997" y="65108"/>
                  </a:lnTo>
                  <a:lnTo>
                    <a:pt x="106915" y="64699"/>
                  </a:lnTo>
                  <a:lnTo>
                    <a:pt x="107133" y="64618"/>
                  </a:lnTo>
                  <a:lnTo>
                    <a:pt x="107351" y="64454"/>
                  </a:lnTo>
                  <a:lnTo>
                    <a:pt x="107542" y="64263"/>
                  </a:lnTo>
                  <a:lnTo>
                    <a:pt x="107760" y="64045"/>
                  </a:lnTo>
                  <a:lnTo>
                    <a:pt x="107951" y="63800"/>
                  </a:lnTo>
                  <a:lnTo>
                    <a:pt x="108141" y="63555"/>
                  </a:lnTo>
                  <a:lnTo>
                    <a:pt x="108468" y="62955"/>
                  </a:lnTo>
                  <a:lnTo>
                    <a:pt x="108768" y="62356"/>
                  </a:lnTo>
                  <a:lnTo>
                    <a:pt x="108986" y="61783"/>
                  </a:lnTo>
                  <a:lnTo>
                    <a:pt x="109150" y="61265"/>
                  </a:lnTo>
                  <a:lnTo>
                    <a:pt x="109232" y="60884"/>
                  </a:lnTo>
                  <a:lnTo>
                    <a:pt x="109259" y="60502"/>
                  </a:lnTo>
                  <a:lnTo>
                    <a:pt x="109259" y="60121"/>
                  </a:lnTo>
                  <a:lnTo>
                    <a:pt x="109259" y="59712"/>
                  </a:lnTo>
                  <a:lnTo>
                    <a:pt x="109204" y="59330"/>
                  </a:lnTo>
                  <a:lnTo>
                    <a:pt x="109122" y="58976"/>
                  </a:lnTo>
                  <a:lnTo>
                    <a:pt x="109013" y="58595"/>
                  </a:lnTo>
                  <a:lnTo>
                    <a:pt x="108877" y="58240"/>
                  </a:lnTo>
                  <a:lnTo>
                    <a:pt x="108741" y="57886"/>
                  </a:lnTo>
                  <a:lnTo>
                    <a:pt x="108550" y="57559"/>
                  </a:lnTo>
                  <a:lnTo>
                    <a:pt x="108359" y="57232"/>
                  </a:lnTo>
                  <a:lnTo>
                    <a:pt x="108141" y="56932"/>
                  </a:lnTo>
                  <a:lnTo>
                    <a:pt x="107896" y="56632"/>
                  </a:lnTo>
                  <a:lnTo>
                    <a:pt x="107624" y="56360"/>
                  </a:lnTo>
                  <a:lnTo>
                    <a:pt x="107351" y="56115"/>
                  </a:lnTo>
                  <a:lnTo>
                    <a:pt x="107051" y="55869"/>
                  </a:lnTo>
                  <a:lnTo>
                    <a:pt x="106724" y="55651"/>
                  </a:lnTo>
                  <a:lnTo>
                    <a:pt x="106969" y="55406"/>
                  </a:lnTo>
                  <a:lnTo>
                    <a:pt x="107188" y="55106"/>
                  </a:lnTo>
                  <a:lnTo>
                    <a:pt x="107406" y="54834"/>
                  </a:lnTo>
                  <a:lnTo>
                    <a:pt x="107569" y="54534"/>
                  </a:lnTo>
                  <a:lnTo>
                    <a:pt x="107733" y="54207"/>
                  </a:lnTo>
                  <a:lnTo>
                    <a:pt x="107869" y="53880"/>
                  </a:lnTo>
                  <a:lnTo>
                    <a:pt x="107978" y="53553"/>
                  </a:lnTo>
                  <a:lnTo>
                    <a:pt x="108060" y="53226"/>
                  </a:lnTo>
                  <a:lnTo>
                    <a:pt x="108141" y="52899"/>
                  </a:lnTo>
                  <a:lnTo>
                    <a:pt x="108196" y="52544"/>
                  </a:lnTo>
                  <a:lnTo>
                    <a:pt x="108196" y="52217"/>
                  </a:lnTo>
                  <a:lnTo>
                    <a:pt x="108223" y="51863"/>
                  </a:lnTo>
                  <a:lnTo>
                    <a:pt x="108196" y="51536"/>
                  </a:lnTo>
                  <a:lnTo>
                    <a:pt x="108169" y="51182"/>
                  </a:lnTo>
                  <a:lnTo>
                    <a:pt x="108087" y="50855"/>
                  </a:lnTo>
                  <a:lnTo>
                    <a:pt x="108005" y="50528"/>
                  </a:lnTo>
                  <a:lnTo>
                    <a:pt x="107923" y="50201"/>
                  </a:lnTo>
                  <a:lnTo>
                    <a:pt x="107787" y="49901"/>
                  </a:lnTo>
                  <a:lnTo>
                    <a:pt x="107651" y="49574"/>
                  </a:lnTo>
                  <a:lnTo>
                    <a:pt x="107515" y="49301"/>
                  </a:lnTo>
                  <a:lnTo>
                    <a:pt x="107324" y="49002"/>
                  </a:lnTo>
                  <a:lnTo>
                    <a:pt x="107133" y="48729"/>
                  </a:lnTo>
                  <a:lnTo>
                    <a:pt x="106915" y="48484"/>
                  </a:lnTo>
                  <a:lnTo>
                    <a:pt x="106670" y="48238"/>
                  </a:lnTo>
                  <a:lnTo>
                    <a:pt x="106424" y="48020"/>
                  </a:lnTo>
                  <a:lnTo>
                    <a:pt x="106152" y="47802"/>
                  </a:lnTo>
                  <a:lnTo>
                    <a:pt x="105852" y="47639"/>
                  </a:lnTo>
                  <a:lnTo>
                    <a:pt x="105552" y="47475"/>
                  </a:lnTo>
                  <a:lnTo>
                    <a:pt x="105225" y="47312"/>
                  </a:lnTo>
                  <a:lnTo>
                    <a:pt x="104898" y="47203"/>
                  </a:lnTo>
                  <a:lnTo>
                    <a:pt x="104544" y="47121"/>
                  </a:lnTo>
                  <a:lnTo>
                    <a:pt x="104162" y="47039"/>
                  </a:lnTo>
                  <a:lnTo>
                    <a:pt x="104435" y="46685"/>
                  </a:lnTo>
                  <a:lnTo>
                    <a:pt x="104680" y="46331"/>
                  </a:lnTo>
                  <a:lnTo>
                    <a:pt x="104898" y="45976"/>
                  </a:lnTo>
                  <a:lnTo>
                    <a:pt x="105089" y="45595"/>
                  </a:lnTo>
                  <a:lnTo>
                    <a:pt x="105253" y="45213"/>
                  </a:lnTo>
                  <a:lnTo>
                    <a:pt x="105389" y="44832"/>
                  </a:lnTo>
                  <a:lnTo>
                    <a:pt x="105498" y="44450"/>
                  </a:lnTo>
                  <a:lnTo>
                    <a:pt x="105580" y="44069"/>
                  </a:lnTo>
                  <a:lnTo>
                    <a:pt x="105634" y="43660"/>
                  </a:lnTo>
                  <a:lnTo>
                    <a:pt x="105661" y="43278"/>
                  </a:lnTo>
                  <a:lnTo>
                    <a:pt x="105661" y="42897"/>
                  </a:lnTo>
                  <a:lnTo>
                    <a:pt x="105634" y="42515"/>
                  </a:lnTo>
                  <a:lnTo>
                    <a:pt x="105607" y="42134"/>
                  </a:lnTo>
                  <a:lnTo>
                    <a:pt x="105525" y="41752"/>
                  </a:lnTo>
                  <a:lnTo>
                    <a:pt x="105443" y="41371"/>
                  </a:lnTo>
                  <a:lnTo>
                    <a:pt x="105362" y="40989"/>
                  </a:lnTo>
                  <a:lnTo>
                    <a:pt x="105443" y="40962"/>
                  </a:lnTo>
                  <a:lnTo>
                    <a:pt x="105525" y="40935"/>
                  </a:lnTo>
                  <a:lnTo>
                    <a:pt x="105743" y="40744"/>
                  </a:lnTo>
                  <a:lnTo>
                    <a:pt x="105961" y="40526"/>
                  </a:lnTo>
                  <a:lnTo>
                    <a:pt x="106152" y="40308"/>
                  </a:lnTo>
                  <a:lnTo>
                    <a:pt x="106343" y="40062"/>
                  </a:lnTo>
                  <a:lnTo>
                    <a:pt x="106479" y="39790"/>
                  </a:lnTo>
                  <a:lnTo>
                    <a:pt x="106615" y="39545"/>
                  </a:lnTo>
                  <a:lnTo>
                    <a:pt x="106751" y="39272"/>
                  </a:lnTo>
                  <a:lnTo>
                    <a:pt x="106833" y="38972"/>
                  </a:lnTo>
                  <a:lnTo>
                    <a:pt x="106888" y="38700"/>
                  </a:lnTo>
                  <a:lnTo>
                    <a:pt x="106942" y="38400"/>
                  </a:lnTo>
                  <a:lnTo>
                    <a:pt x="106942" y="38100"/>
                  </a:lnTo>
                  <a:lnTo>
                    <a:pt x="106942" y="37800"/>
                  </a:lnTo>
                  <a:lnTo>
                    <a:pt x="106888" y="37501"/>
                  </a:lnTo>
                  <a:lnTo>
                    <a:pt x="106806" y="37228"/>
                  </a:lnTo>
                  <a:lnTo>
                    <a:pt x="106724" y="36928"/>
                  </a:lnTo>
                  <a:lnTo>
                    <a:pt x="106588" y="36656"/>
                  </a:lnTo>
                  <a:lnTo>
                    <a:pt x="106452" y="36438"/>
                  </a:lnTo>
                  <a:lnTo>
                    <a:pt x="106288" y="36220"/>
                  </a:lnTo>
                  <a:lnTo>
                    <a:pt x="106125" y="36029"/>
                  </a:lnTo>
                  <a:lnTo>
                    <a:pt x="105934" y="35838"/>
                  </a:lnTo>
                  <a:lnTo>
                    <a:pt x="105743" y="35647"/>
                  </a:lnTo>
                  <a:lnTo>
                    <a:pt x="105525" y="35484"/>
                  </a:lnTo>
                  <a:lnTo>
                    <a:pt x="105307" y="35348"/>
                  </a:lnTo>
                  <a:lnTo>
                    <a:pt x="105062" y="35239"/>
                  </a:lnTo>
                  <a:lnTo>
                    <a:pt x="104816" y="35130"/>
                  </a:lnTo>
                  <a:lnTo>
                    <a:pt x="104571" y="35048"/>
                  </a:lnTo>
                  <a:lnTo>
                    <a:pt x="104299" y="34993"/>
                  </a:lnTo>
                  <a:lnTo>
                    <a:pt x="104053" y="34939"/>
                  </a:lnTo>
                  <a:lnTo>
                    <a:pt x="103536" y="34939"/>
                  </a:lnTo>
                  <a:lnTo>
                    <a:pt x="103263" y="34966"/>
                  </a:lnTo>
                  <a:lnTo>
                    <a:pt x="103018" y="35048"/>
                  </a:lnTo>
                  <a:lnTo>
                    <a:pt x="103209" y="34884"/>
                  </a:lnTo>
                  <a:lnTo>
                    <a:pt x="103399" y="34721"/>
                  </a:lnTo>
                  <a:lnTo>
                    <a:pt x="103536" y="34530"/>
                  </a:lnTo>
                  <a:lnTo>
                    <a:pt x="103672" y="34312"/>
                  </a:lnTo>
                  <a:lnTo>
                    <a:pt x="103781" y="34094"/>
                  </a:lnTo>
                  <a:lnTo>
                    <a:pt x="103863" y="33876"/>
                  </a:lnTo>
                  <a:lnTo>
                    <a:pt x="103944" y="33631"/>
                  </a:lnTo>
                  <a:lnTo>
                    <a:pt x="103999" y="33358"/>
                  </a:lnTo>
                  <a:lnTo>
                    <a:pt x="104026" y="33113"/>
                  </a:lnTo>
                  <a:lnTo>
                    <a:pt x="104026" y="32868"/>
                  </a:lnTo>
                  <a:lnTo>
                    <a:pt x="103999" y="32595"/>
                  </a:lnTo>
                  <a:lnTo>
                    <a:pt x="103972" y="32350"/>
                  </a:lnTo>
                  <a:lnTo>
                    <a:pt x="103917" y="32105"/>
                  </a:lnTo>
                  <a:lnTo>
                    <a:pt x="103835" y="31859"/>
                  </a:lnTo>
                  <a:lnTo>
                    <a:pt x="103726" y="31614"/>
                  </a:lnTo>
                  <a:lnTo>
                    <a:pt x="103590" y="31396"/>
                  </a:lnTo>
                  <a:lnTo>
                    <a:pt x="103427" y="31151"/>
                  </a:lnTo>
                  <a:lnTo>
                    <a:pt x="103209" y="30933"/>
                  </a:lnTo>
                  <a:lnTo>
                    <a:pt x="103018" y="30742"/>
                  </a:lnTo>
                  <a:lnTo>
                    <a:pt x="102800" y="30551"/>
                  </a:lnTo>
                  <a:lnTo>
                    <a:pt x="102554" y="30415"/>
                  </a:lnTo>
                  <a:lnTo>
                    <a:pt x="102309" y="30279"/>
                  </a:lnTo>
                  <a:lnTo>
                    <a:pt x="102064" y="30170"/>
                  </a:lnTo>
                  <a:lnTo>
                    <a:pt x="101791" y="30061"/>
                  </a:lnTo>
                  <a:lnTo>
                    <a:pt x="101519" y="30006"/>
                  </a:lnTo>
                  <a:lnTo>
                    <a:pt x="101246" y="29952"/>
                  </a:lnTo>
                  <a:lnTo>
                    <a:pt x="100974" y="29924"/>
                  </a:lnTo>
                  <a:lnTo>
                    <a:pt x="100674" y="29897"/>
                  </a:lnTo>
                  <a:lnTo>
                    <a:pt x="100401" y="29897"/>
                  </a:lnTo>
                  <a:lnTo>
                    <a:pt x="100102" y="29924"/>
                  </a:lnTo>
                  <a:lnTo>
                    <a:pt x="99829" y="29952"/>
                  </a:lnTo>
                  <a:lnTo>
                    <a:pt x="99529" y="30006"/>
                  </a:lnTo>
                  <a:lnTo>
                    <a:pt x="99529" y="30006"/>
                  </a:lnTo>
                  <a:lnTo>
                    <a:pt x="99856" y="29679"/>
                  </a:lnTo>
                  <a:lnTo>
                    <a:pt x="100129" y="29352"/>
                  </a:lnTo>
                  <a:lnTo>
                    <a:pt x="100401" y="28970"/>
                  </a:lnTo>
                  <a:lnTo>
                    <a:pt x="100647" y="28616"/>
                  </a:lnTo>
                  <a:lnTo>
                    <a:pt x="100865" y="28235"/>
                  </a:lnTo>
                  <a:lnTo>
                    <a:pt x="101056" y="27853"/>
                  </a:lnTo>
                  <a:lnTo>
                    <a:pt x="101219" y="27444"/>
                  </a:lnTo>
                  <a:lnTo>
                    <a:pt x="101355" y="27035"/>
                  </a:lnTo>
                  <a:lnTo>
                    <a:pt x="101437" y="26627"/>
                  </a:lnTo>
                  <a:lnTo>
                    <a:pt x="101492" y="26218"/>
                  </a:lnTo>
                  <a:lnTo>
                    <a:pt x="101519" y="25809"/>
                  </a:lnTo>
                  <a:lnTo>
                    <a:pt x="101464" y="25373"/>
                  </a:lnTo>
                  <a:lnTo>
                    <a:pt x="101410" y="24964"/>
                  </a:lnTo>
                  <a:lnTo>
                    <a:pt x="101274" y="24528"/>
                  </a:lnTo>
                  <a:lnTo>
                    <a:pt x="101083" y="24119"/>
                  </a:lnTo>
                  <a:lnTo>
                    <a:pt x="100838" y="23711"/>
                  </a:lnTo>
                  <a:lnTo>
                    <a:pt x="100592" y="23356"/>
                  </a:lnTo>
                  <a:lnTo>
                    <a:pt x="100265" y="23002"/>
                  </a:lnTo>
                  <a:lnTo>
                    <a:pt x="99911" y="22675"/>
                  </a:lnTo>
                  <a:lnTo>
                    <a:pt x="99529" y="22375"/>
                  </a:lnTo>
                  <a:lnTo>
                    <a:pt x="99121" y="22075"/>
                  </a:lnTo>
                  <a:lnTo>
                    <a:pt x="98685" y="21830"/>
                  </a:lnTo>
                  <a:lnTo>
                    <a:pt x="98248" y="21639"/>
                  </a:lnTo>
                  <a:lnTo>
                    <a:pt x="97758" y="21449"/>
                  </a:lnTo>
                  <a:lnTo>
                    <a:pt x="97295" y="21312"/>
                  </a:lnTo>
                  <a:lnTo>
                    <a:pt x="96804" y="21230"/>
                  </a:lnTo>
                  <a:lnTo>
                    <a:pt x="96341" y="21176"/>
                  </a:lnTo>
                  <a:lnTo>
                    <a:pt x="95850" y="21203"/>
                  </a:lnTo>
                  <a:lnTo>
                    <a:pt x="95387" y="21258"/>
                  </a:lnTo>
                  <a:lnTo>
                    <a:pt x="94951" y="21394"/>
                  </a:lnTo>
                  <a:lnTo>
                    <a:pt x="94733" y="21476"/>
                  </a:lnTo>
                  <a:lnTo>
                    <a:pt x="94515" y="21585"/>
                  </a:lnTo>
                  <a:lnTo>
                    <a:pt x="94324" y="21694"/>
                  </a:lnTo>
                  <a:lnTo>
                    <a:pt x="94133" y="21830"/>
                  </a:lnTo>
                  <a:lnTo>
                    <a:pt x="94161" y="21476"/>
                  </a:lnTo>
                  <a:lnTo>
                    <a:pt x="94161" y="21121"/>
                  </a:lnTo>
                  <a:lnTo>
                    <a:pt x="94106" y="20740"/>
                  </a:lnTo>
                  <a:lnTo>
                    <a:pt x="94024" y="20386"/>
                  </a:lnTo>
                  <a:lnTo>
                    <a:pt x="93861" y="20031"/>
                  </a:lnTo>
                  <a:lnTo>
                    <a:pt x="93697" y="19704"/>
                  </a:lnTo>
                  <a:lnTo>
                    <a:pt x="93506" y="19405"/>
                  </a:lnTo>
                  <a:lnTo>
                    <a:pt x="93261" y="19132"/>
                  </a:lnTo>
                  <a:lnTo>
                    <a:pt x="93016" y="18887"/>
                  </a:lnTo>
                  <a:lnTo>
                    <a:pt x="92743" y="18669"/>
                  </a:lnTo>
                  <a:lnTo>
                    <a:pt x="92444" y="18505"/>
                  </a:lnTo>
                  <a:lnTo>
                    <a:pt x="92117" y="18342"/>
                  </a:lnTo>
                  <a:lnTo>
                    <a:pt x="91789" y="18205"/>
                  </a:lnTo>
                  <a:lnTo>
                    <a:pt x="91462" y="18124"/>
                  </a:lnTo>
                  <a:lnTo>
                    <a:pt x="91108" y="18042"/>
                  </a:lnTo>
                  <a:lnTo>
                    <a:pt x="90754" y="17987"/>
                  </a:lnTo>
                  <a:lnTo>
                    <a:pt x="90400" y="17960"/>
                  </a:lnTo>
                  <a:lnTo>
                    <a:pt x="90045" y="17960"/>
                  </a:lnTo>
                  <a:lnTo>
                    <a:pt x="89691" y="17987"/>
                  </a:lnTo>
                  <a:lnTo>
                    <a:pt x="89337" y="18015"/>
                  </a:lnTo>
                  <a:lnTo>
                    <a:pt x="88982" y="18042"/>
                  </a:lnTo>
                  <a:lnTo>
                    <a:pt x="88628" y="18124"/>
                  </a:lnTo>
                  <a:lnTo>
                    <a:pt x="87974" y="18287"/>
                  </a:lnTo>
                  <a:lnTo>
                    <a:pt x="87783" y="18096"/>
                  </a:lnTo>
                  <a:lnTo>
                    <a:pt x="87620" y="17906"/>
                  </a:lnTo>
                  <a:lnTo>
                    <a:pt x="87429" y="17742"/>
                  </a:lnTo>
                  <a:lnTo>
                    <a:pt x="87211" y="17606"/>
                  </a:lnTo>
                  <a:lnTo>
                    <a:pt x="86993" y="17470"/>
                  </a:lnTo>
                  <a:lnTo>
                    <a:pt x="86775" y="17361"/>
                  </a:lnTo>
                  <a:lnTo>
                    <a:pt x="86530" y="17279"/>
                  </a:lnTo>
                  <a:lnTo>
                    <a:pt x="86284" y="17197"/>
                  </a:lnTo>
                  <a:lnTo>
                    <a:pt x="86448" y="16979"/>
                  </a:lnTo>
                  <a:lnTo>
                    <a:pt x="86584" y="16734"/>
                  </a:lnTo>
                  <a:lnTo>
                    <a:pt x="86720" y="16488"/>
                  </a:lnTo>
                  <a:lnTo>
                    <a:pt x="86829" y="16243"/>
                  </a:lnTo>
                  <a:lnTo>
                    <a:pt x="86911" y="15971"/>
                  </a:lnTo>
                  <a:lnTo>
                    <a:pt x="86966" y="15698"/>
                  </a:lnTo>
                  <a:lnTo>
                    <a:pt x="87020" y="15426"/>
                  </a:lnTo>
                  <a:lnTo>
                    <a:pt x="87047" y="15153"/>
                  </a:lnTo>
                  <a:lnTo>
                    <a:pt x="87047" y="14880"/>
                  </a:lnTo>
                  <a:lnTo>
                    <a:pt x="87020" y="14608"/>
                  </a:lnTo>
                  <a:lnTo>
                    <a:pt x="86993" y="14335"/>
                  </a:lnTo>
                  <a:lnTo>
                    <a:pt x="86911" y="14063"/>
                  </a:lnTo>
                  <a:lnTo>
                    <a:pt x="86829" y="13818"/>
                  </a:lnTo>
                  <a:lnTo>
                    <a:pt x="86720" y="13545"/>
                  </a:lnTo>
                  <a:lnTo>
                    <a:pt x="86584" y="13300"/>
                  </a:lnTo>
                  <a:lnTo>
                    <a:pt x="86421" y="13055"/>
                  </a:lnTo>
                  <a:lnTo>
                    <a:pt x="86284" y="12891"/>
                  </a:lnTo>
                  <a:lnTo>
                    <a:pt x="86121" y="12727"/>
                  </a:lnTo>
                  <a:lnTo>
                    <a:pt x="85767" y="12428"/>
                  </a:lnTo>
                  <a:lnTo>
                    <a:pt x="85385" y="12182"/>
                  </a:lnTo>
                  <a:lnTo>
                    <a:pt x="84976" y="11992"/>
                  </a:lnTo>
                  <a:lnTo>
                    <a:pt x="84540" y="11855"/>
                  </a:lnTo>
                  <a:lnTo>
                    <a:pt x="84104" y="11746"/>
                  </a:lnTo>
                  <a:lnTo>
                    <a:pt x="83641" y="11719"/>
                  </a:lnTo>
                  <a:lnTo>
                    <a:pt x="83423" y="11746"/>
                  </a:lnTo>
                  <a:lnTo>
                    <a:pt x="83205" y="11774"/>
                  </a:lnTo>
                  <a:lnTo>
                    <a:pt x="83286" y="11229"/>
                  </a:lnTo>
                  <a:lnTo>
                    <a:pt x="83314" y="10711"/>
                  </a:lnTo>
                  <a:lnTo>
                    <a:pt x="83314" y="10193"/>
                  </a:lnTo>
                  <a:lnTo>
                    <a:pt x="83259" y="9675"/>
                  </a:lnTo>
                  <a:lnTo>
                    <a:pt x="83177" y="9185"/>
                  </a:lnTo>
                  <a:lnTo>
                    <a:pt x="83068" y="8694"/>
                  </a:lnTo>
                  <a:lnTo>
                    <a:pt x="82905" y="8203"/>
                  </a:lnTo>
                  <a:lnTo>
                    <a:pt x="82687" y="7767"/>
                  </a:lnTo>
                  <a:lnTo>
                    <a:pt x="82442" y="7359"/>
                  </a:lnTo>
                  <a:lnTo>
                    <a:pt x="82169" y="6950"/>
                  </a:lnTo>
                  <a:lnTo>
                    <a:pt x="81842" y="6596"/>
                  </a:lnTo>
                  <a:lnTo>
                    <a:pt x="81461" y="6268"/>
                  </a:lnTo>
                  <a:lnTo>
                    <a:pt x="81052" y="5996"/>
                  </a:lnTo>
                  <a:lnTo>
                    <a:pt x="80588" y="5751"/>
                  </a:lnTo>
                  <a:lnTo>
                    <a:pt x="80071" y="5533"/>
                  </a:lnTo>
                  <a:lnTo>
                    <a:pt x="79526" y="5396"/>
                  </a:lnTo>
                  <a:lnTo>
                    <a:pt x="79062" y="5315"/>
                  </a:lnTo>
                  <a:lnTo>
                    <a:pt x="78599" y="5260"/>
                  </a:lnTo>
                  <a:lnTo>
                    <a:pt x="78108" y="5233"/>
                  </a:lnTo>
                  <a:lnTo>
                    <a:pt x="77100" y="5233"/>
                  </a:lnTo>
                  <a:lnTo>
                    <a:pt x="76609" y="5287"/>
                  </a:lnTo>
                  <a:lnTo>
                    <a:pt x="76092" y="5369"/>
                  </a:lnTo>
                  <a:lnTo>
                    <a:pt x="75601" y="5478"/>
                  </a:lnTo>
                  <a:lnTo>
                    <a:pt x="75111" y="5614"/>
                  </a:lnTo>
                  <a:lnTo>
                    <a:pt x="74620" y="5805"/>
                  </a:lnTo>
                  <a:lnTo>
                    <a:pt x="74184" y="5996"/>
                  </a:lnTo>
                  <a:lnTo>
                    <a:pt x="73748" y="6241"/>
                  </a:lnTo>
                  <a:lnTo>
                    <a:pt x="73339" y="6514"/>
                  </a:lnTo>
                  <a:lnTo>
                    <a:pt x="72985" y="6814"/>
                  </a:lnTo>
                  <a:lnTo>
                    <a:pt x="72658" y="7141"/>
                  </a:lnTo>
                  <a:lnTo>
                    <a:pt x="72358" y="7522"/>
                  </a:lnTo>
                  <a:lnTo>
                    <a:pt x="72358" y="7331"/>
                  </a:lnTo>
                  <a:lnTo>
                    <a:pt x="72358" y="7168"/>
                  </a:lnTo>
                  <a:lnTo>
                    <a:pt x="72303" y="6786"/>
                  </a:lnTo>
                  <a:lnTo>
                    <a:pt x="72167" y="6432"/>
                  </a:lnTo>
                  <a:lnTo>
                    <a:pt x="72004" y="6078"/>
                  </a:lnTo>
                  <a:lnTo>
                    <a:pt x="71758" y="5778"/>
                  </a:lnTo>
                  <a:lnTo>
                    <a:pt x="71513" y="5478"/>
                  </a:lnTo>
                  <a:lnTo>
                    <a:pt x="71186" y="5233"/>
                  </a:lnTo>
                  <a:lnTo>
                    <a:pt x="70859" y="5042"/>
                  </a:lnTo>
                  <a:lnTo>
                    <a:pt x="70478" y="4879"/>
                  </a:lnTo>
                  <a:lnTo>
                    <a:pt x="70069" y="4770"/>
                  </a:lnTo>
                  <a:lnTo>
                    <a:pt x="69687" y="4742"/>
                  </a:lnTo>
                  <a:lnTo>
                    <a:pt x="69278" y="4742"/>
                  </a:lnTo>
                  <a:lnTo>
                    <a:pt x="68870" y="4797"/>
                  </a:lnTo>
                  <a:lnTo>
                    <a:pt x="68488" y="4906"/>
                  </a:lnTo>
                  <a:lnTo>
                    <a:pt x="68079" y="5042"/>
                  </a:lnTo>
                  <a:lnTo>
                    <a:pt x="67725" y="5233"/>
                  </a:lnTo>
                  <a:lnTo>
                    <a:pt x="67698" y="4770"/>
                  </a:lnTo>
                  <a:lnTo>
                    <a:pt x="67616" y="4306"/>
                  </a:lnTo>
                  <a:lnTo>
                    <a:pt x="67534" y="3870"/>
                  </a:lnTo>
                  <a:lnTo>
                    <a:pt x="67371" y="3434"/>
                  </a:lnTo>
                  <a:lnTo>
                    <a:pt x="67207" y="2998"/>
                  </a:lnTo>
                  <a:lnTo>
                    <a:pt x="66989" y="2589"/>
                  </a:lnTo>
                  <a:lnTo>
                    <a:pt x="66744" y="2208"/>
                  </a:lnTo>
                  <a:lnTo>
                    <a:pt x="66471" y="1826"/>
                  </a:lnTo>
                  <a:lnTo>
                    <a:pt x="66172" y="1499"/>
                  </a:lnTo>
                  <a:lnTo>
                    <a:pt x="65844" y="1172"/>
                  </a:lnTo>
                  <a:lnTo>
                    <a:pt x="65463" y="900"/>
                  </a:lnTo>
                  <a:lnTo>
                    <a:pt x="65081" y="654"/>
                  </a:lnTo>
                  <a:lnTo>
                    <a:pt x="64673" y="436"/>
                  </a:lnTo>
                  <a:lnTo>
                    <a:pt x="64264" y="273"/>
                  </a:lnTo>
                  <a:lnTo>
                    <a:pt x="63800" y="137"/>
                  </a:lnTo>
                  <a:lnTo>
                    <a:pt x="63337" y="55"/>
                  </a:lnTo>
                  <a:lnTo>
                    <a:pt x="628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7"/>
          <p:cNvSpPr/>
          <p:nvPr/>
        </p:nvSpPr>
        <p:spPr>
          <a:xfrm rot="2700000">
            <a:off x="-40467" y="711517"/>
            <a:ext cx="4347434" cy="4347434"/>
          </a:xfrm>
          <a:prstGeom prst="arc">
            <a:avLst>
              <a:gd fmla="val 17069209" name="adj1"/>
              <a:gd fmla="val 2078097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7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do Projeto/ Proposta de Solução</a:t>
            </a:r>
            <a:endParaRPr/>
          </a:p>
        </p:txBody>
      </p:sp>
      <p:sp>
        <p:nvSpPr>
          <p:cNvPr id="579" name="Google Shape;579;p17"/>
          <p:cNvSpPr/>
          <p:nvPr/>
        </p:nvSpPr>
        <p:spPr>
          <a:xfrm>
            <a:off x="986406" y="1093925"/>
            <a:ext cx="7125484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7"/>
          <p:cNvSpPr/>
          <p:nvPr/>
        </p:nvSpPr>
        <p:spPr>
          <a:xfrm flipH="1" rot="82140">
            <a:off x="1115220" y="1729846"/>
            <a:ext cx="2429277" cy="2310892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EA9E76">
              <a:alpha val="35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17"/>
          <p:cNvGrpSpPr/>
          <p:nvPr/>
        </p:nvGrpSpPr>
        <p:grpSpPr>
          <a:xfrm>
            <a:off x="1208679" y="1737695"/>
            <a:ext cx="2242218" cy="2295096"/>
            <a:chOff x="1164175" y="238125"/>
            <a:chExt cx="5118050" cy="5238750"/>
          </a:xfrm>
        </p:grpSpPr>
        <p:sp>
          <p:nvSpPr>
            <p:cNvPr id="582" name="Google Shape;582;p17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h="179647" w="156419">
                  <a:moveTo>
                    <a:pt x="59903" y="21661"/>
                  </a:moveTo>
                  <a:lnTo>
                    <a:pt x="60091" y="21692"/>
                  </a:lnTo>
                  <a:lnTo>
                    <a:pt x="60561" y="21849"/>
                  </a:lnTo>
                  <a:lnTo>
                    <a:pt x="61032" y="22037"/>
                  </a:lnTo>
                  <a:lnTo>
                    <a:pt x="61470" y="22257"/>
                  </a:lnTo>
                  <a:lnTo>
                    <a:pt x="61909" y="22476"/>
                  </a:lnTo>
                  <a:lnTo>
                    <a:pt x="62317" y="22758"/>
                  </a:lnTo>
                  <a:lnTo>
                    <a:pt x="62756" y="23040"/>
                  </a:lnTo>
                  <a:lnTo>
                    <a:pt x="63163" y="23322"/>
                  </a:lnTo>
                  <a:lnTo>
                    <a:pt x="63539" y="23636"/>
                  </a:lnTo>
                  <a:lnTo>
                    <a:pt x="63915" y="23981"/>
                  </a:lnTo>
                  <a:lnTo>
                    <a:pt x="64292" y="24357"/>
                  </a:lnTo>
                  <a:lnTo>
                    <a:pt x="64636" y="24733"/>
                  </a:lnTo>
                  <a:lnTo>
                    <a:pt x="64981" y="25109"/>
                  </a:lnTo>
                  <a:lnTo>
                    <a:pt x="65326" y="25517"/>
                  </a:lnTo>
                  <a:lnTo>
                    <a:pt x="65639" y="25955"/>
                  </a:lnTo>
                  <a:lnTo>
                    <a:pt x="66235" y="26833"/>
                  </a:lnTo>
                  <a:lnTo>
                    <a:pt x="66768" y="27742"/>
                  </a:lnTo>
                  <a:lnTo>
                    <a:pt x="67238" y="28683"/>
                  </a:lnTo>
                  <a:lnTo>
                    <a:pt x="67646" y="29654"/>
                  </a:lnTo>
                  <a:lnTo>
                    <a:pt x="67959" y="30657"/>
                  </a:lnTo>
                  <a:lnTo>
                    <a:pt x="68241" y="31629"/>
                  </a:lnTo>
                  <a:lnTo>
                    <a:pt x="68429" y="32632"/>
                  </a:lnTo>
                  <a:lnTo>
                    <a:pt x="68492" y="33102"/>
                  </a:lnTo>
                  <a:lnTo>
                    <a:pt x="68555" y="33604"/>
                  </a:lnTo>
                  <a:lnTo>
                    <a:pt x="68586" y="34074"/>
                  </a:lnTo>
                  <a:lnTo>
                    <a:pt x="68586" y="34544"/>
                  </a:lnTo>
                  <a:lnTo>
                    <a:pt x="68586" y="34701"/>
                  </a:lnTo>
                  <a:lnTo>
                    <a:pt x="68523" y="34826"/>
                  </a:lnTo>
                  <a:lnTo>
                    <a:pt x="68461" y="34952"/>
                  </a:lnTo>
                  <a:lnTo>
                    <a:pt x="68398" y="35046"/>
                  </a:lnTo>
                  <a:lnTo>
                    <a:pt x="68304" y="35109"/>
                  </a:lnTo>
                  <a:lnTo>
                    <a:pt x="68178" y="35171"/>
                  </a:lnTo>
                  <a:lnTo>
                    <a:pt x="68053" y="35234"/>
                  </a:lnTo>
                  <a:lnTo>
                    <a:pt x="67928" y="35265"/>
                  </a:lnTo>
                  <a:lnTo>
                    <a:pt x="67677" y="35265"/>
                  </a:lnTo>
                  <a:lnTo>
                    <a:pt x="67583" y="35234"/>
                  </a:lnTo>
                  <a:lnTo>
                    <a:pt x="67458" y="35171"/>
                  </a:lnTo>
                  <a:lnTo>
                    <a:pt x="67363" y="35109"/>
                  </a:lnTo>
                  <a:lnTo>
                    <a:pt x="67269" y="35015"/>
                  </a:lnTo>
                  <a:lnTo>
                    <a:pt x="67207" y="34889"/>
                  </a:lnTo>
                  <a:lnTo>
                    <a:pt x="67144" y="34732"/>
                  </a:lnTo>
                  <a:lnTo>
                    <a:pt x="66925" y="33855"/>
                  </a:lnTo>
                  <a:lnTo>
                    <a:pt x="66674" y="32977"/>
                  </a:lnTo>
                  <a:lnTo>
                    <a:pt x="66392" y="32099"/>
                  </a:lnTo>
                  <a:lnTo>
                    <a:pt x="66110" y="31253"/>
                  </a:lnTo>
                  <a:lnTo>
                    <a:pt x="65765" y="30407"/>
                  </a:lnTo>
                  <a:lnTo>
                    <a:pt x="65389" y="29560"/>
                  </a:lnTo>
                  <a:lnTo>
                    <a:pt x="64981" y="28745"/>
                  </a:lnTo>
                  <a:lnTo>
                    <a:pt x="64511" y="27962"/>
                  </a:lnTo>
                  <a:lnTo>
                    <a:pt x="63978" y="27178"/>
                  </a:lnTo>
                  <a:lnTo>
                    <a:pt x="63414" y="26488"/>
                  </a:lnTo>
                  <a:lnTo>
                    <a:pt x="62787" y="25799"/>
                  </a:lnTo>
                  <a:lnTo>
                    <a:pt x="62160" y="25172"/>
                  </a:lnTo>
                  <a:lnTo>
                    <a:pt x="60875" y="23918"/>
                  </a:lnTo>
                  <a:lnTo>
                    <a:pt x="60217" y="23291"/>
                  </a:lnTo>
                  <a:lnTo>
                    <a:pt x="59558" y="22633"/>
                  </a:lnTo>
                  <a:lnTo>
                    <a:pt x="59464" y="22476"/>
                  </a:lnTo>
                  <a:lnTo>
                    <a:pt x="59402" y="22288"/>
                  </a:lnTo>
                  <a:lnTo>
                    <a:pt x="59433" y="22131"/>
                  </a:lnTo>
                  <a:lnTo>
                    <a:pt x="59496" y="21943"/>
                  </a:lnTo>
                  <a:lnTo>
                    <a:pt x="59590" y="21818"/>
                  </a:lnTo>
                  <a:lnTo>
                    <a:pt x="59746" y="21724"/>
                  </a:lnTo>
                  <a:lnTo>
                    <a:pt x="59903" y="21661"/>
                  </a:lnTo>
                  <a:close/>
                  <a:moveTo>
                    <a:pt x="33729" y="66831"/>
                  </a:moveTo>
                  <a:lnTo>
                    <a:pt x="33854" y="66862"/>
                  </a:lnTo>
                  <a:lnTo>
                    <a:pt x="35140" y="67301"/>
                  </a:lnTo>
                  <a:lnTo>
                    <a:pt x="36456" y="67709"/>
                  </a:lnTo>
                  <a:lnTo>
                    <a:pt x="37114" y="67865"/>
                  </a:lnTo>
                  <a:lnTo>
                    <a:pt x="37773" y="68022"/>
                  </a:lnTo>
                  <a:lnTo>
                    <a:pt x="38462" y="68116"/>
                  </a:lnTo>
                  <a:lnTo>
                    <a:pt x="39152" y="68210"/>
                  </a:lnTo>
                  <a:lnTo>
                    <a:pt x="39779" y="68242"/>
                  </a:lnTo>
                  <a:lnTo>
                    <a:pt x="40406" y="68273"/>
                  </a:lnTo>
                  <a:lnTo>
                    <a:pt x="41628" y="68242"/>
                  </a:lnTo>
                  <a:lnTo>
                    <a:pt x="42882" y="68210"/>
                  </a:lnTo>
                  <a:lnTo>
                    <a:pt x="44136" y="68179"/>
                  </a:lnTo>
                  <a:lnTo>
                    <a:pt x="44293" y="68179"/>
                  </a:lnTo>
                  <a:lnTo>
                    <a:pt x="44418" y="68210"/>
                  </a:lnTo>
                  <a:lnTo>
                    <a:pt x="44543" y="68273"/>
                  </a:lnTo>
                  <a:lnTo>
                    <a:pt x="44637" y="68367"/>
                  </a:lnTo>
                  <a:lnTo>
                    <a:pt x="44732" y="68461"/>
                  </a:lnTo>
                  <a:lnTo>
                    <a:pt x="44794" y="68555"/>
                  </a:lnTo>
                  <a:lnTo>
                    <a:pt x="44826" y="68649"/>
                  </a:lnTo>
                  <a:lnTo>
                    <a:pt x="44826" y="68774"/>
                  </a:lnTo>
                  <a:lnTo>
                    <a:pt x="44826" y="69025"/>
                  </a:lnTo>
                  <a:lnTo>
                    <a:pt x="44794" y="69151"/>
                  </a:lnTo>
                  <a:lnTo>
                    <a:pt x="44732" y="69276"/>
                  </a:lnTo>
                  <a:lnTo>
                    <a:pt x="44669" y="69370"/>
                  </a:lnTo>
                  <a:lnTo>
                    <a:pt x="44575" y="69464"/>
                  </a:lnTo>
                  <a:lnTo>
                    <a:pt x="44449" y="69558"/>
                  </a:lnTo>
                  <a:lnTo>
                    <a:pt x="44324" y="69621"/>
                  </a:lnTo>
                  <a:lnTo>
                    <a:pt x="43666" y="69840"/>
                  </a:lnTo>
                  <a:lnTo>
                    <a:pt x="43007" y="70028"/>
                  </a:lnTo>
                  <a:lnTo>
                    <a:pt x="42287" y="70154"/>
                  </a:lnTo>
                  <a:lnTo>
                    <a:pt x="41597" y="70248"/>
                  </a:lnTo>
                  <a:lnTo>
                    <a:pt x="40876" y="70279"/>
                  </a:lnTo>
                  <a:lnTo>
                    <a:pt x="40155" y="70248"/>
                  </a:lnTo>
                  <a:lnTo>
                    <a:pt x="39403" y="70216"/>
                  </a:lnTo>
                  <a:lnTo>
                    <a:pt x="38682" y="70122"/>
                  </a:lnTo>
                  <a:lnTo>
                    <a:pt x="37961" y="69966"/>
                  </a:lnTo>
                  <a:lnTo>
                    <a:pt x="37240" y="69778"/>
                  </a:lnTo>
                  <a:lnTo>
                    <a:pt x="36550" y="69589"/>
                  </a:lnTo>
                  <a:lnTo>
                    <a:pt x="35861" y="69339"/>
                  </a:lnTo>
                  <a:lnTo>
                    <a:pt x="35202" y="69025"/>
                  </a:lnTo>
                  <a:lnTo>
                    <a:pt x="34575" y="68712"/>
                  </a:lnTo>
                  <a:lnTo>
                    <a:pt x="33948" y="68367"/>
                  </a:lnTo>
                  <a:lnTo>
                    <a:pt x="33384" y="67991"/>
                  </a:lnTo>
                  <a:lnTo>
                    <a:pt x="33290" y="67928"/>
                  </a:lnTo>
                  <a:lnTo>
                    <a:pt x="33227" y="67834"/>
                  </a:lnTo>
                  <a:lnTo>
                    <a:pt x="33165" y="67740"/>
                  </a:lnTo>
                  <a:lnTo>
                    <a:pt x="33133" y="67615"/>
                  </a:lnTo>
                  <a:lnTo>
                    <a:pt x="33102" y="67395"/>
                  </a:lnTo>
                  <a:lnTo>
                    <a:pt x="33165" y="67207"/>
                  </a:lnTo>
                  <a:lnTo>
                    <a:pt x="33259" y="67019"/>
                  </a:lnTo>
                  <a:lnTo>
                    <a:pt x="33322" y="66956"/>
                  </a:lnTo>
                  <a:lnTo>
                    <a:pt x="33416" y="66894"/>
                  </a:lnTo>
                  <a:lnTo>
                    <a:pt x="33510" y="66862"/>
                  </a:lnTo>
                  <a:lnTo>
                    <a:pt x="33604" y="66831"/>
                  </a:lnTo>
                  <a:close/>
                  <a:moveTo>
                    <a:pt x="81657" y="33855"/>
                  </a:moveTo>
                  <a:lnTo>
                    <a:pt x="81814" y="33917"/>
                  </a:lnTo>
                  <a:lnTo>
                    <a:pt x="81971" y="33980"/>
                  </a:lnTo>
                  <a:lnTo>
                    <a:pt x="82096" y="34105"/>
                  </a:lnTo>
                  <a:lnTo>
                    <a:pt x="82190" y="34231"/>
                  </a:lnTo>
                  <a:lnTo>
                    <a:pt x="84008" y="36770"/>
                  </a:lnTo>
                  <a:lnTo>
                    <a:pt x="84855" y="38086"/>
                  </a:lnTo>
                  <a:lnTo>
                    <a:pt x="85701" y="39372"/>
                  </a:lnTo>
                  <a:lnTo>
                    <a:pt x="86516" y="40688"/>
                  </a:lnTo>
                  <a:lnTo>
                    <a:pt x="87300" y="42036"/>
                  </a:lnTo>
                  <a:lnTo>
                    <a:pt x="88021" y="43384"/>
                  </a:lnTo>
                  <a:lnTo>
                    <a:pt x="88710" y="44763"/>
                  </a:lnTo>
                  <a:lnTo>
                    <a:pt x="89306" y="46174"/>
                  </a:lnTo>
                  <a:lnTo>
                    <a:pt x="89870" y="47584"/>
                  </a:lnTo>
                  <a:lnTo>
                    <a:pt x="90121" y="48305"/>
                  </a:lnTo>
                  <a:lnTo>
                    <a:pt x="90340" y="49026"/>
                  </a:lnTo>
                  <a:lnTo>
                    <a:pt x="90560" y="49779"/>
                  </a:lnTo>
                  <a:lnTo>
                    <a:pt x="90748" y="50500"/>
                  </a:lnTo>
                  <a:lnTo>
                    <a:pt x="90936" y="51252"/>
                  </a:lnTo>
                  <a:lnTo>
                    <a:pt x="91093" y="52004"/>
                  </a:lnTo>
                  <a:lnTo>
                    <a:pt x="91218" y="52788"/>
                  </a:lnTo>
                  <a:lnTo>
                    <a:pt x="91312" y="53540"/>
                  </a:lnTo>
                  <a:lnTo>
                    <a:pt x="91406" y="54324"/>
                  </a:lnTo>
                  <a:lnTo>
                    <a:pt x="91437" y="55107"/>
                  </a:lnTo>
                  <a:lnTo>
                    <a:pt x="91469" y="55923"/>
                  </a:lnTo>
                  <a:lnTo>
                    <a:pt x="91469" y="56706"/>
                  </a:lnTo>
                  <a:lnTo>
                    <a:pt x="91437" y="58054"/>
                  </a:lnTo>
                  <a:lnTo>
                    <a:pt x="91312" y="59371"/>
                  </a:lnTo>
                  <a:lnTo>
                    <a:pt x="91155" y="60718"/>
                  </a:lnTo>
                  <a:lnTo>
                    <a:pt x="90904" y="62035"/>
                  </a:lnTo>
                  <a:lnTo>
                    <a:pt x="90591" y="63320"/>
                  </a:lnTo>
                  <a:lnTo>
                    <a:pt x="90215" y="64637"/>
                  </a:lnTo>
                  <a:lnTo>
                    <a:pt x="89807" y="65891"/>
                  </a:lnTo>
                  <a:lnTo>
                    <a:pt x="89306" y="67144"/>
                  </a:lnTo>
                  <a:lnTo>
                    <a:pt x="88742" y="68367"/>
                  </a:lnTo>
                  <a:lnTo>
                    <a:pt x="88146" y="69558"/>
                  </a:lnTo>
                  <a:lnTo>
                    <a:pt x="87456" y="70718"/>
                  </a:lnTo>
                  <a:lnTo>
                    <a:pt x="86735" y="71846"/>
                  </a:lnTo>
                  <a:lnTo>
                    <a:pt x="85952" y="72912"/>
                  </a:lnTo>
                  <a:lnTo>
                    <a:pt x="85513" y="73445"/>
                  </a:lnTo>
                  <a:lnTo>
                    <a:pt x="85074" y="73947"/>
                  </a:lnTo>
                  <a:lnTo>
                    <a:pt x="84635" y="74448"/>
                  </a:lnTo>
                  <a:lnTo>
                    <a:pt x="84165" y="74918"/>
                  </a:lnTo>
                  <a:lnTo>
                    <a:pt x="83695" y="75389"/>
                  </a:lnTo>
                  <a:lnTo>
                    <a:pt x="83193" y="75859"/>
                  </a:lnTo>
                  <a:lnTo>
                    <a:pt x="83037" y="75953"/>
                  </a:lnTo>
                  <a:lnTo>
                    <a:pt x="82849" y="76015"/>
                  </a:lnTo>
                  <a:lnTo>
                    <a:pt x="82692" y="76047"/>
                  </a:lnTo>
                  <a:lnTo>
                    <a:pt x="82504" y="75984"/>
                  </a:lnTo>
                  <a:lnTo>
                    <a:pt x="82347" y="75921"/>
                  </a:lnTo>
                  <a:lnTo>
                    <a:pt x="82222" y="75796"/>
                  </a:lnTo>
                  <a:lnTo>
                    <a:pt x="82128" y="75671"/>
                  </a:lnTo>
                  <a:lnTo>
                    <a:pt x="82065" y="75514"/>
                  </a:lnTo>
                  <a:lnTo>
                    <a:pt x="81375" y="75326"/>
                  </a:lnTo>
                  <a:lnTo>
                    <a:pt x="80717" y="75075"/>
                  </a:lnTo>
                  <a:lnTo>
                    <a:pt x="80090" y="74793"/>
                  </a:lnTo>
                  <a:lnTo>
                    <a:pt x="79463" y="74511"/>
                  </a:lnTo>
                  <a:lnTo>
                    <a:pt x="78868" y="74197"/>
                  </a:lnTo>
                  <a:lnTo>
                    <a:pt x="78303" y="73853"/>
                  </a:lnTo>
                  <a:lnTo>
                    <a:pt x="77739" y="73476"/>
                  </a:lnTo>
                  <a:lnTo>
                    <a:pt x="77206" y="73069"/>
                  </a:lnTo>
                  <a:lnTo>
                    <a:pt x="76673" y="72661"/>
                  </a:lnTo>
                  <a:lnTo>
                    <a:pt x="76172" y="72223"/>
                  </a:lnTo>
                  <a:lnTo>
                    <a:pt x="75702" y="71752"/>
                  </a:lnTo>
                  <a:lnTo>
                    <a:pt x="75231" y="71282"/>
                  </a:lnTo>
                  <a:lnTo>
                    <a:pt x="74793" y="70781"/>
                  </a:lnTo>
                  <a:lnTo>
                    <a:pt x="74385" y="70248"/>
                  </a:lnTo>
                  <a:lnTo>
                    <a:pt x="73978" y="69715"/>
                  </a:lnTo>
                  <a:lnTo>
                    <a:pt x="73601" y="69182"/>
                  </a:lnTo>
                  <a:lnTo>
                    <a:pt x="73225" y="68618"/>
                  </a:lnTo>
                  <a:lnTo>
                    <a:pt x="72880" y="68022"/>
                  </a:lnTo>
                  <a:lnTo>
                    <a:pt x="72567" y="67427"/>
                  </a:lnTo>
                  <a:lnTo>
                    <a:pt x="72253" y="66831"/>
                  </a:lnTo>
                  <a:lnTo>
                    <a:pt x="72003" y="66204"/>
                  </a:lnTo>
                  <a:lnTo>
                    <a:pt x="71721" y="65577"/>
                  </a:lnTo>
                  <a:lnTo>
                    <a:pt x="71501" y="64950"/>
                  </a:lnTo>
                  <a:lnTo>
                    <a:pt x="71282" y="64292"/>
                  </a:lnTo>
                  <a:lnTo>
                    <a:pt x="71094" y="63634"/>
                  </a:lnTo>
                  <a:lnTo>
                    <a:pt x="70906" y="62975"/>
                  </a:lnTo>
                  <a:lnTo>
                    <a:pt x="70749" y="62317"/>
                  </a:lnTo>
                  <a:lnTo>
                    <a:pt x="70623" y="61628"/>
                  </a:lnTo>
                  <a:lnTo>
                    <a:pt x="70529" y="60938"/>
                  </a:lnTo>
                  <a:lnTo>
                    <a:pt x="70435" y="60280"/>
                  </a:lnTo>
                  <a:lnTo>
                    <a:pt x="70373" y="59590"/>
                  </a:lnTo>
                  <a:lnTo>
                    <a:pt x="70341" y="58900"/>
                  </a:lnTo>
                  <a:lnTo>
                    <a:pt x="70310" y="58023"/>
                  </a:lnTo>
                  <a:lnTo>
                    <a:pt x="70310" y="57145"/>
                  </a:lnTo>
                  <a:lnTo>
                    <a:pt x="70373" y="56267"/>
                  </a:lnTo>
                  <a:lnTo>
                    <a:pt x="70435" y="55390"/>
                  </a:lnTo>
                  <a:lnTo>
                    <a:pt x="70529" y="54543"/>
                  </a:lnTo>
                  <a:lnTo>
                    <a:pt x="70655" y="53697"/>
                  </a:lnTo>
                  <a:lnTo>
                    <a:pt x="70812" y="52851"/>
                  </a:lnTo>
                  <a:lnTo>
                    <a:pt x="71000" y="52004"/>
                  </a:lnTo>
                  <a:lnTo>
                    <a:pt x="71219" y="51158"/>
                  </a:lnTo>
                  <a:lnTo>
                    <a:pt x="71438" y="50343"/>
                  </a:lnTo>
                  <a:lnTo>
                    <a:pt x="71689" y="49528"/>
                  </a:lnTo>
                  <a:lnTo>
                    <a:pt x="71971" y="48713"/>
                  </a:lnTo>
                  <a:lnTo>
                    <a:pt x="72285" y="47898"/>
                  </a:lnTo>
                  <a:lnTo>
                    <a:pt x="72598" y="47114"/>
                  </a:lnTo>
                  <a:lnTo>
                    <a:pt x="72943" y="46331"/>
                  </a:lnTo>
                  <a:lnTo>
                    <a:pt x="73319" y="45547"/>
                  </a:lnTo>
                  <a:lnTo>
                    <a:pt x="73695" y="44763"/>
                  </a:lnTo>
                  <a:lnTo>
                    <a:pt x="74103" y="44011"/>
                  </a:lnTo>
                  <a:lnTo>
                    <a:pt x="74949" y="42506"/>
                  </a:lnTo>
                  <a:lnTo>
                    <a:pt x="75858" y="41002"/>
                  </a:lnTo>
                  <a:lnTo>
                    <a:pt x="76830" y="39560"/>
                  </a:lnTo>
                  <a:lnTo>
                    <a:pt x="77833" y="38149"/>
                  </a:lnTo>
                  <a:lnTo>
                    <a:pt x="78868" y="36770"/>
                  </a:lnTo>
                  <a:lnTo>
                    <a:pt x="79933" y="35391"/>
                  </a:lnTo>
                  <a:lnTo>
                    <a:pt x="81030" y="34074"/>
                  </a:lnTo>
                  <a:lnTo>
                    <a:pt x="81156" y="33949"/>
                  </a:lnTo>
                  <a:lnTo>
                    <a:pt x="81313" y="33886"/>
                  </a:lnTo>
                  <a:lnTo>
                    <a:pt x="81469" y="33855"/>
                  </a:lnTo>
                  <a:close/>
                  <a:moveTo>
                    <a:pt x="100120" y="59653"/>
                  </a:moveTo>
                  <a:lnTo>
                    <a:pt x="100214" y="59684"/>
                  </a:lnTo>
                  <a:lnTo>
                    <a:pt x="100277" y="59747"/>
                  </a:lnTo>
                  <a:lnTo>
                    <a:pt x="100340" y="59809"/>
                  </a:lnTo>
                  <a:lnTo>
                    <a:pt x="100371" y="59903"/>
                  </a:lnTo>
                  <a:lnTo>
                    <a:pt x="100371" y="59998"/>
                  </a:lnTo>
                  <a:lnTo>
                    <a:pt x="100340" y="60123"/>
                  </a:lnTo>
                  <a:lnTo>
                    <a:pt x="100026" y="60624"/>
                  </a:lnTo>
                  <a:lnTo>
                    <a:pt x="99650" y="61095"/>
                  </a:lnTo>
                  <a:lnTo>
                    <a:pt x="99305" y="61565"/>
                  </a:lnTo>
                  <a:lnTo>
                    <a:pt x="98929" y="62004"/>
                  </a:lnTo>
                  <a:lnTo>
                    <a:pt x="98114" y="62881"/>
                  </a:lnTo>
                  <a:lnTo>
                    <a:pt x="97299" y="63728"/>
                  </a:lnTo>
                  <a:lnTo>
                    <a:pt x="96484" y="64574"/>
                  </a:lnTo>
                  <a:lnTo>
                    <a:pt x="96108" y="65013"/>
                  </a:lnTo>
                  <a:lnTo>
                    <a:pt x="95732" y="65483"/>
                  </a:lnTo>
                  <a:lnTo>
                    <a:pt x="95356" y="65953"/>
                  </a:lnTo>
                  <a:lnTo>
                    <a:pt x="95011" y="66424"/>
                  </a:lnTo>
                  <a:lnTo>
                    <a:pt x="94697" y="66956"/>
                  </a:lnTo>
                  <a:lnTo>
                    <a:pt x="94415" y="67489"/>
                  </a:lnTo>
                  <a:lnTo>
                    <a:pt x="94133" y="68054"/>
                  </a:lnTo>
                  <a:lnTo>
                    <a:pt x="93882" y="68618"/>
                  </a:lnTo>
                  <a:lnTo>
                    <a:pt x="93412" y="69746"/>
                  </a:lnTo>
                  <a:lnTo>
                    <a:pt x="93036" y="70906"/>
                  </a:lnTo>
                  <a:lnTo>
                    <a:pt x="92660" y="72097"/>
                  </a:lnTo>
                  <a:lnTo>
                    <a:pt x="92002" y="74480"/>
                  </a:lnTo>
                  <a:lnTo>
                    <a:pt x="91657" y="75671"/>
                  </a:lnTo>
                  <a:lnTo>
                    <a:pt x="91312" y="76830"/>
                  </a:lnTo>
                  <a:lnTo>
                    <a:pt x="91249" y="77019"/>
                  </a:lnTo>
                  <a:lnTo>
                    <a:pt x="91155" y="77175"/>
                  </a:lnTo>
                  <a:lnTo>
                    <a:pt x="91030" y="77301"/>
                  </a:lnTo>
                  <a:lnTo>
                    <a:pt x="90904" y="77363"/>
                  </a:lnTo>
                  <a:lnTo>
                    <a:pt x="90779" y="77426"/>
                  </a:lnTo>
                  <a:lnTo>
                    <a:pt x="90622" y="77457"/>
                  </a:lnTo>
                  <a:lnTo>
                    <a:pt x="90466" y="77457"/>
                  </a:lnTo>
                  <a:lnTo>
                    <a:pt x="90309" y="77426"/>
                  </a:lnTo>
                  <a:lnTo>
                    <a:pt x="90152" y="77363"/>
                  </a:lnTo>
                  <a:lnTo>
                    <a:pt x="90027" y="77269"/>
                  </a:lnTo>
                  <a:lnTo>
                    <a:pt x="89901" y="77175"/>
                  </a:lnTo>
                  <a:lnTo>
                    <a:pt x="89807" y="77050"/>
                  </a:lnTo>
                  <a:lnTo>
                    <a:pt x="89713" y="76925"/>
                  </a:lnTo>
                  <a:lnTo>
                    <a:pt x="89682" y="76736"/>
                  </a:lnTo>
                  <a:lnTo>
                    <a:pt x="89651" y="76580"/>
                  </a:lnTo>
                  <a:lnTo>
                    <a:pt x="89651" y="76392"/>
                  </a:lnTo>
                  <a:lnTo>
                    <a:pt x="89901" y="75138"/>
                  </a:lnTo>
                  <a:lnTo>
                    <a:pt x="90152" y="73884"/>
                  </a:lnTo>
                  <a:lnTo>
                    <a:pt x="90466" y="72630"/>
                  </a:lnTo>
                  <a:lnTo>
                    <a:pt x="90810" y="71376"/>
                  </a:lnTo>
                  <a:lnTo>
                    <a:pt x="91218" y="70154"/>
                  </a:lnTo>
                  <a:lnTo>
                    <a:pt x="91657" y="68963"/>
                  </a:lnTo>
                  <a:lnTo>
                    <a:pt x="92190" y="67803"/>
                  </a:lnTo>
                  <a:lnTo>
                    <a:pt x="92754" y="66674"/>
                  </a:lnTo>
                  <a:lnTo>
                    <a:pt x="93067" y="66110"/>
                  </a:lnTo>
                  <a:lnTo>
                    <a:pt x="93381" y="65577"/>
                  </a:lnTo>
                  <a:lnTo>
                    <a:pt x="93726" y="65044"/>
                  </a:lnTo>
                  <a:lnTo>
                    <a:pt x="94102" y="64543"/>
                  </a:lnTo>
                  <a:lnTo>
                    <a:pt x="94478" y="64041"/>
                  </a:lnTo>
                  <a:lnTo>
                    <a:pt x="94854" y="63540"/>
                  </a:lnTo>
                  <a:lnTo>
                    <a:pt x="95262" y="63069"/>
                  </a:lnTo>
                  <a:lnTo>
                    <a:pt x="95700" y="62631"/>
                  </a:lnTo>
                  <a:lnTo>
                    <a:pt x="96171" y="62192"/>
                  </a:lnTo>
                  <a:lnTo>
                    <a:pt x="96641" y="61753"/>
                  </a:lnTo>
                  <a:lnTo>
                    <a:pt x="97111" y="61377"/>
                  </a:lnTo>
                  <a:lnTo>
                    <a:pt x="97644" y="61001"/>
                  </a:lnTo>
                  <a:lnTo>
                    <a:pt x="98177" y="60624"/>
                  </a:lnTo>
                  <a:lnTo>
                    <a:pt x="98710" y="60280"/>
                  </a:lnTo>
                  <a:lnTo>
                    <a:pt x="99305" y="59966"/>
                  </a:lnTo>
                  <a:lnTo>
                    <a:pt x="99901" y="59684"/>
                  </a:lnTo>
                  <a:lnTo>
                    <a:pt x="99995" y="59653"/>
                  </a:lnTo>
                  <a:close/>
                  <a:moveTo>
                    <a:pt x="54982" y="72097"/>
                  </a:moveTo>
                  <a:lnTo>
                    <a:pt x="55577" y="72129"/>
                  </a:lnTo>
                  <a:lnTo>
                    <a:pt x="56173" y="72191"/>
                  </a:lnTo>
                  <a:lnTo>
                    <a:pt x="56737" y="72285"/>
                  </a:lnTo>
                  <a:lnTo>
                    <a:pt x="57333" y="72379"/>
                  </a:lnTo>
                  <a:lnTo>
                    <a:pt x="57897" y="72536"/>
                  </a:lnTo>
                  <a:lnTo>
                    <a:pt x="58493" y="72755"/>
                  </a:lnTo>
                  <a:lnTo>
                    <a:pt x="59088" y="73006"/>
                  </a:lnTo>
                  <a:lnTo>
                    <a:pt x="59684" y="73288"/>
                  </a:lnTo>
                  <a:lnTo>
                    <a:pt x="60311" y="73633"/>
                  </a:lnTo>
                  <a:lnTo>
                    <a:pt x="60749" y="73947"/>
                  </a:lnTo>
                  <a:lnTo>
                    <a:pt x="61188" y="74260"/>
                  </a:lnTo>
                  <a:lnTo>
                    <a:pt x="61627" y="74605"/>
                  </a:lnTo>
                  <a:lnTo>
                    <a:pt x="62035" y="74950"/>
                  </a:lnTo>
                  <a:lnTo>
                    <a:pt x="62411" y="75326"/>
                  </a:lnTo>
                  <a:lnTo>
                    <a:pt x="62787" y="75733"/>
                  </a:lnTo>
                  <a:lnTo>
                    <a:pt x="63132" y="76141"/>
                  </a:lnTo>
                  <a:lnTo>
                    <a:pt x="63445" y="76548"/>
                  </a:lnTo>
                  <a:lnTo>
                    <a:pt x="63759" y="76987"/>
                  </a:lnTo>
                  <a:lnTo>
                    <a:pt x="64041" y="77457"/>
                  </a:lnTo>
                  <a:lnTo>
                    <a:pt x="64292" y="77928"/>
                  </a:lnTo>
                  <a:lnTo>
                    <a:pt x="64542" y="78398"/>
                  </a:lnTo>
                  <a:lnTo>
                    <a:pt x="64762" y="78899"/>
                  </a:lnTo>
                  <a:lnTo>
                    <a:pt x="64918" y="79401"/>
                  </a:lnTo>
                  <a:lnTo>
                    <a:pt x="65075" y="79934"/>
                  </a:lnTo>
                  <a:lnTo>
                    <a:pt x="65201" y="80467"/>
                  </a:lnTo>
                  <a:lnTo>
                    <a:pt x="65232" y="80592"/>
                  </a:lnTo>
                  <a:lnTo>
                    <a:pt x="65232" y="80717"/>
                  </a:lnTo>
                  <a:lnTo>
                    <a:pt x="65169" y="80843"/>
                  </a:lnTo>
                  <a:lnTo>
                    <a:pt x="65138" y="80937"/>
                  </a:lnTo>
                  <a:lnTo>
                    <a:pt x="65044" y="81062"/>
                  </a:lnTo>
                  <a:lnTo>
                    <a:pt x="64981" y="81125"/>
                  </a:lnTo>
                  <a:lnTo>
                    <a:pt x="64762" y="81282"/>
                  </a:lnTo>
                  <a:lnTo>
                    <a:pt x="64668" y="81313"/>
                  </a:lnTo>
                  <a:lnTo>
                    <a:pt x="64542" y="81344"/>
                  </a:lnTo>
                  <a:lnTo>
                    <a:pt x="64448" y="81344"/>
                  </a:lnTo>
                  <a:lnTo>
                    <a:pt x="64323" y="81313"/>
                  </a:lnTo>
                  <a:lnTo>
                    <a:pt x="64229" y="81282"/>
                  </a:lnTo>
                  <a:lnTo>
                    <a:pt x="64103" y="81219"/>
                  </a:lnTo>
                  <a:lnTo>
                    <a:pt x="64041" y="81125"/>
                  </a:lnTo>
                  <a:lnTo>
                    <a:pt x="63947" y="81000"/>
                  </a:lnTo>
                  <a:lnTo>
                    <a:pt x="63477" y="80028"/>
                  </a:lnTo>
                  <a:lnTo>
                    <a:pt x="62975" y="79119"/>
                  </a:lnTo>
                  <a:lnTo>
                    <a:pt x="62411" y="78241"/>
                  </a:lnTo>
                  <a:lnTo>
                    <a:pt x="62129" y="77802"/>
                  </a:lnTo>
                  <a:lnTo>
                    <a:pt x="61815" y="77395"/>
                  </a:lnTo>
                  <a:lnTo>
                    <a:pt x="61470" y="77019"/>
                  </a:lnTo>
                  <a:lnTo>
                    <a:pt x="61126" y="76642"/>
                  </a:lnTo>
                  <a:lnTo>
                    <a:pt x="60781" y="76266"/>
                  </a:lnTo>
                  <a:lnTo>
                    <a:pt x="60405" y="75921"/>
                  </a:lnTo>
                  <a:lnTo>
                    <a:pt x="59997" y="75577"/>
                  </a:lnTo>
                  <a:lnTo>
                    <a:pt x="59558" y="75263"/>
                  </a:lnTo>
                  <a:lnTo>
                    <a:pt x="59119" y="74981"/>
                  </a:lnTo>
                  <a:lnTo>
                    <a:pt x="58649" y="74699"/>
                  </a:lnTo>
                  <a:lnTo>
                    <a:pt x="58148" y="74448"/>
                  </a:lnTo>
                  <a:lnTo>
                    <a:pt x="57646" y="74229"/>
                  </a:lnTo>
                  <a:lnTo>
                    <a:pt x="57145" y="74072"/>
                  </a:lnTo>
                  <a:lnTo>
                    <a:pt x="56643" y="73915"/>
                  </a:lnTo>
                  <a:lnTo>
                    <a:pt x="56142" y="73821"/>
                  </a:lnTo>
                  <a:lnTo>
                    <a:pt x="55609" y="73727"/>
                  </a:lnTo>
                  <a:lnTo>
                    <a:pt x="54606" y="73633"/>
                  </a:lnTo>
                  <a:lnTo>
                    <a:pt x="53603" y="73570"/>
                  </a:lnTo>
                  <a:lnTo>
                    <a:pt x="52568" y="73508"/>
                  </a:lnTo>
                  <a:lnTo>
                    <a:pt x="51502" y="73445"/>
                  </a:lnTo>
                  <a:lnTo>
                    <a:pt x="51001" y="73382"/>
                  </a:lnTo>
                  <a:lnTo>
                    <a:pt x="50468" y="73320"/>
                  </a:lnTo>
                  <a:lnTo>
                    <a:pt x="50343" y="73288"/>
                  </a:lnTo>
                  <a:lnTo>
                    <a:pt x="50248" y="73226"/>
                  </a:lnTo>
                  <a:lnTo>
                    <a:pt x="50186" y="73163"/>
                  </a:lnTo>
                  <a:lnTo>
                    <a:pt x="50123" y="73100"/>
                  </a:lnTo>
                  <a:lnTo>
                    <a:pt x="50060" y="72944"/>
                  </a:lnTo>
                  <a:lnTo>
                    <a:pt x="50060" y="72755"/>
                  </a:lnTo>
                  <a:lnTo>
                    <a:pt x="50123" y="72567"/>
                  </a:lnTo>
                  <a:lnTo>
                    <a:pt x="50248" y="72411"/>
                  </a:lnTo>
                  <a:lnTo>
                    <a:pt x="50405" y="72285"/>
                  </a:lnTo>
                  <a:lnTo>
                    <a:pt x="50499" y="72254"/>
                  </a:lnTo>
                  <a:lnTo>
                    <a:pt x="50593" y="72254"/>
                  </a:lnTo>
                  <a:lnTo>
                    <a:pt x="53195" y="72129"/>
                  </a:lnTo>
                  <a:lnTo>
                    <a:pt x="54386" y="72097"/>
                  </a:lnTo>
                  <a:close/>
                  <a:moveTo>
                    <a:pt x="68492" y="83507"/>
                  </a:moveTo>
                  <a:lnTo>
                    <a:pt x="68774" y="83633"/>
                  </a:lnTo>
                  <a:lnTo>
                    <a:pt x="69056" y="83727"/>
                  </a:lnTo>
                  <a:lnTo>
                    <a:pt x="69307" y="83852"/>
                  </a:lnTo>
                  <a:lnTo>
                    <a:pt x="69558" y="84009"/>
                  </a:lnTo>
                  <a:lnTo>
                    <a:pt x="69777" y="84166"/>
                  </a:lnTo>
                  <a:lnTo>
                    <a:pt x="69997" y="84354"/>
                  </a:lnTo>
                  <a:lnTo>
                    <a:pt x="70404" y="84730"/>
                  </a:lnTo>
                  <a:lnTo>
                    <a:pt x="70718" y="85169"/>
                  </a:lnTo>
                  <a:lnTo>
                    <a:pt x="71031" y="85670"/>
                  </a:lnTo>
                  <a:lnTo>
                    <a:pt x="71282" y="86172"/>
                  </a:lnTo>
                  <a:lnTo>
                    <a:pt x="71533" y="86736"/>
                  </a:lnTo>
                  <a:lnTo>
                    <a:pt x="71815" y="87551"/>
                  </a:lnTo>
                  <a:lnTo>
                    <a:pt x="72065" y="88397"/>
                  </a:lnTo>
                  <a:lnTo>
                    <a:pt x="72285" y="89118"/>
                  </a:lnTo>
                  <a:lnTo>
                    <a:pt x="72536" y="89839"/>
                  </a:lnTo>
                  <a:lnTo>
                    <a:pt x="72880" y="90654"/>
                  </a:lnTo>
                  <a:lnTo>
                    <a:pt x="73225" y="91469"/>
                  </a:lnTo>
                  <a:lnTo>
                    <a:pt x="73570" y="92284"/>
                  </a:lnTo>
                  <a:lnTo>
                    <a:pt x="73727" y="92692"/>
                  </a:lnTo>
                  <a:lnTo>
                    <a:pt x="73852" y="93099"/>
                  </a:lnTo>
                  <a:lnTo>
                    <a:pt x="73883" y="93225"/>
                  </a:lnTo>
                  <a:lnTo>
                    <a:pt x="73883" y="93350"/>
                  </a:lnTo>
                  <a:lnTo>
                    <a:pt x="73852" y="93444"/>
                  </a:lnTo>
                  <a:lnTo>
                    <a:pt x="73821" y="93569"/>
                  </a:lnTo>
                  <a:lnTo>
                    <a:pt x="73695" y="93757"/>
                  </a:lnTo>
                  <a:lnTo>
                    <a:pt x="73507" y="93883"/>
                  </a:lnTo>
                  <a:lnTo>
                    <a:pt x="73319" y="93977"/>
                  </a:lnTo>
                  <a:lnTo>
                    <a:pt x="73194" y="94008"/>
                  </a:lnTo>
                  <a:lnTo>
                    <a:pt x="73100" y="94008"/>
                  </a:lnTo>
                  <a:lnTo>
                    <a:pt x="72974" y="93977"/>
                  </a:lnTo>
                  <a:lnTo>
                    <a:pt x="72880" y="93946"/>
                  </a:lnTo>
                  <a:lnTo>
                    <a:pt x="72755" y="93883"/>
                  </a:lnTo>
                  <a:lnTo>
                    <a:pt x="72661" y="93789"/>
                  </a:lnTo>
                  <a:lnTo>
                    <a:pt x="72316" y="93350"/>
                  </a:lnTo>
                  <a:lnTo>
                    <a:pt x="71971" y="92880"/>
                  </a:lnTo>
                  <a:lnTo>
                    <a:pt x="71689" y="92378"/>
                  </a:lnTo>
                  <a:lnTo>
                    <a:pt x="71438" y="91877"/>
                  </a:lnTo>
                  <a:lnTo>
                    <a:pt x="71188" y="91344"/>
                  </a:lnTo>
                  <a:lnTo>
                    <a:pt x="71000" y="90811"/>
                  </a:lnTo>
                  <a:lnTo>
                    <a:pt x="70623" y="89714"/>
                  </a:lnTo>
                  <a:lnTo>
                    <a:pt x="70373" y="88962"/>
                  </a:lnTo>
                  <a:lnTo>
                    <a:pt x="70185" y="88178"/>
                  </a:lnTo>
                  <a:lnTo>
                    <a:pt x="69965" y="87394"/>
                  </a:lnTo>
                  <a:lnTo>
                    <a:pt x="69714" y="86642"/>
                  </a:lnTo>
                  <a:lnTo>
                    <a:pt x="69589" y="86297"/>
                  </a:lnTo>
                  <a:lnTo>
                    <a:pt x="69464" y="86015"/>
                  </a:lnTo>
                  <a:lnTo>
                    <a:pt x="69276" y="85701"/>
                  </a:lnTo>
                  <a:lnTo>
                    <a:pt x="69088" y="85419"/>
                  </a:lnTo>
                  <a:lnTo>
                    <a:pt x="68899" y="85169"/>
                  </a:lnTo>
                  <a:lnTo>
                    <a:pt x="68649" y="84918"/>
                  </a:lnTo>
                  <a:lnTo>
                    <a:pt x="68398" y="84698"/>
                  </a:lnTo>
                  <a:lnTo>
                    <a:pt x="68084" y="84479"/>
                  </a:lnTo>
                  <a:lnTo>
                    <a:pt x="68022" y="84416"/>
                  </a:lnTo>
                  <a:lnTo>
                    <a:pt x="67959" y="84354"/>
                  </a:lnTo>
                  <a:lnTo>
                    <a:pt x="67865" y="84166"/>
                  </a:lnTo>
                  <a:lnTo>
                    <a:pt x="67834" y="83977"/>
                  </a:lnTo>
                  <a:lnTo>
                    <a:pt x="67896" y="83821"/>
                  </a:lnTo>
                  <a:lnTo>
                    <a:pt x="67990" y="83664"/>
                  </a:lnTo>
                  <a:lnTo>
                    <a:pt x="68116" y="83539"/>
                  </a:lnTo>
                  <a:lnTo>
                    <a:pt x="68210" y="83507"/>
                  </a:lnTo>
                  <a:close/>
                  <a:moveTo>
                    <a:pt x="90058" y="87770"/>
                  </a:moveTo>
                  <a:lnTo>
                    <a:pt x="90215" y="87802"/>
                  </a:lnTo>
                  <a:lnTo>
                    <a:pt x="90372" y="87896"/>
                  </a:lnTo>
                  <a:lnTo>
                    <a:pt x="90434" y="87958"/>
                  </a:lnTo>
                  <a:lnTo>
                    <a:pt x="90466" y="88021"/>
                  </a:lnTo>
                  <a:lnTo>
                    <a:pt x="90497" y="88115"/>
                  </a:lnTo>
                  <a:lnTo>
                    <a:pt x="90497" y="88241"/>
                  </a:lnTo>
                  <a:lnTo>
                    <a:pt x="90466" y="89087"/>
                  </a:lnTo>
                  <a:lnTo>
                    <a:pt x="90497" y="89871"/>
                  </a:lnTo>
                  <a:lnTo>
                    <a:pt x="90591" y="90654"/>
                  </a:lnTo>
                  <a:lnTo>
                    <a:pt x="90716" y="91375"/>
                  </a:lnTo>
                  <a:lnTo>
                    <a:pt x="90873" y="91908"/>
                  </a:lnTo>
                  <a:lnTo>
                    <a:pt x="91061" y="92410"/>
                  </a:lnTo>
                  <a:lnTo>
                    <a:pt x="91249" y="92911"/>
                  </a:lnTo>
                  <a:lnTo>
                    <a:pt x="91500" y="93413"/>
                  </a:lnTo>
                  <a:lnTo>
                    <a:pt x="91751" y="93883"/>
                  </a:lnTo>
                  <a:lnTo>
                    <a:pt x="92033" y="94322"/>
                  </a:lnTo>
                  <a:lnTo>
                    <a:pt x="92346" y="94792"/>
                  </a:lnTo>
                  <a:lnTo>
                    <a:pt x="92660" y="95231"/>
                  </a:lnTo>
                  <a:lnTo>
                    <a:pt x="93381" y="96108"/>
                  </a:lnTo>
                  <a:lnTo>
                    <a:pt x="94133" y="96955"/>
                  </a:lnTo>
                  <a:lnTo>
                    <a:pt x="94948" y="97833"/>
                  </a:lnTo>
                  <a:lnTo>
                    <a:pt x="95794" y="98710"/>
                  </a:lnTo>
                  <a:lnTo>
                    <a:pt x="95889" y="98836"/>
                  </a:lnTo>
                  <a:lnTo>
                    <a:pt x="95951" y="98930"/>
                  </a:lnTo>
                  <a:lnTo>
                    <a:pt x="95983" y="99055"/>
                  </a:lnTo>
                  <a:lnTo>
                    <a:pt x="95983" y="99180"/>
                  </a:lnTo>
                  <a:lnTo>
                    <a:pt x="95983" y="99306"/>
                  </a:lnTo>
                  <a:lnTo>
                    <a:pt x="95951" y="99431"/>
                  </a:lnTo>
                  <a:lnTo>
                    <a:pt x="95826" y="99651"/>
                  </a:lnTo>
                  <a:lnTo>
                    <a:pt x="95732" y="99745"/>
                  </a:lnTo>
                  <a:lnTo>
                    <a:pt x="95638" y="99839"/>
                  </a:lnTo>
                  <a:lnTo>
                    <a:pt x="95544" y="99901"/>
                  </a:lnTo>
                  <a:lnTo>
                    <a:pt x="95418" y="99933"/>
                  </a:lnTo>
                  <a:lnTo>
                    <a:pt x="95324" y="99964"/>
                  </a:lnTo>
                  <a:lnTo>
                    <a:pt x="95199" y="99933"/>
                  </a:lnTo>
                  <a:lnTo>
                    <a:pt x="95074" y="99901"/>
                  </a:lnTo>
                  <a:lnTo>
                    <a:pt x="94948" y="99807"/>
                  </a:lnTo>
                  <a:lnTo>
                    <a:pt x="93976" y="99055"/>
                  </a:lnTo>
                  <a:lnTo>
                    <a:pt x="93130" y="98303"/>
                  </a:lnTo>
                  <a:lnTo>
                    <a:pt x="92723" y="97927"/>
                  </a:lnTo>
                  <a:lnTo>
                    <a:pt x="92346" y="97519"/>
                  </a:lnTo>
                  <a:lnTo>
                    <a:pt x="92002" y="97112"/>
                  </a:lnTo>
                  <a:lnTo>
                    <a:pt x="91657" y="96704"/>
                  </a:lnTo>
                  <a:lnTo>
                    <a:pt x="91343" y="96265"/>
                  </a:lnTo>
                  <a:lnTo>
                    <a:pt x="91061" y="95858"/>
                  </a:lnTo>
                  <a:lnTo>
                    <a:pt x="90810" y="95419"/>
                  </a:lnTo>
                  <a:lnTo>
                    <a:pt x="90560" y="94980"/>
                  </a:lnTo>
                  <a:lnTo>
                    <a:pt x="90340" y="94510"/>
                  </a:lnTo>
                  <a:lnTo>
                    <a:pt x="90152" y="94040"/>
                  </a:lnTo>
                  <a:lnTo>
                    <a:pt x="89995" y="93569"/>
                  </a:lnTo>
                  <a:lnTo>
                    <a:pt x="89839" y="93068"/>
                  </a:lnTo>
                  <a:lnTo>
                    <a:pt x="89713" y="92535"/>
                  </a:lnTo>
                  <a:lnTo>
                    <a:pt x="89588" y="91971"/>
                  </a:lnTo>
                  <a:lnTo>
                    <a:pt x="89525" y="91407"/>
                  </a:lnTo>
                  <a:lnTo>
                    <a:pt x="89463" y="90811"/>
                  </a:lnTo>
                  <a:lnTo>
                    <a:pt x="89431" y="90184"/>
                  </a:lnTo>
                  <a:lnTo>
                    <a:pt x="89431" y="89557"/>
                  </a:lnTo>
                  <a:lnTo>
                    <a:pt x="89463" y="88899"/>
                  </a:lnTo>
                  <a:lnTo>
                    <a:pt x="89525" y="88241"/>
                  </a:lnTo>
                  <a:lnTo>
                    <a:pt x="89557" y="88115"/>
                  </a:lnTo>
                  <a:lnTo>
                    <a:pt x="89588" y="88021"/>
                  </a:lnTo>
                  <a:lnTo>
                    <a:pt x="89651" y="87958"/>
                  </a:lnTo>
                  <a:lnTo>
                    <a:pt x="89713" y="87896"/>
                  </a:lnTo>
                  <a:lnTo>
                    <a:pt x="89870" y="87802"/>
                  </a:lnTo>
                  <a:lnTo>
                    <a:pt x="90058" y="87770"/>
                  </a:lnTo>
                  <a:close/>
                  <a:moveTo>
                    <a:pt x="121906" y="104948"/>
                  </a:moveTo>
                  <a:lnTo>
                    <a:pt x="122219" y="104979"/>
                  </a:lnTo>
                  <a:lnTo>
                    <a:pt x="122376" y="105011"/>
                  </a:lnTo>
                  <a:lnTo>
                    <a:pt x="122470" y="105073"/>
                  </a:lnTo>
                  <a:lnTo>
                    <a:pt x="122564" y="105136"/>
                  </a:lnTo>
                  <a:lnTo>
                    <a:pt x="122658" y="105230"/>
                  </a:lnTo>
                  <a:lnTo>
                    <a:pt x="122690" y="105324"/>
                  </a:lnTo>
                  <a:lnTo>
                    <a:pt x="122721" y="105418"/>
                  </a:lnTo>
                  <a:lnTo>
                    <a:pt x="122752" y="105638"/>
                  </a:lnTo>
                  <a:lnTo>
                    <a:pt x="122690" y="105889"/>
                  </a:lnTo>
                  <a:lnTo>
                    <a:pt x="122595" y="106108"/>
                  </a:lnTo>
                  <a:lnTo>
                    <a:pt x="122439" y="106265"/>
                  </a:lnTo>
                  <a:lnTo>
                    <a:pt x="122345" y="106359"/>
                  </a:lnTo>
                  <a:lnTo>
                    <a:pt x="122219" y="106390"/>
                  </a:lnTo>
                  <a:lnTo>
                    <a:pt x="121906" y="106515"/>
                  </a:lnTo>
                  <a:lnTo>
                    <a:pt x="121530" y="106609"/>
                  </a:lnTo>
                  <a:lnTo>
                    <a:pt x="121185" y="106672"/>
                  </a:lnTo>
                  <a:lnTo>
                    <a:pt x="120840" y="106704"/>
                  </a:lnTo>
                  <a:lnTo>
                    <a:pt x="120464" y="106704"/>
                  </a:lnTo>
                  <a:lnTo>
                    <a:pt x="120088" y="106672"/>
                  </a:lnTo>
                  <a:lnTo>
                    <a:pt x="119712" y="106641"/>
                  </a:lnTo>
                  <a:lnTo>
                    <a:pt x="119335" y="106609"/>
                  </a:lnTo>
                  <a:lnTo>
                    <a:pt x="118583" y="106453"/>
                  </a:lnTo>
                  <a:lnTo>
                    <a:pt x="117862" y="106233"/>
                  </a:lnTo>
                  <a:lnTo>
                    <a:pt x="117173" y="105983"/>
                  </a:lnTo>
                  <a:lnTo>
                    <a:pt x="116546" y="105732"/>
                  </a:lnTo>
                  <a:lnTo>
                    <a:pt x="116420" y="105669"/>
                  </a:lnTo>
                  <a:lnTo>
                    <a:pt x="116389" y="105575"/>
                  </a:lnTo>
                  <a:lnTo>
                    <a:pt x="116358" y="105450"/>
                  </a:lnTo>
                  <a:lnTo>
                    <a:pt x="116389" y="105356"/>
                  </a:lnTo>
                  <a:lnTo>
                    <a:pt x="116420" y="105262"/>
                  </a:lnTo>
                  <a:lnTo>
                    <a:pt x="116483" y="105168"/>
                  </a:lnTo>
                  <a:lnTo>
                    <a:pt x="116577" y="105105"/>
                  </a:lnTo>
                  <a:lnTo>
                    <a:pt x="116702" y="105105"/>
                  </a:lnTo>
                  <a:lnTo>
                    <a:pt x="118113" y="105073"/>
                  </a:lnTo>
                  <a:lnTo>
                    <a:pt x="119555" y="105042"/>
                  </a:lnTo>
                  <a:lnTo>
                    <a:pt x="120213" y="105011"/>
                  </a:lnTo>
                  <a:lnTo>
                    <a:pt x="120903" y="104948"/>
                  </a:lnTo>
                  <a:close/>
                  <a:moveTo>
                    <a:pt x="17398" y="105763"/>
                  </a:moveTo>
                  <a:lnTo>
                    <a:pt x="18025" y="105826"/>
                  </a:lnTo>
                  <a:lnTo>
                    <a:pt x="18620" y="105889"/>
                  </a:lnTo>
                  <a:lnTo>
                    <a:pt x="19247" y="106014"/>
                  </a:lnTo>
                  <a:lnTo>
                    <a:pt x="19811" y="106202"/>
                  </a:lnTo>
                  <a:lnTo>
                    <a:pt x="20376" y="106421"/>
                  </a:lnTo>
                  <a:lnTo>
                    <a:pt x="20940" y="106672"/>
                  </a:lnTo>
                  <a:lnTo>
                    <a:pt x="21473" y="106986"/>
                  </a:lnTo>
                  <a:lnTo>
                    <a:pt x="21974" y="107330"/>
                  </a:lnTo>
                  <a:lnTo>
                    <a:pt x="22476" y="107707"/>
                  </a:lnTo>
                  <a:lnTo>
                    <a:pt x="22915" y="108145"/>
                  </a:lnTo>
                  <a:lnTo>
                    <a:pt x="23353" y="108616"/>
                  </a:lnTo>
                  <a:lnTo>
                    <a:pt x="23730" y="109117"/>
                  </a:lnTo>
                  <a:lnTo>
                    <a:pt x="23792" y="109243"/>
                  </a:lnTo>
                  <a:lnTo>
                    <a:pt x="23855" y="109368"/>
                  </a:lnTo>
                  <a:lnTo>
                    <a:pt x="23855" y="109493"/>
                  </a:lnTo>
                  <a:lnTo>
                    <a:pt x="23824" y="109619"/>
                  </a:lnTo>
                  <a:lnTo>
                    <a:pt x="23792" y="109744"/>
                  </a:lnTo>
                  <a:lnTo>
                    <a:pt x="23730" y="109838"/>
                  </a:lnTo>
                  <a:lnTo>
                    <a:pt x="23667" y="109932"/>
                  </a:lnTo>
                  <a:lnTo>
                    <a:pt x="23573" y="110026"/>
                  </a:lnTo>
                  <a:lnTo>
                    <a:pt x="23447" y="110089"/>
                  </a:lnTo>
                  <a:lnTo>
                    <a:pt x="23322" y="110120"/>
                  </a:lnTo>
                  <a:lnTo>
                    <a:pt x="23197" y="110152"/>
                  </a:lnTo>
                  <a:lnTo>
                    <a:pt x="23071" y="110183"/>
                  </a:lnTo>
                  <a:lnTo>
                    <a:pt x="22946" y="110152"/>
                  </a:lnTo>
                  <a:lnTo>
                    <a:pt x="22821" y="110120"/>
                  </a:lnTo>
                  <a:lnTo>
                    <a:pt x="22727" y="110058"/>
                  </a:lnTo>
                  <a:lnTo>
                    <a:pt x="22601" y="109964"/>
                  </a:lnTo>
                  <a:lnTo>
                    <a:pt x="21912" y="109337"/>
                  </a:lnTo>
                  <a:lnTo>
                    <a:pt x="21535" y="109054"/>
                  </a:lnTo>
                  <a:lnTo>
                    <a:pt x="21159" y="108772"/>
                  </a:lnTo>
                  <a:lnTo>
                    <a:pt x="20783" y="108522"/>
                  </a:lnTo>
                  <a:lnTo>
                    <a:pt x="20407" y="108271"/>
                  </a:lnTo>
                  <a:lnTo>
                    <a:pt x="19999" y="108051"/>
                  </a:lnTo>
                  <a:lnTo>
                    <a:pt x="19592" y="107863"/>
                  </a:lnTo>
                  <a:lnTo>
                    <a:pt x="19184" y="107675"/>
                  </a:lnTo>
                  <a:lnTo>
                    <a:pt x="18777" y="107519"/>
                  </a:lnTo>
                  <a:lnTo>
                    <a:pt x="18338" y="107393"/>
                  </a:lnTo>
                  <a:lnTo>
                    <a:pt x="17899" y="107299"/>
                  </a:lnTo>
                  <a:lnTo>
                    <a:pt x="17460" y="107205"/>
                  </a:lnTo>
                  <a:lnTo>
                    <a:pt x="17021" y="107142"/>
                  </a:lnTo>
                  <a:lnTo>
                    <a:pt x="16551" y="107080"/>
                  </a:lnTo>
                  <a:lnTo>
                    <a:pt x="15580" y="107080"/>
                  </a:lnTo>
                  <a:lnTo>
                    <a:pt x="15047" y="107142"/>
                  </a:lnTo>
                  <a:lnTo>
                    <a:pt x="14953" y="107142"/>
                  </a:lnTo>
                  <a:lnTo>
                    <a:pt x="14859" y="107111"/>
                  </a:lnTo>
                  <a:lnTo>
                    <a:pt x="14733" y="107017"/>
                  </a:lnTo>
                  <a:lnTo>
                    <a:pt x="14608" y="106892"/>
                  </a:lnTo>
                  <a:lnTo>
                    <a:pt x="14545" y="106735"/>
                  </a:lnTo>
                  <a:lnTo>
                    <a:pt x="14545" y="106578"/>
                  </a:lnTo>
                  <a:lnTo>
                    <a:pt x="14576" y="106390"/>
                  </a:lnTo>
                  <a:lnTo>
                    <a:pt x="14639" y="106233"/>
                  </a:lnTo>
                  <a:lnTo>
                    <a:pt x="14796" y="106139"/>
                  </a:lnTo>
                  <a:lnTo>
                    <a:pt x="14921" y="106077"/>
                  </a:lnTo>
                  <a:lnTo>
                    <a:pt x="15548" y="105920"/>
                  </a:lnTo>
                  <a:lnTo>
                    <a:pt x="16175" y="105826"/>
                  </a:lnTo>
                  <a:lnTo>
                    <a:pt x="16771" y="105794"/>
                  </a:lnTo>
                  <a:lnTo>
                    <a:pt x="17398" y="105763"/>
                  </a:lnTo>
                  <a:close/>
                  <a:moveTo>
                    <a:pt x="52349" y="76862"/>
                  </a:moveTo>
                  <a:lnTo>
                    <a:pt x="52944" y="76925"/>
                  </a:lnTo>
                  <a:lnTo>
                    <a:pt x="53508" y="76987"/>
                  </a:lnTo>
                  <a:lnTo>
                    <a:pt x="54104" y="77081"/>
                  </a:lnTo>
                  <a:lnTo>
                    <a:pt x="54668" y="77207"/>
                  </a:lnTo>
                  <a:lnTo>
                    <a:pt x="55233" y="77363"/>
                  </a:lnTo>
                  <a:lnTo>
                    <a:pt x="55828" y="77520"/>
                  </a:lnTo>
                  <a:lnTo>
                    <a:pt x="56392" y="77740"/>
                  </a:lnTo>
                  <a:lnTo>
                    <a:pt x="56957" y="77959"/>
                  </a:lnTo>
                  <a:lnTo>
                    <a:pt x="57583" y="78272"/>
                  </a:lnTo>
                  <a:lnTo>
                    <a:pt x="58179" y="78586"/>
                  </a:lnTo>
                  <a:lnTo>
                    <a:pt x="58743" y="78931"/>
                  </a:lnTo>
                  <a:lnTo>
                    <a:pt x="59308" y="79275"/>
                  </a:lnTo>
                  <a:lnTo>
                    <a:pt x="59840" y="79683"/>
                  </a:lnTo>
                  <a:lnTo>
                    <a:pt x="60342" y="80090"/>
                  </a:lnTo>
                  <a:lnTo>
                    <a:pt x="60812" y="80529"/>
                  </a:lnTo>
                  <a:lnTo>
                    <a:pt x="61282" y="80968"/>
                  </a:lnTo>
                  <a:lnTo>
                    <a:pt x="61690" y="81470"/>
                  </a:lnTo>
                  <a:lnTo>
                    <a:pt x="62097" y="81940"/>
                  </a:lnTo>
                  <a:lnTo>
                    <a:pt x="62473" y="82473"/>
                  </a:lnTo>
                  <a:lnTo>
                    <a:pt x="62818" y="82974"/>
                  </a:lnTo>
                  <a:lnTo>
                    <a:pt x="63163" y="83539"/>
                  </a:lnTo>
                  <a:lnTo>
                    <a:pt x="63445" y="84103"/>
                  </a:lnTo>
                  <a:lnTo>
                    <a:pt x="63727" y="84667"/>
                  </a:lnTo>
                  <a:lnTo>
                    <a:pt x="63978" y="85263"/>
                  </a:lnTo>
                  <a:lnTo>
                    <a:pt x="64292" y="86203"/>
                  </a:lnTo>
                  <a:lnTo>
                    <a:pt x="64574" y="87175"/>
                  </a:lnTo>
                  <a:lnTo>
                    <a:pt x="64762" y="88146"/>
                  </a:lnTo>
                  <a:lnTo>
                    <a:pt x="64887" y="89150"/>
                  </a:lnTo>
                  <a:lnTo>
                    <a:pt x="64950" y="90184"/>
                  </a:lnTo>
                  <a:lnTo>
                    <a:pt x="64918" y="91218"/>
                  </a:lnTo>
                  <a:lnTo>
                    <a:pt x="64856" y="92253"/>
                  </a:lnTo>
                  <a:lnTo>
                    <a:pt x="64699" y="93287"/>
                  </a:lnTo>
                  <a:lnTo>
                    <a:pt x="65075" y="93444"/>
                  </a:lnTo>
                  <a:lnTo>
                    <a:pt x="65420" y="93663"/>
                  </a:lnTo>
                  <a:lnTo>
                    <a:pt x="65765" y="93852"/>
                  </a:lnTo>
                  <a:lnTo>
                    <a:pt x="66078" y="94071"/>
                  </a:lnTo>
                  <a:lnTo>
                    <a:pt x="66705" y="94541"/>
                  </a:lnTo>
                  <a:lnTo>
                    <a:pt x="67269" y="95074"/>
                  </a:lnTo>
                  <a:lnTo>
                    <a:pt x="67771" y="95638"/>
                  </a:lnTo>
                  <a:lnTo>
                    <a:pt x="68210" y="96234"/>
                  </a:lnTo>
                  <a:lnTo>
                    <a:pt x="68617" y="96861"/>
                  </a:lnTo>
                  <a:lnTo>
                    <a:pt x="68962" y="97550"/>
                  </a:lnTo>
                  <a:lnTo>
                    <a:pt x="69244" y="98240"/>
                  </a:lnTo>
                  <a:lnTo>
                    <a:pt x="69495" y="98992"/>
                  </a:lnTo>
                  <a:lnTo>
                    <a:pt x="69683" y="99745"/>
                  </a:lnTo>
                  <a:lnTo>
                    <a:pt x="69840" y="100528"/>
                  </a:lnTo>
                  <a:lnTo>
                    <a:pt x="69934" y="101312"/>
                  </a:lnTo>
                  <a:lnTo>
                    <a:pt x="69997" y="102127"/>
                  </a:lnTo>
                  <a:lnTo>
                    <a:pt x="70028" y="102942"/>
                  </a:lnTo>
                  <a:lnTo>
                    <a:pt x="69997" y="103757"/>
                  </a:lnTo>
                  <a:lnTo>
                    <a:pt x="69934" y="104572"/>
                  </a:lnTo>
                  <a:lnTo>
                    <a:pt x="69840" y="105387"/>
                  </a:lnTo>
                  <a:lnTo>
                    <a:pt x="69683" y="106233"/>
                  </a:lnTo>
                  <a:lnTo>
                    <a:pt x="69495" y="107048"/>
                  </a:lnTo>
                  <a:lnTo>
                    <a:pt x="69276" y="107832"/>
                  </a:lnTo>
                  <a:lnTo>
                    <a:pt x="68993" y="108616"/>
                  </a:lnTo>
                  <a:lnTo>
                    <a:pt x="68711" y="109399"/>
                  </a:lnTo>
                  <a:lnTo>
                    <a:pt x="68367" y="110152"/>
                  </a:lnTo>
                  <a:lnTo>
                    <a:pt x="68022" y="110873"/>
                  </a:lnTo>
                  <a:lnTo>
                    <a:pt x="67614" y="111562"/>
                  </a:lnTo>
                  <a:lnTo>
                    <a:pt x="67175" y="112220"/>
                  </a:lnTo>
                  <a:lnTo>
                    <a:pt x="66705" y="112847"/>
                  </a:lnTo>
                  <a:lnTo>
                    <a:pt x="66235" y="113443"/>
                  </a:lnTo>
                  <a:lnTo>
                    <a:pt x="65702" y="113976"/>
                  </a:lnTo>
                  <a:lnTo>
                    <a:pt x="65169" y="114477"/>
                  </a:lnTo>
                  <a:lnTo>
                    <a:pt x="64605" y="114948"/>
                  </a:lnTo>
                  <a:lnTo>
                    <a:pt x="63915" y="115386"/>
                  </a:lnTo>
                  <a:lnTo>
                    <a:pt x="63257" y="115794"/>
                  </a:lnTo>
                  <a:lnTo>
                    <a:pt x="62599" y="116107"/>
                  </a:lnTo>
                  <a:lnTo>
                    <a:pt x="61909" y="116390"/>
                  </a:lnTo>
                  <a:lnTo>
                    <a:pt x="61220" y="116609"/>
                  </a:lnTo>
                  <a:lnTo>
                    <a:pt x="60561" y="116797"/>
                  </a:lnTo>
                  <a:lnTo>
                    <a:pt x="59872" y="116891"/>
                  </a:lnTo>
                  <a:lnTo>
                    <a:pt x="59151" y="116985"/>
                  </a:lnTo>
                  <a:lnTo>
                    <a:pt x="58461" y="117016"/>
                  </a:lnTo>
                  <a:lnTo>
                    <a:pt x="57772" y="117016"/>
                  </a:lnTo>
                  <a:lnTo>
                    <a:pt x="57051" y="116954"/>
                  </a:lnTo>
                  <a:lnTo>
                    <a:pt x="56330" y="116860"/>
                  </a:lnTo>
                  <a:lnTo>
                    <a:pt x="55609" y="116734"/>
                  </a:lnTo>
                  <a:lnTo>
                    <a:pt x="54888" y="116578"/>
                  </a:lnTo>
                  <a:lnTo>
                    <a:pt x="54167" y="116390"/>
                  </a:lnTo>
                  <a:lnTo>
                    <a:pt x="53414" y="116170"/>
                  </a:lnTo>
                  <a:lnTo>
                    <a:pt x="53007" y="116076"/>
                  </a:lnTo>
                  <a:lnTo>
                    <a:pt x="52631" y="116013"/>
                  </a:lnTo>
                  <a:lnTo>
                    <a:pt x="51973" y="116013"/>
                  </a:lnTo>
                  <a:lnTo>
                    <a:pt x="51659" y="116076"/>
                  </a:lnTo>
                  <a:lnTo>
                    <a:pt x="51377" y="116170"/>
                  </a:lnTo>
                  <a:lnTo>
                    <a:pt x="51095" y="116264"/>
                  </a:lnTo>
                  <a:lnTo>
                    <a:pt x="50813" y="116421"/>
                  </a:lnTo>
                  <a:lnTo>
                    <a:pt x="50280" y="116734"/>
                  </a:lnTo>
                  <a:lnTo>
                    <a:pt x="49684" y="117110"/>
                  </a:lnTo>
                  <a:lnTo>
                    <a:pt x="48995" y="117487"/>
                  </a:lnTo>
                  <a:lnTo>
                    <a:pt x="48618" y="117675"/>
                  </a:lnTo>
                  <a:lnTo>
                    <a:pt x="48211" y="117863"/>
                  </a:lnTo>
                  <a:lnTo>
                    <a:pt x="47709" y="118051"/>
                  </a:lnTo>
                  <a:lnTo>
                    <a:pt x="47177" y="118239"/>
                  </a:lnTo>
                  <a:lnTo>
                    <a:pt x="46456" y="118458"/>
                  </a:lnTo>
                  <a:lnTo>
                    <a:pt x="45703" y="118615"/>
                  </a:lnTo>
                  <a:lnTo>
                    <a:pt x="44920" y="118772"/>
                  </a:lnTo>
                  <a:lnTo>
                    <a:pt x="44167" y="118866"/>
                  </a:lnTo>
                  <a:lnTo>
                    <a:pt x="43384" y="118897"/>
                  </a:lnTo>
                  <a:lnTo>
                    <a:pt x="42600" y="118897"/>
                  </a:lnTo>
                  <a:lnTo>
                    <a:pt x="41848" y="118835"/>
                  </a:lnTo>
                  <a:lnTo>
                    <a:pt x="41064" y="118740"/>
                  </a:lnTo>
                  <a:lnTo>
                    <a:pt x="40280" y="118584"/>
                  </a:lnTo>
                  <a:lnTo>
                    <a:pt x="39497" y="118364"/>
                  </a:lnTo>
                  <a:lnTo>
                    <a:pt x="38744" y="118082"/>
                  </a:lnTo>
                  <a:lnTo>
                    <a:pt x="37992" y="117769"/>
                  </a:lnTo>
                  <a:lnTo>
                    <a:pt x="37302" y="117424"/>
                  </a:lnTo>
                  <a:lnTo>
                    <a:pt x="36613" y="117016"/>
                  </a:lnTo>
                  <a:lnTo>
                    <a:pt x="35955" y="116546"/>
                  </a:lnTo>
                  <a:lnTo>
                    <a:pt x="35328" y="116045"/>
                  </a:lnTo>
                  <a:lnTo>
                    <a:pt x="34732" y="115512"/>
                  </a:lnTo>
                  <a:lnTo>
                    <a:pt x="34199" y="114916"/>
                  </a:lnTo>
                  <a:lnTo>
                    <a:pt x="33698" y="114321"/>
                  </a:lnTo>
                  <a:lnTo>
                    <a:pt x="33227" y="113662"/>
                  </a:lnTo>
                  <a:lnTo>
                    <a:pt x="32820" y="112973"/>
                  </a:lnTo>
                  <a:lnTo>
                    <a:pt x="32444" y="112252"/>
                  </a:lnTo>
                  <a:lnTo>
                    <a:pt x="32130" y="111499"/>
                  </a:lnTo>
                  <a:lnTo>
                    <a:pt x="31880" y="110747"/>
                  </a:lnTo>
                  <a:lnTo>
                    <a:pt x="31754" y="110246"/>
                  </a:lnTo>
                  <a:lnTo>
                    <a:pt x="31660" y="109744"/>
                  </a:lnTo>
                  <a:lnTo>
                    <a:pt x="31597" y="109243"/>
                  </a:lnTo>
                  <a:lnTo>
                    <a:pt x="31566" y="108710"/>
                  </a:lnTo>
                  <a:lnTo>
                    <a:pt x="31535" y="108208"/>
                  </a:lnTo>
                  <a:lnTo>
                    <a:pt x="31535" y="107675"/>
                  </a:lnTo>
                  <a:lnTo>
                    <a:pt x="31566" y="107174"/>
                  </a:lnTo>
                  <a:lnTo>
                    <a:pt x="31597" y="106672"/>
                  </a:lnTo>
                  <a:lnTo>
                    <a:pt x="31692" y="106202"/>
                  </a:lnTo>
                  <a:lnTo>
                    <a:pt x="31848" y="105669"/>
                  </a:lnTo>
                  <a:lnTo>
                    <a:pt x="32256" y="104509"/>
                  </a:lnTo>
                  <a:lnTo>
                    <a:pt x="32444" y="103914"/>
                  </a:lnTo>
                  <a:lnTo>
                    <a:pt x="32601" y="103349"/>
                  </a:lnTo>
                  <a:lnTo>
                    <a:pt x="32695" y="102848"/>
                  </a:lnTo>
                  <a:lnTo>
                    <a:pt x="32726" y="102628"/>
                  </a:lnTo>
                  <a:lnTo>
                    <a:pt x="32695" y="102440"/>
                  </a:lnTo>
                  <a:lnTo>
                    <a:pt x="32632" y="102127"/>
                  </a:lnTo>
                  <a:lnTo>
                    <a:pt x="32538" y="101813"/>
                  </a:lnTo>
                  <a:lnTo>
                    <a:pt x="32444" y="101531"/>
                  </a:lnTo>
                  <a:lnTo>
                    <a:pt x="32287" y="101281"/>
                  </a:lnTo>
                  <a:lnTo>
                    <a:pt x="32130" y="100998"/>
                  </a:lnTo>
                  <a:lnTo>
                    <a:pt x="31942" y="100748"/>
                  </a:lnTo>
                  <a:lnTo>
                    <a:pt x="31535" y="100278"/>
                  </a:lnTo>
                  <a:lnTo>
                    <a:pt x="30626" y="99274"/>
                  </a:lnTo>
                  <a:lnTo>
                    <a:pt x="30187" y="98742"/>
                  </a:lnTo>
                  <a:lnTo>
                    <a:pt x="29999" y="98428"/>
                  </a:lnTo>
                  <a:lnTo>
                    <a:pt x="29811" y="98146"/>
                  </a:lnTo>
                  <a:lnTo>
                    <a:pt x="29466" y="97425"/>
                  </a:lnTo>
                  <a:lnTo>
                    <a:pt x="29152" y="96704"/>
                  </a:lnTo>
                  <a:lnTo>
                    <a:pt x="28902" y="95952"/>
                  </a:lnTo>
                  <a:lnTo>
                    <a:pt x="28714" y="95231"/>
                  </a:lnTo>
                  <a:lnTo>
                    <a:pt x="28588" y="94510"/>
                  </a:lnTo>
                  <a:lnTo>
                    <a:pt x="28526" y="93757"/>
                  </a:lnTo>
                  <a:lnTo>
                    <a:pt x="28494" y="93037"/>
                  </a:lnTo>
                  <a:lnTo>
                    <a:pt x="28526" y="92347"/>
                  </a:lnTo>
                  <a:lnTo>
                    <a:pt x="28620" y="91626"/>
                  </a:lnTo>
                  <a:lnTo>
                    <a:pt x="28745" y="90936"/>
                  </a:lnTo>
                  <a:lnTo>
                    <a:pt x="28902" y="90247"/>
                  </a:lnTo>
                  <a:lnTo>
                    <a:pt x="29121" y="89588"/>
                  </a:lnTo>
                  <a:lnTo>
                    <a:pt x="29403" y="88930"/>
                  </a:lnTo>
                  <a:lnTo>
                    <a:pt x="29717" y="88303"/>
                  </a:lnTo>
                  <a:lnTo>
                    <a:pt x="30062" y="87708"/>
                  </a:lnTo>
                  <a:lnTo>
                    <a:pt x="30438" y="87112"/>
                  </a:lnTo>
                  <a:lnTo>
                    <a:pt x="30845" y="86579"/>
                  </a:lnTo>
                  <a:lnTo>
                    <a:pt x="31315" y="86046"/>
                  </a:lnTo>
                  <a:lnTo>
                    <a:pt x="31817" y="85545"/>
                  </a:lnTo>
                  <a:lnTo>
                    <a:pt x="32350" y="85075"/>
                  </a:lnTo>
                  <a:lnTo>
                    <a:pt x="32883" y="84667"/>
                  </a:lnTo>
                  <a:lnTo>
                    <a:pt x="33478" y="84260"/>
                  </a:lnTo>
                  <a:lnTo>
                    <a:pt x="34074" y="83915"/>
                  </a:lnTo>
                  <a:lnTo>
                    <a:pt x="34732" y="83601"/>
                  </a:lnTo>
                  <a:lnTo>
                    <a:pt x="35390" y="83319"/>
                  </a:lnTo>
                  <a:lnTo>
                    <a:pt x="36080" y="83100"/>
                  </a:lnTo>
                  <a:lnTo>
                    <a:pt x="36770" y="82912"/>
                  </a:lnTo>
                  <a:lnTo>
                    <a:pt x="37491" y="82786"/>
                  </a:lnTo>
                  <a:lnTo>
                    <a:pt x="38243" y="82692"/>
                  </a:lnTo>
                  <a:lnTo>
                    <a:pt x="38995" y="82661"/>
                  </a:lnTo>
                  <a:lnTo>
                    <a:pt x="39779" y="82692"/>
                  </a:lnTo>
                  <a:lnTo>
                    <a:pt x="40562" y="82786"/>
                  </a:lnTo>
                  <a:lnTo>
                    <a:pt x="40907" y="82285"/>
                  </a:lnTo>
                  <a:lnTo>
                    <a:pt x="41283" y="81815"/>
                  </a:lnTo>
                  <a:lnTo>
                    <a:pt x="41660" y="81376"/>
                  </a:lnTo>
                  <a:lnTo>
                    <a:pt x="42067" y="80937"/>
                  </a:lnTo>
                  <a:lnTo>
                    <a:pt x="42475" y="80529"/>
                  </a:lnTo>
                  <a:lnTo>
                    <a:pt x="42913" y="80153"/>
                  </a:lnTo>
                  <a:lnTo>
                    <a:pt x="43352" y="79777"/>
                  </a:lnTo>
                  <a:lnTo>
                    <a:pt x="43822" y="79432"/>
                  </a:lnTo>
                  <a:lnTo>
                    <a:pt x="44293" y="79087"/>
                  </a:lnTo>
                  <a:lnTo>
                    <a:pt x="44763" y="78774"/>
                  </a:lnTo>
                  <a:lnTo>
                    <a:pt x="45264" y="78492"/>
                  </a:lnTo>
                  <a:lnTo>
                    <a:pt x="45766" y="78241"/>
                  </a:lnTo>
                  <a:lnTo>
                    <a:pt x="46267" y="77990"/>
                  </a:lnTo>
                  <a:lnTo>
                    <a:pt x="46800" y="77771"/>
                  </a:lnTo>
                  <a:lnTo>
                    <a:pt x="47333" y="77583"/>
                  </a:lnTo>
                  <a:lnTo>
                    <a:pt x="47866" y="77395"/>
                  </a:lnTo>
                  <a:lnTo>
                    <a:pt x="48399" y="77238"/>
                  </a:lnTo>
                  <a:lnTo>
                    <a:pt x="48963" y="77113"/>
                  </a:lnTo>
                  <a:lnTo>
                    <a:pt x="49528" y="77019"/>
                  </a:lnTo>
                  <a:lnTo>
                    <a:pt x="50092" y="76925"/>
                  </a:lnTo>
                  <a:lnTo>
                    <a:pt x="50656" y="76893"/>
                  </a:lnTo>
                  <a:lnTo>
                    <a:pt x="51220" y="76862"/>
                  </a:lnTo>
                  <a:close/>
                  <a:moveTo>
                    <a:pt x="62160" y="121185"/>
                  </a:moveTo>
                  <a:lnTo>
                    <a:pt x="62379" y="121248"/>
                  </a:lnTo>
                  <a:lnTo>
                    <a:pt x="62599" y="121342"/>
                  </a:lnTo>
                  <a:lnTo>
                    <a:pt x="62756" y="121499"/>
                  </a:lnTo>
                  <a:lnTo>
                    <a:pt x="62881" y="121687"/>
                  </a:lnTo>
                  <a:lnTo>
                    <a:pt x="62944" y="121906"/>
                  </a:lnTo>
                  <a:lnTo>
                    <a:pt x="62944" y="122032"/>
                  </a:lnTo>
                  <a:lnTo>
                    <a:pt x="62912" y="122157"/>
                  </a:lnTo>
                  <a:lnTo>
                    <a:pt x="62881" y="122283"/>
                  </a:lnTo>
                  <a:lnTo>
                    <a:pt x="62818" y="122377"/>
                  </a:lnTo>
                  <a:lnTo>
                    <a:pt x="62599" y="122721"/>
                  </a:lnTo>
                  <a:lnTo>
                    <a:pt x="62379" y="123035"/>
                  </a:lnTo>
                  <a:lnTo>
                    <a:pt x="61878" y="123662"/>
                  </a:lnTo>
                  <a:lnTo>
                    <a:pt x="61376" y="124257"/>
                  </a:lnTo>
                  <a:lnTo>
                    <a:pt x="61157" y="124602"/>
                  </a:lnTo>
                  <a:lnTo>
                    <a:pt x="60938" y="124947"/>
                  </a:lnTo>
                  <a:lnTo>
                    <a:pt x="60593" y="125668"/>
                  </a:lnTo>
                  <a:lnTo>
                    <a:pt x="60248" y="126420"/>
                  </a:lnTo>
                  <a:lnTo>
                    <a:pt x="59684" y="127988"/>
                  </a:lnTo>
                  <a:lnTo>
                    <a:pt x="59621" y="128113"/>
                  </a:lnTo>
                  <a:lnTo>
                    <a:pt x="59558" y="128207"/>
                  </a:lnTo>
                  <a:lnTo>
                    <a:pt x="59464" y="128301"/>
                  </a:lnTo>
                  <a:lnTo>
                    <a:pt x="59370" y="128395"/>
                  </a:lnTo>
                  <a:lnTo>
                    <a:pt x="59119" y="128489"/>
                  </a:lnTo>
                  <a:lnTo>
                    <a:pt x="58869" y="128552"/>
                  </a:lnTo>
                  <a:lnTo>
                    <a:pt x="58618" y="128552"/>
                  </a:lnTo>
                  <a:lnTo>
                    <a:pt x="58493" y="128489"/>
                  </a:lnTo>
                  <a:lnTo>
                    <a:pt x="58398" y="128426"/>
                  </a:lnTo>
                  <a:lnTo>
                    <a:pt x="58304" y="128364"/>
                  </a:lnTo>
                  <a:lnTo>
                    <a:pt x="58210" y="128238"/>
                  </a:lnTo>
                  <a:lnTo>
                    <a:pt x="58148" y="128113"/>
                  </a:lnTo>
                  <a:lnTo>
                    <a:pt x="58116" y="127988"/>
                  </a:lnTo>
                  <a:lnTo>
                    <a:pt x="58054" y="127517"/>
                  </a:lnTo>
                  <a:lnTo>
                    <a:pt x="58022" y="127079"/>
                  </a:lnTo>
                  <a:lnTo>
                    <a:pt x="58022" y="126640"/>
                  </a:lnTo>
                  <a:lnTo>
                    <a:pt x="58054" y="126201"/>
                  </a:lnTo>
                  <a:lnTo>
                    <a:pt x="58116" y="125793"/>
                  </a:lnTo>
                  <a:lnTo>
                    <a:pt x="58242" y="125355"/>
                  </a:lnTo>
                  <a:lnTo>
                    <a:pt x="58367" y="124947"/>
                  </a:lnTo>
                  <a:lnTo>
                    <a:pt x="58555" y="124540"/>
                  </a:lnTo>
                  <a:lnTo>
                    <a:pt x="58022" y="124728"/>
                  </a:lnTo>
                  <a:lnTo>
                    <a:pt x="57489" y="124884"/>
                  </a:lnTo>
                  <a:lnTo>
                    <a:pt x="56925" y="125010"/>
                  </a:lnTo>
                  <a:lnTo>
                    <a:pt x="56361" y="125104"/>
                  </a:lnTo>
                  <a:lnTo>
                    <a:pt x="55828" y="125198"/>
                  </a:lnTo>
                  <a:lnTo>
                    <a:pt x="55264" y="125229"/>
                  </a:lnTo>
                  <a:lnTo>
                    <a:pt x="54700" y="125261"/>
                  </a:lnTo>
                  <a:lnTo>
                    <a:pt x="54135" y="125261"/>
                  </a:lnTo>
                  <a:lnTo>
                    <a:pt x="53352" y="125198"/>
                  </a:lnTo>
                  <a:lnTo>
                    <a:pt x="52537" y="125104"/>
                  </a:lnTo>
                  <a:lnTo>
                    <a:pt x="51753" y="124947"/>
                  </a:lnTo>
                  <a:lnTo>
                    <a:pt x="51001" y="124728"/>
                  </a:lnTo>
                  <a:lnTo>
                    <a:pt x="50499" y="124508"/>
                  </a:lnTo>
                  <a:lnTo>
                    <a:pt x="49622" y="124101"/>
                  </a:lnTo>
                  <a:lnTo>
                    <a:pt x="48807" y="123756"/>
                  </a:lnTo>
                  <a:lnTo>
                    <a:pt x="48524" y="123662"/>
                  </a:lnTo>
                  <a:lnTo>
                    <a:pt x="48462" y="123631"/>
                  </a:lnTo>
                  <a:lnTo>
                    <a:pt x="48399" y="123631"/>
                  </a:lnTo>
                  <a:lnTo>
                    <a:pt x="48336" y="123725"/>
                  </a:lnTo>
                  <a:lnTo>
                    <a:pt x="48242" y="123756"/>
                  </a:lnTo>
                  <a:lnTo>
                    <a:pt x="48180" y="123756"/>
                  </a:lnTo>
                  <a:lnTo>
                    <a:pt x="48086" y="123725"/>
                  </a:lnTo>
                  <a:lnTo>
                    <a:pt x="47992" y="123693"/>
                  </a:lnTo>
                  <a:lnTo>
                    <a:pt x="47929" y="123631"/>
                  </a:lnTo>
                  <a:lnTo>
                    <a:pt x="47866" y="123568"/>
                  </a:lnTo>
                  <a:lnTo>
                    <a:pt x="47835" y="123474"/>
                  </a:lnTo>
                  <a:lnTo>
                    <a:pt x="47741" y="123223"/>
                  </a:lnTo>
                  <a:lnTo>
                    <a:pt x="47709" y="122972"/>
                  </a:lnTo>
                  <a:lnTo>
                    <a:pt x="47709" y="122784"/>
                  </a:lnTo>
                  <a:lnTo>
                    <a:pt x="47803" y="122659"/>
                  </a:lnTo>
                  <a:lnTo>
                    <a:pt x="47898" y="122533"/>
                  </a:lnTo>
                  <a:lnTo>
                    <a:pt x="48054" y="122471"/>
                  </a:lnTo>
                  <a:lnTo>
                    <a:pt x="48211" y="122408"/>
                  </a:lnTo>
                  <a:lnTo>
                    <a:pt x="48430" y="122377"/>
                  </a:lnTo>
                  <a:lnTo>
                    <a:pt x="48869" y="122377"/>
                  </a:lnTo>
                  <a:lnTo>
                    <a:pt x="49308" y="122439"/>
                  </a:lnTo>
                  <a:lnTo>
                    <a:pt x="49716" y="122533"/>
                  </a:lnTo>
                  <a:lnTo>
                    <a:pt x="50060" y="122627"/>
                  </a:lnTo>
                  <a:lnTo>
                    <a:pt x="50687" y="122816"/>
                  </a:lnTo>
                  <a:lnTo>
                    <a:pt x="51314" y="122972"/>
                  </a:lnTo>
                  <a:lnTo>
                    <a:pt x="51910" y="123098"/>
                  </a:lnTo>
                  <a:lnTo>
                    <a:pt x="52537" y="123192"/>
                  </a:lnTo>
                  <a:lnTo>
                    <a:pt x="53101" y="123254"/>
                  </a:lnTo>
                  <a:lnTo>
                    <a:pt x="53697" y="123286"/>
                  </a:lnTo>
                  <a:lnTo>
                    <a:pt x="54292" y="123286"/>
                  </a:lnTo>
                  <a:lnTo>
                    <a:pt x="54856" y="123254"/>
                  </a:lnTo>
                  <a:lnTo>
                    <a:pt x="55421" y="123192"/>
                  </a:lnTo>
                  <a:lnTo>
                    <a:pt x="56016" y="123129"/>
                  </a:lnTo>
                  <a:lnTo>
                    <a:pt x="56580" y="123035"/>
                  </a:lnTo>
                  <a:lnTo>
                    <a:pt x="57176" y="122910"/>
                  </a:lnTo>
                  <a:lnTo>
                    <a:pt x="58367" y="122627"/>
                  </a:lnTo>
                  <a:lnTo>
                    <a:pt x="59590" y="122251"/>
                  </a:lnTo>
                  <a:lnTo>
                    <a:pt x="59746" y="122189"/>
                  </a:lnTo>
                  <a:lnTo>
                    <a:pt x="59903" y="122189"/>
                  </a:lnTo>
                  <a:lnTo>
                    <a:pt x="60028" y="122220"/>
                  </a:lnTo>
                  <a:lnTo>
                    <a:pt x="60154" y="122283"/>
                  </a:lnTo>
                  <a:lnTo>
                    <a:pt x="60561" y="121906"/>
                  </a:lnTo>
                  <a:lnTo>
                    <a:pt x="61000" y="121624"/>
                  </a:lnTo>
                  <a:lnTo>
                    <a:pt x="61439" y="121374"/>
                  </a:lnTo>
                  <a:lnTo>
                    <a:pt x="61690" y="121280"/>
                  </a:lnTo>
                  <a:lnTo>
                    <a:pt x="61909" y="121217"/>
                  </a:lnTo>
                  <a:lnTo>
                    <a:pt x="62035" y="121185"/>
                  </a:lnTo>
                  <a:close/>
                  <a:moveTo>
                    <a:pt x="112690" y="111750"/>
                  </a:moveTo>
                  <a:lnTo>
                    <a:pt x="112815" y="111782"/>
                  </a:lnTo>
                  <a:lnTo>
                    <a:pt x="112941" y="111844"/>
                  </a:lnTo>
                  <a:lnTo>
                    <a:pt x="113505" y="112283"/>
                  </a:lnTo>
                  <a:lnTo>
                    <a:pt x="114069" y="112691"/>
                  </a:lnTo>
                  <a:lnTo>
                    <a:pt x="114634" y="113161"/>
                  </a:lnTo>
                  <a:lnTo>
                    <a:pt x="115166" y="113631"/>
                  </a:lnTo>
                  <a:lnTo>
                    <a:pt x="115668" y="114133"/>
                  </a:lnTo>
                  <a:lnTo>
                    <a:pt x="116170" y="114665"/>
                  </a:lnTo>
                  <a:lnTo>
                    <a:pt x="116640" y="115198"/>
                  </a:lnTo>
                  <a:lnTo>
                    <a:pt x="117110" y="115763"/>
                  </a:lnTo>
                  <a:lnTo>
                    <a:pt x="117549" y="116327"/>
                  </a:lnTo>
                  <a:lnTo>
                    <a:pt x="117988" y="116922"/>
                  </a:lnTo>
                  <a:lnTo>
                    <a:pt x="118395" y="117518"/>
                  </a:lnTo>
                  <a:lnTo>
                    <a:pt x="118803" y="118145"/>
                  </a:lnTo>
                  <a:lnTo>
                    <a:pt x="119147" y="118803"/>
                  </a:lnTo>
                  <a:lnTo>
                    <a:pt x="119492" y="119430"/>
                  </a:lnTo>
                  <a:lnTo>
                    <a:pt x="119837" y="120088"/>
                  </a:lnTo>
                  <a:lnTo>
                    <a:pt x="120150" y="120778"/>
                  </a:lnTo>
                  <a:lnTo>
                    <a:pt x="120433" y="121436"/>
                  </a:lnTo>
                  <a:lnTo>
                    <a:pt x="120683" y="122126"/>
                  </a:lnTo>
                  <a:lnTo>
                    <a:pt x="120934" y="122816"/>
                  </a:lnTo>
                  <a:lnTo>
                    <a:pt x="121154" y="123536"/>
                  </a:lnTo>
                  <a:lnTo>
                    <a:pt x="121373" y="124226"/>
                  </a:lnTo>
                  <a:lnTo>
                    <a:pt x="121530" y="124947"/>
                  </a:lnTo>
                  <a:lnTo>
                    <a:pt x="121686" y="125668"/>
                  </a:lnTo>
                  <a:lnTo>
                    <a:pt x="121812" y="126389"/>
                  </a:lnTo>
                  <a:lnTo>
                    <a:pt x="121937" y="127110"/>
                  </a:lnTo>
                  <a:lnTo>
                    <a:pt x="122000" y="127831"/>
                  </a:lnTo>
                  <a:lnTo>
                    <a:pt x="122063" y="128521"/>
                  </a:lnTo>
                  <a:lnTo>
                    <a:pt x="122094" y="129241"/>
                  </a:lnTo>
                  <a:lnTo>
                    <a:pt x="122094" y="129962"/>
                  </a:lnTo>
                  <a:lnTo>
                    <a:pt x="122094" y="130683"/>
                  </a:lnTo>
                  <a:lnTo>
                    <a:pt x="122031" y="131404"/>
                  </a:lnTo>
                  <a:lnTo>
                    <a:pt x="121969" y="132094"/>
                  </a:lnTo>
                  <a:lnTo>
                    <a:pt x="121937" y="132251"/>
                  </a:lnTo>
                  <a:lnTo>
                    <a:pt x="121875" y="132376"/>
                  </a:lnTo>
                  <a:lnTo>
                    <a:pt x="121812" y="132502"/>
                  </a:lnTo>
                  <a:lnTo>
                    <a:pt x="121718" y="132596"/>
                  </a:lnTo>
                  <a:lnTo>
                    <a:pt x="121592" y="132658"/>
                  </a:lnTo>
                  <a:lnTo>
                    <a:pt x="121467" y="132721"/>
                  </a:lnTo>
                  <a:lnTo>
                    <a:pt x="121342" y="132752"/>
                  </a:lnTo>
                  <a:lnTo>
                    <a:pt x="121216" y="132784"/>
                  </a:lnTo>
                  <a:lnTo>
                    <a:pt x="121091" y="132752"/>
                  </a:lnTo>
                  <a:lnTo>
                    <a:pt x="120965" y="132721"/>
                  </a:lnTo>
                  <a:lnTo>
                    <a:pt x="120871" y="132690"/>
                  </a:lnTo>
                  <a:lnTo>
                    <a:pt x="120777" y="132596"/>
                  </a:lnTo>
                  <a:lnTo>
                    <a:pt x="120683" y="132502"/>
                  </a:lnTo>
                  <a:lnTo>
                    <a:pt x="120621" y="132407"/>
                  </a:lnTo>
                  <a:lnTo>
                    <a:pt x="120558" y="132251"/>
                  </a:lnTo>
                  <a:lnTo>
                    <a:pt x="120558" y="132094"/>
                  </a:lnTo>
                  <a:lnTo>
                    <a:pt x="120464" y="130621"/>
                  </a:lnTo>
                  <a:lnTo>
                    <a:pt x="120339" y="129210"/>
                  </a:lnTo>
                  <a:lnTo>
                    <a:pt x="120150" y="127862"/>
                  </a:lnTo>
                  <a:lnTo>
                    <a:pt x="119900" y="126546"/>
                  </a:lnTo>
                  <a:lnTo>
                    <a:pt x="119618" y="125261"/>
                  </a:lnTo>
                  <a:lnTo>
                    <a:pt x="119241" y="124007"/>
                  </a:lnTo>
                  <a:lnTo>
                    <a:pt x="118803" y="122816"/>
                  </a:lnTo>
                  <a:lnTo>
                    <a:pt x="118301" y="121624"/>
                  </a:lnTo>
                  <a:lnTo>
                    <a:pt x="117768" y="120465"/>
                  </a:lnTo>
                  <a:lnTo>
                    <a:pt x="117141" y="119336"/>
                  </a:lnTo>
                  <a:lnTo>
                    <a:pt x="116483" y="118239"/>
                  </a:lnTo>
                  <a:lnTo>
                    <a:pt x="115731" y="117142"/>
                  </a:lnTo>
                  <a:lnTo>
                    <a:pt x="114916" y="116076"/>
                  </a:lnTo>
                  <a:lnTo>
                    <a:pt x="114069" y="115010"/>
                  </a:lnTo>
                  <a:lnTo>
                    <a:pt x="113129" y="113944"/>
                  </a:lnTo>
                  <a:lnTo>
                    <a:pt x="112126" y="112910"/>
                  </a:lnTo>
                  <a:lnTo>
                    <a:pt x="112032" y="112816"/>
                  </a:lnTo>
                  <a:lnTo>
                    <a:pt x="111969" y="112691"/>
                  </a:lnTo>
                  <a:lnTo>
                    <a:pt x="111938" y="112565"/>
                  </a:lnTo>
                  <a:lnTo>
                    <a:pt x="111938" y="112471"/>
                  </a:lnTo>
                  <a:lnTo>
                    <a:pt x="111938" y="112346"/>
                  </a:lnTo>
                  <a:lnTo>
                    <a:pt x="111969" y="112220"/>
                  </a:lnTo>
                  <a:lnTo>
                    <a:pt x="112095" y="112032"/>
                  </a:lnTo>
                  <a:lnTo>
                    <a:pt x="112251" y="111844"/>
                  </a:lnTo>
                  <a:lnTo>
                    <a:pt x="112345" y="111813"/>
                  </a:lnTo>
                  <a:lnTo>
                    <a:pt x="112471" y="111750"/>
                  </a:lnTo>
                  <a:close/>
                  <a:moveTo>
                    <a:pt x="58743" y="131875"/>
                  </a:moveTo>
                  <a:lnTo>
                    <a:pt x="58869" y="131906"/>
                  </a:lnTo>
                  <a:lnTo>
                    <a:pt x="58994" y="132000"/>
                  </a:lnTo>
                  <a:lnTo>
                    <a:pt x="59088" y="132094"/>
                  </a:lnTo>
                  <a:lnTo>
                    <a:pt x="59119" y="132251"/>
                  </a:lnTo>
                  <a:lnTo>
                    <a:pt x="59119" y="132407"/>
                  </a:lnTo>
                  <a:lnTo>
                    <a:pt x="58963" y="132972"/>
                  </a:lnTo>
                  <a:lnTo>
                    <a:pt x="58806" y="133536"/>
                  </a:lnTo>
                  <a:lnTo>
                    <a:pt x="58712" y="134100"/>
                  </a:lnTo>
                  <a:lnTo>
                    <a:pt x="58618" y="134664"/>
                  </a:lnTo>
                  <a:lnTo>
                    <a:pt x="58524" y="135229"/>
                  </a:lnTo>
                  <a:lnTo>
                    <a:pt x="58493" y="135793"/>
                  </a:lnTo>
                  <a:lnTo>
                    <a:pt x="58461" y="136357"/>
                  </a:lnTo>
                  <a:lnTo>
                    <a:pt x="58461" y="136921"/>
                  </a:lnTo>
                  <a:lnTo>
                    <a:pt x="58461" y="137486"/>
                  </a:lnTo>
                  <a:lnTo>
                    <a:pt x="58493" y="138081"/>
                  </a:lnTo>
                  <a:lnTo>
                    <a:pt x="58587" y="139210"/>
                  </a:lnTo>
                  <a:lnTo>
                    <a:pt x="58775" y="140338"/>
                  </a:lnTo>
                  <a:lnTo>
                    <a:pt x="59025" y="141467"/>
                  </a:lnTo>
                  <a:lnTo>
                    <a:pt x="59057" y="141686"/>
                  </a:lnTo>
                  <a:lnTo>
                    <a:pt x="59057" y="141874"/>
                  </a:lnTo>
                  <a:lnTo>
                    <a:pt x="58994" y="142031"/>
                  </a:lnTo>
                  <a:lnTo>
                    <a:pt x="58931" y="142188"/>
                  </a:lnTo>
                  <a:lnTo>
                    <a:pt x="58837" y="142313"/>
                  </a:lnTo>
                  <a:lnTo>
                    <a:pt x="58712" y="142407"/>
                  </a:lnTo>
                  <a:lnTo>
                    <a:pt x="58555" y="142501"/>
                  </a:lnTo>
                  <a:lnTo>
                    <a:pt x="58398" y="142532"/>
                  </a:lnTo>
                  <a:lnTo>
                    <a:pt x="58242" y="142564"/>
                  </a:lnTo>
                  <a:lnTo>
                    <a:pt x="57928" y="142564"/>
                  </a:lnTo>
                  <a:lnTo>
                    <a:pt x="57772" y="142501"/>
                  </a:lnTo>
                  <a:lnTo>
                    <a:pt x="57615" y="142407"/>
                  </a:lnTo>
                  <a:lnTo>
                    <a:pt x="57489" y="142282"/>
                  </a:lnTo>
                  <a:lnTo>
                    <a:pt x="57364" y="142156"/>
                  </a:lnTo>
                  <a:lnTo>
                    <a:pt x="57301" y="141968"/>
                  </a:lnTo>
                  <a:lnTo>
                    <a:pt x="57082" y="141310"/>
                  </a:lnTo>
                  <a:lnTo>
                    <a:pt x="56925" y="140683"/>
                  </a:lnTo>
                  <a:lnTo>
                    <a:pt x="56768" y="140056"/>
                  </a:lnTo>
                  <a:lnTo>
                    <a:pt x="56706" y="139429"/>
                  </a:lnTo>
                  <a:lnTo>
                    <a:pt x="56643" y="138771"/>
                  </a:lnTo>
                  <a:lnTo>
                    <a:pt x="56612" y="138144"/>
                  </a:lnTo>
                  <a:lnTo>
                    <a:pt x="56643" y="137517"/>
                  </a:lnTo>
                  <a:lnTo>
                    <a:pt x="56706" y="136890"/>
                  </a:lnTo>
                  <a:lnTo>
                    <a:pt x="56800" y="136263"/>
                  </a:lnTo>
                  <a:lnTo>
                    <a:pt x="56925" y="135636"/>
                  </a:lnTo>
                  <a:lnTo>
                    <a:pt x="57082" y="135041"/>
                  </a:lnTo>
                  <a:lnTo>
                    <a:pt x="57270" y="134414"/>
                  </a:lnTo>
                  <a:lnTo>
                    <a:pt x="57489" y="133818"/>
                  </a:lnTo>
                  <a:lnTo>
                    <a:pt x="57740" y="133222"/>
                  </a:lnTo>
                  <a:lnTo>
                    <a:pt x="58022" y="132658"/>
                  </a:lnTo>
                  <a:lnTo>
                    <a:pt x="58336" y="132063"/>
                  </a:lnTo>
                  <a:lnTo>
                    <a:pt x="58461" y="131937"/>
                  </a:lnTo>
                  <a:lnTo>
                    <a:pt x="58587" y="131875"/>
                  </a:lnTo>
                  <a:close/>
                  <a:moveTo>
                    <a:pt x="13354" y="110214"/>
                  </a:moveTo>
                  <a:lnTo>
                    <a:pt x="14326" y="110340"/>
                  </a:lnTo>
                  <a:lnTo>
                    <a:pt x="15266" y="110528"/>
                  </a:lnTo>
                  <a:lnTo>
                    <a:pt x="16206" y="110716"/>
                  </a:lnTo>
                  <a:lnTo>
                    <a:pt x="17147" y="110967"/>
                  </a:lnTo>
                  <a:lnTo>
                    <a:pt x="18056" y="111217"/>
                  </a:lnTo>
                  <a:lnTo>
                    <a:pt x="18965" y="111531"/>
                  </a:lnTo>
                  <a:lnTo>
                    <a:pt x="19874" y="111876"/>
                  </a:lnTo>
                  <a:lnTo>
                    <a:pt x="20783" y="112252"/>
                  </a:lnTo>
                  <a:lnTo>
                    <a:pt x="22037" y="112816"/>
                  </a:lnTo>
                  <a:lnTo>
                    <a:pt x="23291" y="113474"/>
                  </a:lnTo>
                  <a:lnTo>
                    <a:pt x="24482" y="114164"/>
                  </a:lnTo>
                  <a:lnTo>
                    <a:pt x="25673" y="114916"/>
                  </a:lnTo>
                  <a:lnTo>
                    <a:pt x="26802" y="115731"/>
                  </a:lnTo>
                  <a:lnTo>
                    <a:pt x="27899" y="116578"/>
                  </a:lnTo>
                  <a:lnTo>
                    <a:pt x="28964" y="117487"/>
                  </a:lnTo>
                  <a:lnTo>
                    <a:pt x="29967" y="118458"/>
                  </a:lnTo>
                  <a:lnTo>
                    <a:pt x="30939" y="119461"/>
                  </a:lnTo>
                  <a:lnTo>
                    <a:pt x="31848" y="120496"/>
                  </a:lnTo>
                  <a:lnTo>
                    <a:pt x="32726" y="121562"/>
                  </a:lnTo>
                  <a:lnTo>
                    <a:pt x="33541" y="122690"/>
                  </a:lnTo>
                  <a:lnTo>
                    <a:pt x="34262" y="123819"/>
                  </a:lnTo>
                  <a:lnTo>
                    <a:pt x="34952" y="125010"/>
                  </a:lnTo>
                  <a:lnTo>
                    <a:pt x="35578" y="126201"/>
                  </a:lnTo>
                  <a:lnTo>
                    <a:pt x="36143" y="127455"/>
                  </a:lnTo>
                  <a:lnTo>
                    <a:pt x="36519" y="128489"/>
                  </a:lnTo>
                  <a:lnTo>
                    <a:pt x="36864" y="129524"/>
                  </a:lnTo>
                  <a:lnTo>
                    <a:pt x="37177" y="130558"/>
                  </a:lnTo>
                  <a:lnTo>
                    <a:pt x="37397" y="131624"/>
                  </a:lnTo>
                  <a:lnTo>
                    <a:pt x="37585" y="132721"/>
                  </a:lnTo>
                  <a:lnTo>
                    <a:pt x="37741" y="133787"/>
                  </a:lnTo>
                  <a:lnTo>
                    <a:pt x="37804" y="134884"/>
                  </a:lnTo>
                  <a:lnTo>
                    <a:pt x="37835" y="135981"/>
                  </a:lnTo>
                  <a:lnTo>
                    <a:pt x="37773" y="137078"/>
                  </a:lnTo>
                  <a:lnTo>
                    <a:pt x="37679" y="138207"/>
                  </a:lnTo>
                  <a:lnTo>
                    <a:pt x="37522" y="139304"/>
                  </a:lnTo>
                  <a:lnTo>
                    <a:pt x="37271" y="140432"/>
                  </a:lnTo>
                  <a:lnTo>
                    <a:pt x="36989" y="141561"/>
                  </a:lnTo>
                  <a:lnTo>
                    <a:pt x="36613" y="142658"/>
                  </a:lnTo>
                  <a:lnTo>
                    <a:pt x="36174" y="143786"/>
                  </a:lnTo>
                  <a:lnTo>
                    <a:pt x="35672" y="144883"/>
                  </a:lnTo>
                  <a:lnTo>
                    <a:pt x="35578" y="145040"/>
                  </a:lnTo>
                  <a:lnTo>
                    <a:pt x="35453" y="145165"/>
                  </a:lnTo>
                  <a:lnTo>
                    <a:pt x="35422" y="145353"/>
                  </a:lnTo>
                  <a:lnTo>
                    <a:pt x="35390" y="145448"/>
                  </a:lnTo>
                  <a:lnTo>
                    <a:pt x="35328" y="145510"/>
                  </a:lnTo>
                  <a:lnTo>
                    <a:pt x="35265" y="145573"/>
                  </a:lnTo>
                  <a:lnTo>
                    <a:pt x="35171" y="145636"/>
                  </a:lnTo>
                  <a:lnTo>
                    <a:pt x="35077" y="145667"/>
                  </a:lnTo>
                  <a:lnTo>
                    <a:pt x="34262" y="145667"/>
                  </a:lnTo>
                  <a:lnTo>
                    <a:pt x="33572" y="145604"/>
                  </a:lnTo>
                  <a:lnTo>
                    <a:pt x="32883" y="145542"/>
                  </a:lnTo>
                  <a:lnTo>
                    <a:pt x="32193" y="145479"/>
                  </a:lnTo>
                  <a:lnTo>
                    <a:pt x="31535" y="145353"/>
                  </a:lnTo>
                  <a:lnTo>
                    <a:pt x="30845" y="145228"/>
                  </a:lnTo>
                  <a:lnTo>
                    <a:pt x="30187" y="145071"/>
                  </a:lnTo>
                  <a:lnTo>
                    <a:pt x="29529" y="144915"/>
                  </a:lnTo>
                  <a:lnTo>
                    <a:pt x="28870" y="144695"/>
                  </a:lnTo>
                  <a:lnTo>
                    <a:pt x="28243" y="144476"/>
                  </a:lnTo>
                  <a:lnTo>
                    <a:pt x="27617" y="144256"/>
                  </a:lnTo>
                  <a:lnTo>
                    <a:pt x="26990" y="144006"/>
                  </a:lnTo>
                  <a:lnTo>
                    <a:pt x="26363" y="143723"/>
                  </a:lnTo>
                  <a:lnTo>
                    <a:pt x="25767" y="143441"/>
                  </a:lnTo>
                  <a:lnTo>
                    <a:pt x="25172" y="143128"/>
                  </a:lnTo>
                  <a:lnTo>
                    <a:pt x="24576" y="142783"/>
                  </a:lnTo>
                  <a:lnTo>
                    <a:pt x="23980" y="142438"/>
                  </a:lnTo>
                  <a:lnTo>
                    <a:pt x="23416" y="142062"/>
                  </a:lnTo>
                  <a:lnTo>
                    <a:pt x="22883" y="141655"/>
                  </a:lnTo>
                  <a:lnTo>
                    <a:pt x="22350" y="141278"/>
                  </a:lnTo>
                  <a:lnTo>
                    <a:pt x="21817" y="140840"/>
                  </a:lnTo>
                  <a:lnTo>
                    <a:pt x="21285" y="140401"/>
                  </a:lnTo>
                  <a:lnTo>
                    <a:pt x="20783" y="139931"/>
                  </a:lnTo>
                  <a:lnTo>
                    <a:pt x="20281" y="139460"/>
                  </a:lnTo>
                  <a:lnTo>
                    <a:pt x="19811" y="138990"/>
                  </a:lnTo>
                  <a:lnTo>
                    <a:pt x="19372" y="138489"/>
                  </a:lnTo>
                  <a:lnTo>
                    <a:pt x="18902" y="137956"/>
                  </a:lnTo>
                  <a:lnTo>
                    <a:pt x="18463" y="137423"/>
                  </a:lnTo>
                  <a:lnTo>
                    <a:pt x="18056" y="136859"/>
                  </a:lnTo>
                  <a:lnTo>
                    <a:pt x="17648" y="136294"/>
                  </a:lnTo>
                  <a:lnTo>
                    <a:pt x="17272" y="135730"/>
                  </a:lnTo>
                  <a:lnTo>
                    <a:pt x="16896" y="135135"/>
                  </a:lnTo>
                  <a:lnTo>
                    <a:pt x="16551" y="134508"/>
                  </a:lnTo>
                  <a:lnTo>
                    <a:pt x="16206" y="133849"/>
                  </a:lnTo>
                  <a:lnTo>
                    <a:pt x="15862" y="133191"/>
                  </a:lnTo>
                  <a:lnTo>
                    <a:pt x="15548" y="132533"/>
                  </a:lnTo>
                  <a:lnTo>
                    <a:pt x="15266" y="131843"/>
                  </a:lnTo>
                  <a:lnTo>
                    <a:pt x="14984" y="131185"/>
                  </a:lnTo>
                  <a:lnTo>
                    <a:pt x="14733" y="130495"/>
                  </a:lnTo>
                  <a:lnTo>
                    <a:pt x="14514" y="129774"/>
                  </a:lnTo>
                  <a:lnTo>
                    <a:pt x="14294" y="129085"/>
                  </a:lnTo>
                  <a:lnTo>
                    <a:pt x="14106" y="128364"/>
                  </a:lnTo>
                  <a:lnTo>
                    <a:pt x="13918" y="127674"/>
                  </a:lnTo>
                  <a:lnTo>
                    <a:pt x="13761" y="126953"/>
                  </a:lnTo>
                  <a:lnTo>
                    <a:pt x="13636" y="126232"/>
                  </a:lnTo>
                  <a:lnTo>
                    <a:pt x="13511" y="125511"/>
                  </a:lnTo>
                  <a:lnTo>
                    <a:pt x="13417" y="124790"/>
                  </a:lnTo>
                  <a:lnTo>
                    <a:pt x="13323" y="124038"/>
                  </a:lnTo>
                  <a:lnTo>
                    <a:pt x="13260" y="123254"/>
                  </a:lnTo>
                  <a:lnTo>
                    <a:pt x="13229" y="122439"/>
                  </a:lnTo>
                  <a:lnTo>
                    <a:pt x="13166" y="120809"/>
                  </a:lnTo>
                  <a:lnTo>
                    <a:pt x="13197" y="117549"/>
                  </a:lnTo>
                  <a:lnTo>
                    <a:pt x="13166" y="115951"/>
                  </a:lnTo>
                  <a:lnTo>
                    <a:pt x="13103" y="115136"/>
                  </a:lnTo>
                  <a:lnTo>
                    <a:pt x="13041" y="114321"/>
                  </a:lnTo>
                  <a:lnTo>
                    <a:pt x="12978" y="113537"/>
                  </a:lnTo>
                  <a:lnTo>
                    <a:pt x="12852" y="112722"/>
                  </a:lnTo>
                  <a:lnTo>
                    <a:pt x="12696" y="111938"/>
                  </a:lnTo>
                  <a:lnTo>
                    <a:pt x="12508" y="111123"/>
                  </a:lnTo>
                  <a:lnTo>
                    <a:pt x="12476" y="110935"/>
                  </a:lnTo>
                  <a:lnTo>
                    <a:pt x="12508" y="110779"/>
                  </a:lnTo>
                  <a:lnTo>
                    <a:pt x="12602" y="110590"/>
                  </a:lnTo>
                  <a:lnTo>
                    <a:pt x="12727" y="110465"/>
                  </a:lnTo>
                  <a:lnTo>
                    <a:pt x="12852" y="110340"/>
                  </a:lnTo>
                  <a:lnTo>
                    <a:pt x="13009" y="110277"/>
                  </a:lnTo>
                  <a:lnTo>
                    <a:pt x="13197" y="110214"/>
                  </a:lnTo>
                  <a:close/>
                  <a:moveTo>
                    <a:pt x="91155" y="107769"/>
                  </a:moveTo>
                  <a:lnTo>
                    <a:pt x="92158" y="107801"/>
                  </a:lnTo>
                  <a:lnTo>
                    <a:pt x="93193" y="107863"/>
                  </a:lnTo>
                  <a:lnTo>
                    <a:pt x="94196" y="107989"/>
                  </a:lnTo>
                  <a:lnTo>
                    <a:pt x="95199" y="108145"/>
                  </a:lnTo>
                  <a:lnTo>
                    <a:pt x="96171" y="108334"/>
                  </a:lnTo>
                  <a:lnTo>
                    <a:pt x="97174" y="108584"/>
                  </a:lnTo>
                  <a:lnTo>
                    <a:pt x="98114" y="108866"/>
                  </a:lnTo>
                  <a:lnTo>
                    <a:pt x="99086" y="109180"/>
                  </a:lnTo>
                  <a:lnTo>
                    <a:pt x="100026" y="109525"/>
                  </a:lnTo>
                  <a:lnTo>
                    <a:pt x="100935" y="109901"/>
                  </a:lnTo>
                  <a:lnTo>
                    <a:pt x="101844" y="110340"/>
                  </a:lnTo>
                  <a:lnTo>
                    <a:pt x="102753" y="110779"/>
                  </a:lnTo>
                  <a:lnTo>
                    <a:pt x="103600" y="111280"/>
                  </a:lnTo>
                  <a:lnTo>
                    <a:pt x="104477" y="111813"/>
                  </a:lnTo>
                  <a:lnTo>
                    <a:pt x="105292" y="112377"/>
                  </a:lnTo>
                  <a:lnTo>
                    <a:pt x="106107" y="112973"/>
                  </a:lnTo>
                  <a:lnTo>
                    <a:pt x="106891" y="113568"/>
                  </a:lnTo>
                  <a:lnTo>
                    <a:pt x="107675" y="114227"/>
                  </a:lnTo>
                  <a:lnTo>
                    <a:pt x="108396" y="114916"/>
                  </a:lnTo>
                  <a:lnTo>
                    <a:pt x="109117" y="115606"/>
                  </a:lnTo>
                  <a:lnTo>
                    <a:pt x="109806" y="116358"/>
                  </a:lnTo>
                  <a:lnTo>
                    <a:pt x="110465" y="117110"/>
                  </a:lnTo>
                  <a:lnTo>
                    <a:pt x="111091" y="117894"/>
                  </a:lnTo>
                  <a:lnTo>
                    <a:pt x="111687" y="118709"/>
                  </a:lnTo>
                  <a:lnTo>
                    <a:pt x="112283" y="119555"/>
                  </a:lnTo>
                  <a:lnTo>
                    <a:pt x="112815" y="120402"/>
                  </a:lnTo>
                  <a:lnTo>
                    <a:pt x="113317" y="121311"/>
                  </a:lnTo>
                  <a:lnTo>
                    <a:pt x="113787" y="122220"/>
                  </a:lnTo>
                  <a:lnTo>
                    <a:pt x="114226" y="123129"/>
                  </a:lnTo>
                  <a:lnTo>
                    <a:pt x="114634" y="124069"/>
                  </a:lnTo>
                  <a:lnTo>
                    <a:pt x="115041" y="125135"/>
                  </a:lnTo>
                  <a:lnTo>
                    <a:pt x="115386" y="126232"/>
                  </a:lnTo>
                  <a:lnTo>
                    <a:pt x="115699" y="127298"/>
                  </a:lnTo>
                  <a:lnTo>
                    <a:pt x="115950" y="128395"/>
                  </a:lnTo>
                  <a:lnTo>
                    <a:pt x="116170" y="129492"/>
                  </a:lnTo>
                  <a:lnTo>
                    <a:pt x="116326" y="130589"/>
                  </a:lnTo>
                  <a:lnTo>
                    <a:pt x="116452" y="131718"/>
                  </a:lnTo>
                  <a:lnTo>
                    <a:pt x="116514" y="132815"/>
                  </a:lnTo>
                  <a:lnTo>
                    <a:pt x="116546" y="133912"/>
                  </a:lnTo>
                  <a:lnTo>
                    <a:pt x="116514" y="135041"/>
                  </a:lnTo>
                  <a:lnTo>
                    <a:pt x="116452" y="136138"/>
                  </a:lnTo>
                  <a:lnTo>
                    <a:pt x="116358" y="137235"/>
                  </a:lnTo>
                  <a:lnTo>
                    <a:pt x="116201" y="138332"/>
                  </a:lnTo>
                  <a:lnTo>
                    <a:pt x="116013" y="139429"/>
                  </a:lnTo>
                  <a:lnTo>
                    <a:pt x="115762" y="140495"/>
                  </a:lnTo>
                  <a:lnTo>
                    <a:pt x="115511" y="141561"/>
                  </a:lnTo>
                  <a:lnTo>
                    <a:pt x="115166" y="142626"/>
                  </a:lnTo>
                  <a:lnTo>
                    <a:pt x="114822" y="143692"/>
                  </a:lnTo>
                  <a:lnTo>
                    <a:pt x="114414" y="144695"/>
                  </a:lnTo>
                  <a:lnTo>
                    <a:pt x="113975" y="145730"/>
                  </a:lnTo>
                  <a:lnTo>
                    <a:pt x="113505" y="146733"/>
                  </a:lnTo>
                  <a:lnTo>
                    <a:pt x="112972" y="147704"/>
                  </a:lnTo>
                  <a:lnTo>
                    <a:pt x="112439" y="148676"/>
                  </a:lnTo>
                  <a:lnTo>
                    <a:pt x="111844" y="149617"/>
                  </a:lnTo>
                  <a:lnTo>
                    <a:pt x="111217" y="150526"/>
                  </a:lnTo>
                  <a:lnTo>
                    <a:pt x="110527" y="151403"/>
                  </a:lnTo>
                  <a:lnTo>
                    <a:pt x="109838" y="152281"/>
                  </a:lnTo>
                  <a:lnTo>
                    <a:pt x="109085" y="153127"/>
                  </a:lnTo>
                  <a:lnTo>
                    <a:pt x="108333" y="153911"/>
                  </a:lnTo>
                  <a:lnTo>
                    <a:pt x="107518" y="154695"/>
                  </a:lnTo>
                  <a:lnTo>
                    <a:pt x="106672" y="155447"/>
                  </a:lnTo>
                  <a:lnTo>
                    <a:pt x="105794" y="156168"/>
                  </a:lnTo>
                  <a:lnTo>
                    <a:pt x="104854" y="156889"/>
                  </a:lnTo>
                  <a:lnTo>
                    <a:pt x="103882" y="157516"/>
                  </a:lnTo>
                  <a:lnTo>
                    <a:pt x="102910" y="158143"/>
                  </a:lnTo>
                  <a:lnTo>
                    <a:pt x="101907" y="158676"/>
                  </a:lnTo>
                  <a:lnTo>
                    <a:pt x="100904" y="159177"/>
                  </a:lnTo>
                  <a:lnTo>
                    <a:pt x="99901" y="159647"/>
                  </a:lnTo>
                  <a:lnTo>
                    <a:pt x="98866" y="160055"/>
                  </a:lnTo>
                  <a:lnTo>
                    <a:pt x="97832" y="160400"/>
                  </a:lnTo>
                  <a:lnTo>
                    <a:pt x="96798" y="160713"/>
                  </a:lnTo>
                  <a:lnTo>
                    <a:pt x="95763" y="160964"/>
                  </a:lnTo>
                  <a:lnTo>
                    <a:pt x="94697" y="161183"/>
                  </a:lnTo>
                  <a:lnTo>
                    <a:pt x="93632" y="161371"/>
                  </a:lnTo>
                  <a:lnTo>
                    <a:pt x="92566" y="161465"/>
                  </a:lnTo>
                  <a:lnTo>
                    <a:pt x="91500" y="161560"/>
                  </a:lnTo>
                  <a:lnTo>
                    <a:pt x="90434" y="161591"/>
                  </a:lnTo>
                  <a:lnTo>
                    <a:pt x="89369" y="161591"/>
                  </a:lnTo>
                  <a:lnTo>
                    <a:pt x="88303" y="161528"/>
                  </a:lnTo>
                  <a:lnTo>
                    <a:pt x="87237" y="161434"/>
                  </a:lnTo>
                  <a:lnTo>
                    <a:pt x="86171" y="161309"/>
                  </a:lnTo>
                  <a:lnTo>
                    <a:pt x="85105" y="161121"/>
                  </a:lnTo>
                  <a:lnTo>
                    <a:pt x="84040" y="160901"/>
                  </a:lnTo>
                  <a:lnTo>
                    <a:pt x="82974" y="160650"/>
                  </a:lnTo>
                  <a:lnTo>
                    <a:pt x="81939" y="160337"/>
                  </a:lnTo>
                  <a:lnTo>
                    <a:pt x="80874" y="159992"/>
                  </a:lnTo>
                  <a:lnTo>
                    <a:pt x="79839" y="159647"/>
                  </a:lnTo>
                  <a:lnTo>
                    <a:pt x="78805" y="159209"/>
                  </a:lnTo>
                  <a:lnTo>
                    <a:pt x="77802" y="158770"/>
                  </a:lnTo>
                  <a:lnTo>
                    <a:pt x="76799" y="158268"/>
                  </a:lnTo>
                  <a:lnTo>
                    <a:pt x="75796" y="157767"/>
                  </a:lnTo>
                  <a:lnTo>
                    <a:pt x="74793" y="157202"/>
                  </a:lnTo>
                  <a:lnTo>
                    <a:pt x="73821" y="156607"/>
                  </a:lnTo>
                  <a:lnTo>
                    <a:pt x="72880" y="155980"/>
                  </a:lnTo>
                  <a:lnTo>
                    <a:pt x="72065" y="155416"/>
                  </a:lnTo>
                  <a:lnTo>
                    <a:pt x="71282" y="154789"/>
                  </a:lnTo>
                  <a:lnTo>
                    <a:pt x="70529" y="154130"/>
                  </a:lnTo>
                  <a:lnTo>
                    <a:pt x="69808" y="153472"/>
                  </a:lnTo>
                  <a:lnTo>
                    <a:pt x="69119" y="152751"/>
                  </a:lnTo>
                  <a:lnTo>
                    <a:pt x="68461" y="152030"/>
                  </a:lnTo>
                  <a:lnTo>
                    <a:pt x="67865" y="151247"/>
                  </a:lnTo>
                  <a:lnTo>
                    <a:pt x="67269" y="150463"/>
                  </a:lnTo>
                  <a:lnTo>
                    <a:pt x="66737" y="149648"/>
                  </a:lnTo>
                  <a:lnTo>
                    <a:pt x="66204" y="148833"/>
                  </a:lnTo>
                  <a:lnTo>
                    <a:pt x="65733" y="147987"/>
                  </a:lnTo>
                  <a:lnTo>
                    <a:pt x="65295" y="147109"/>
                  </a:lnTo>
                  <a:lnTo>
                    <a:pt x="64887" y="146200"/>
                  </a:lnTo>
                  <a:lnTo>
                    <a:pt x="64542" y="145322"/>
                  </a:lnTo>
                  <a:lnTo>
                    <a:pt x="64198" y="144382"/>
                  </a:lnTo>
                  <a:lnTo>
                    <a:pt x="63915" y="143473"/>
                  </a:lnTo>
                  <a:lnTo>
                    <a:pt x="63665" y="142532"/>
                  </a:lnTo>
                  <a:lnTo>
                    <a:pt x="63445" y="141561"/>
                  </a:lnTo>
                  <a:lnTo>
                    <a:pt x="63288" y="140620"/>
                  </a:lnTo>
                  <a:lnTo>
                    <a:pt x="63132" y="139648"/>
                  </a:lnTo>
                  <a:lnTo>
                    <a:pt x="63038" y="138677"/>
                  </a:lnTo>
                  <a:lnTo>
                    <a:pt x="62975" y="137705"/>
                  </a:lnTo>
                  <a:lnTo>
                    <a:pt x="62975" y="136702"/>
                  </a:lnTo>
                  <a:lnTo>
                    <a:pt x="63006" y="135730"/>
                  </a:lnTo>
                  <a:lnTo>
                    <a:pt x="63069" y="134758"/>
                  </a:lnTo>
                  <a:lnTo>
                    <a:pt x="63163" y="133787"/>
                  </a:lnTo>
                  <a:lnTo>
                    <a:pt x="63320" y="132815"/>
                  </a:lnTo>
                  <a:lnTo>
                    <a:pt x="63508" y="131843"/>
                  </a:lnTo>
                  <a:lnTo>
                    <a:pt x="63727" y="130903"/>
                  </a:lnTo>
                  <a:lnTo>
                    <a:pt x="64009" y="129962"/>
                  </a:lnTo>
                  <a:lnTo>
                    <a:pt x="64323" y="129022"/>
                  </a:lnTo>
                  <a:lnTo>
                    <a:pt x="64699" y="128082"/>
                  </a:lnTo>
                  <a:lnTo>
                    <a:pt x="65013" y="127079"/>
                  </a:lnTo>
                  <a:lnTo>
                    <a:pt x="65357" y="126107"/>
                  </a:lnTo>
                  <a:lnTo>
                    <a:pt x="65733" y="125135"/>
                  </a:lnTo>
                  <a:lnTo>
                    <a:pt x="66172" y="124163"/>
                  </a:lnTo>
                  <a:lnTo>
                    <a:pt x="66611" y="123223"/>
                  </a:lnTo>
                  <a:lnTo>
                    <a:pt x="67113" y="122314"/>
                  </a:lnTo>
                  <a:lnTo>
                    <a:pt x="67646" y="121405"/>
                  </a:lnTo>
                  <a:lnTo>
                    <a:pt x="68210" y="120496"/>
                  </a:lnTo>
                  <a:lnTo>
                    <a:pt x="68805" y="119650"/>
                  </a:lnTo>
                  <a:lnTo>
                    <a:pt x="69401" y="118803"/>
                  </a:lnTo>
                  <a:lnTo>
                    <a:pt x="70059" y="117988"/>
                  </a:lnTo>
                  <a:lnTo>
                    <a:pt x="70749" y="117173"/>
                  </a:lnTo>
                  <a:lnTo>
                    <a:pt x="71470" y="116390"/>
                  </a:lnTo>
                  <a:lnTo>
                    <a:pt x="72222" y="115669"/>
                  </a:lnTo>
                  <a:lnTo>
                    <a:pt x="72974" y="114948"/>
                  </a:lnTo>
                  <a:lnTo>
                    <a:pt x="73758" y="114227"/>
                  </a:lnTo>
                  <a:lnTo>
                    <a:pt x="74573" y="113568"/>
                  </a:lnTo>
                  <a:lnTo>
                    <a:pt x="75419" y="112941"/>
                  </a:lnTo>
                  <a:lnTo>
                    <a:pt x="76266" y="112346"/>
                  </a:lnTo>
                  <a:lnTo>
                    <a:pt x="77175" y="111782"/>
                  </a:lnTo>
                  <a:lnTo>
                    <a:pt x="78053" y="111217"/>
                  </a:lnTo>
                  <a:lnTo>
                    <a:pt x="78993" y="110716"/>
                  </a:lnTo>
                  <a:lnTo>
                    <a:pt x="79933" y="110246"/>
                  </a:lnTo>
                  <a:lnTo>
                    <a:pt x="80905" y="109838"/>
                  </a:lnTo>
                  <a:lnTo>
                    <a:pt x="81877" y="109431"/>
                  </a:lnTo>
                  <a:lnTo>
                    <a:pt x="82849" y="109086"/>
                  </a:lnTo>
                  <a:lnTo>
                    <a:pt x="83852" y="108772"/>
                  </a:lnTo>
                  <a:lnTo>
                    <a:pt x="84886" y="108490"/>
                  </a:lnTo>
                  <a:lnTo>
                    <a:pt x="85920" y="108271"/>
                  </a:lnTo>
                  <a:lnTo>
                    <a:pt x="86955" y="108083"/>
                  </a:lnTo>
                  <a:lnTo>
                    <a:pt x="88021" y="107926"/>
                  </a:lnTo>
                  <a:lnTo>
                    <a:pt x="89086" y="107832"/>
                  </a:lnTo>
                  <a:lnTo>
                    <a:pt x="90121" y="107769"/>
                  </a:lnTo>
                  <a:close/>
                  <a:moveTo>
                    <a:pt x="109744" y="160462"/>
                  </a:moveTo>
                  <a:lnTo>
                    <a:pt x="109838" y="160494"/>
                  </a:lnTo>
                  <a:lnTo>
                    <a:pt x="109932" y="160525"/>
                  </a:lnTo>
                  <a:lnTo>
                    <a:pt x="110057" y="160650"/>
                  </a:lnTo>
                  <a:lnTo>
                    <a:pt x="110151" y="160807"/>
                  </a:lnTo>
                  <a:lnTo>
                    <a:pt x="110214" y="160995"/>
                  </a:lnTo>
                  <a:lnTo>
                    <a:pt x="110182" y="161183"/>
                  </a:lnTo>
                  <a:lnTo>
                    <a:pt x="110088" y="161371"/>
                  </a:lnTo>
                  <a:lnTo>
                    <a:pt x="110026" y="161434"/>
                  </a:lnTo>
                  <a:lnTo>
                    <a:pt x="109932" y="161528"/>
                  </a:lnTo>
                  <a:lnTo>
                    <a:pt x="109054" y="162061"/>
                  </a:lnTo>
                  <a:lnTo>
                    <a:pt x="108145" y="162594"/>
                  </a:lnTo>
                  <a:lnTo>
                    <a:pt x="107205" y="163064"/>
                  </a:lnTo>
                  <a:lnTo>
                    <a:pt x="106233" y="163534"/>
                  </a:lnTo>
                  <a:lnTo>
                    <a:pt x="104321" y="164443"/>
                  </a:lnTo>
                  <a:lnTo>
                    <a:pt x="103380" y="164914"/>
                  </a:lnTo>
                  <a:lnTo>
                    <a:pt x="102471" y="165415"/>
                  </a:lnTo>
                  <a:lnTo>
                    <a:pt x="102377" y="165478"/>
                  </a:lnTo>
                  <a:lnTo>
                    <a:pt x="102126" y="165478"/>
                  </a:lnTo>
                  <a:lnTo>
                    <a:pt x="102001" y="165384"/>
                  </a:lnTo>
                  <a:lnTo>
                    <a:pt x="101907" y="165258"/>
                  </a:lnTo>
                  <a:lnTo>
                    <a:pt x="101844" y="165133"/>
                  </a:lnTo>
                  <a:lnTo>
                    <a:pt x="101844" y="164976"/>
                  </a:lnTo>
                  <a:lnTo>
                    <a:pt x="101907" y="164820"/>
                  </a:lnTo>
                  <a:lnTo>
                    <a:pt x="102032" y="164694"/>
                  </a:lnTo>
                  <a:lnTo>
                    <a:pt x="103788" y="163472"/>
                  </a:lnTo>
                  <a:lnTo>
                    <a:pt x="104665" y="162845"/>
                  </a:lnTo>
                  <a:lnTo>
                    <a:pt x="105606" y="162249"/>
                  </a:lnTo>
                  <a:lnTo>
                    <a:pt x="106546" y="161716"/>
                  </a:lnTo>
                  <a:lnTo>
                    <a:pt x="107518" y="161215"/>
                  </a:lnTo>
                  <a:lnTo>
                    <a:pt x="108020" y="160995"/>
                  </a:lnTo>
                  <a:lnTo>
                    <a:pt x="108490" y="160807"/>
                  </a:lnTo>
                  <a:lnTo>
                    <a:pt x="108991" y="160619"/>
                  </a:lnTo>
                  <a:lnTo>
                    <a:pt x="109493" y="160462"/>
                  </a:lnTo>
                  <a:close/>
                  <a:moveTo>
                    <a:pt x="16645" y="147579"/>
                  </a:moveTo>
                  <a:lnTo>
                    <a:pt x="16708" y="147642"/>
                  </a:lnTo>
                  <a:lnTo>
                    <a:pt x="16739" y="147704"/>
                  </a:lnTo>
                  <a:lnTo>
                    <a:pt x="16959" y="148269"/>
                  </a:lnTo>
                  <a:lnTo>
                    <a:pt x="17147" y="148833"/>
                  </a:lnTo>
                  <a:lnTo>
                    <a:pt x="17304" y="149397"/>
                  </a:lnTo>
                  <a:lnTo>
                    <a:pt x="17429" y="149993"/>
                  </a:lnTo>
                  <a:lnTo>
                    <a:pt x="17492" y="150588"/>
                  </a:lnTo>
                  <a:lnTo>
                    <a:pt x="17554" y="151215"/>
                  </a:lnTo>
                  <a:lnTo>
                    <a:pt x="17554" y="151811"/>
                  </a:lnTo>
                  <a:lnTo>
                    <a:pt x="17554" y="152438"/>
                  </a:lnTo>
                  <a:lnTo>
                    <a:pt x="17492" y="153065"/>
                  </a:lnTo>
                  <a:lnTo>
                    <a:pt x="17429" y="153692"/>
                  </a:lnTo>
                  <a:lnTo>
                    <a:pt x="17335" y="154319"/>
                  </a:lnTo>
                  <a:lnTo>
                    <a:pt x="17210" y="154945"/>
                  </a:lnTo>
                  <a:lnTo>
                    <a:pt x="17084" y="155604"/>
                  </a:lnTo>
                  <a:lnTo>
                    <a:pt x="16927" y="156231"/>
                  </a:lnTo>
                  <a:lnTo>
                    <a:pt x="16551" y="157485"/>
                  </a:lnTo>
                  <a:lnTo>
                    <a:pt x="16081" y="158738"/>
                  </a:lnTo>
                  <a:lnTo>
                    <a:pt x="15580" y="159961"/>
                  </a:lnTo>
                  <a:lnTo>
                    <a:pt x="15047" y="161183"/>
                  </a:lnTo>
                  <a:lnTo>
                    <a:pt x="14451" y="162343"/>
                  </a:lnTo>
                  <a:lnTo>
                    <a:pt x="13856" y="163472"/>
                  </a:lnTo>
                  <a:lnTo>
                    <a:pt x="13260" y="164569"/>
                  </a:lnTo>
                  <a:lnTo>
                    <a:pt x="12664" y="165603"/>
                  </a:lnTo>
                  <a:lnTo>
                    <a:pt x="12069" y="166544"/>
                  </a:lnTo>
                  <a:lnTo>
                    <a:pt x="11943" y="166700"/>
                  </a:lnTo>
                  <a:lnTo>
                    <a:pt x="11818" y="166826"/>
                  </a:lnTo>
                  <a:lnTo>
                    <a:pt x="11693" y="166888"/>
                  </a:lnTo>
                  <a:lnTo>
                    <a:pt x="11536" y="166951"/>
                  </a:lnTo>
                  <a:lnTo>
                    <a:pt x="11254" y="166951"/>
                  </a:lnTo>
                  <a:lnTo>
                    <a:pt x="11128" y="166888"/>
                  </a:lnTo>
                  <a:lnTo>
                    <a:pt x="11003" y="166826"/>
                  </a:lnTo>
                  <a:lnTo>
                    <a:pt x="10878" y="166763"/>
                  </a:lnTo>
                  <a:lnTo>
                    <a:pt x="10784" y="166638"/>
                  </a:lnTo>
                  <a:lnTo>
                    <a:pt x="10690" y="166512"/>
                  </a:lnTo>
                  <a:lnTo>
                    <a:pt x="10627" y="166387"/>
                  </a:lnTo>
                  <a:lnTo>
                    <a:pt x="10596" y="166230"/>
                  </a:lnTo>
                  <a:lnTo>
                    <a:pt x="10596" y="166073"/>
                  </a:lnTo>
                  <a:lnTo>
                    <a:pt x="10596" y="165917"/>
                  </a:lnTo>
                  <a:lnTo>
                    <a:pt x="10658" y="165760"/>
                  </a:lnTo>
                  <a:lnTo>
                    <a:pt x="11191" y="164600"/>
                  </a:lnTo>
                  <a:lnTo>
                    <a:pt x="11755" y="163472"/>
                  </a:lnTo>
                  <a:lnTo>
                    <a:pt x="12884" y="161215"/>
                  </a:lnTo>
                  <a:lnTo>
                    <a:pt x="13417" y="160086"/>
                  </a:lnTo>
                  <a:lnTo>
                    <a:pt x="13918" y="158926"/>
                  </a:lnTo>
                  <a:lnTo>
                    <a:pt x="14420" y="157767"/>
                  </a:lnTo>
                  <a:lnTo>
                    <a:pt x="14827" y="156575"/>
                  </a:lnTo>
                  <a:lnTo>
                    <a:pt x="15015" y="156011"/>
                  </a:lnTo>
                  <a:lnTo>
                    <a:pt x="15172" y="155478"/>
                  </a:lnTo>
                  <a:lnTo>
                    <a:pt x="15423" y="154381"/>
                  </a:lnTo>
                  <a:lnTo>
                    <a:pt x="15611" y="153284"/>
                  </a:lnTo>
                  <a:lnTo>
                    <a:pt x="15736" y="152187"/>
                  </a:lnTo>
                  <a:lnTo>
                    <a:pt x="15987" y="149993"/>
                  </a:lnTo>
                  <a:lnTo>
                    <a:pt x="16144" y="148864"/>
                  </a:lnTo>
                  <a:lnTo>
                    <a:pt x="16301" y="147767"/>
                  </a:lnTo>
                  <a:lnTo>
                    <a:pt x="16301" y="147673"/>
                  </a:lnTo>
                  <a:lnTo>
                    <a:pt x="16363" y="147642"/>
                  </a:lnTo>
                  <a:lnTo>
                    <a:pt x="16426" y="147610"/>
                  </a:lnTo>
                  <a:lnTo>
                    <a:pt x="16489" y="147579"/>
                  </a:lnTo>
                  <a:close/>
                  <a:moveTo>
                    <a:pt x="74604" y="163284"/>
                  </a:moveTo>
                  <a:lnTo>
                    <a:pt x="74698" y="163346"/>
                  </a:lnTo>
                  <a:lnTo>
                    <a:pt x="75325" y="163722"/>
                  </a:lnTo>
                  <a:lnTo>
                    <a:pt x="75984" y="164099"/>
                  </a:lnTo>
                  <a:lnTo>
                    <a:pt x="76611" y="164443"/>
                  </a:lnTo>
                  <a:lnTo>
                    <a:pt x="77269" y="164757"/>
                  </a:lnTo>
                  <a:lnTo>
                    <a:pt x="77927" y="165039"/>
                  </a:lnTo>
                  <a:lnTo>
                    <a:pt x="78585" y="165321"/>
                  </a:lnTo>
                  <a:lnTo>
                    <a:pt x="79244" y="165572"/>
                  </a:lnTo>
                  <a:lnTo>
                    <a:pt x="79933" y="165791"/>
                  </a:lnTo>
                  <a:lnTo>
                    <a:pt x="80592" y="166011"/>
                  </a:lnTo>
                  <a:lnTo>
                    <a:pt x="81281" y="166199"/>
                  </a:lnTo>
                  <a:lnTo>
                    <a:pt x="81971" y="166356"/>
                  </a:lnTo>
                  <a:lnTo>
                    <a:pt x="82660" y="166512"/>
                  </a:lnTo>
                  <a:lnTo>
                    <a:pt x="83319" y="166606"/>
                  </a:lnTo>
                  <a:lnTo>
                    <a:pt x="84040" y="166732"/>
                  </a:lnTo>
                  <a:lnTo>
                    <a:pt x="84729" y="166794"/>
                  </a:lnTo>
                  <a:lnTo>
                    <a:pt x="85419" y="166857"/>
                  </a:lnTo>
                  <a:lnTo>
                    <a:pt x="86109" y="166888"/>
                  </a:lnTo>
                  <a:lnTo>
                    <a:pt x="86829" y="166920"/>
                  </a:lnTo>
                  <a:lnTo>
                    <a:pt x="87519" y="166920"/>
                  </a:lnTo>
                  <a:lnTo>
                    <a:pt x="88209" y="166888"/>
                  </a:lnTo>
                  <a:lnTo>
                    <a:pt x="88930" y="166857"/>
                  </a:lnTo>
                  <a:lnTo>
                    <a:pt x="89619" y="166794"/>
                  </a:lnTo>
                  <a:lnTo>
                    <a:pt x="90340" y="166700"/>
                  </a:lnTo>
                  <a:lnTo>
                    <a:pt x="91030" y="166606"/>
                  </a:lnTo>
                  <a:lnTo>
                    <a:pt x="92440" y="166356"/>
                  </a:lnTo>
                  <a:lnTo>
                    <a:pt x="93851" y="166011"/>
                  </a:lnTo>
                  <a:lnTo>
                    <a:pt x="95230" y="165603"/>
                  </a:lnTo>
                  <a:lnTo>
                    <a:pt x="96609" y="165133"/>
                  </a:lnTo>
                  <a:lnTo>
                    <a:pt x="96766" y="165102"/>
                  </a:lnTo>
                  <a:lnTo>
                    <a:pt x="97017" y="165102"/>
                  </a:lnTo>
                  <a:lnTo>
                    <a:pt x="97142" y="165164"/>
                  </a:lnTo>
                  <a:lnTo>
                    <a:pt x="97236" y="165227"/>
                  </a:lnTo>
                  <a:lnTo>
                    <a:pt x="97299" y="165321"/>
                  </a:lnTo>
                  <a:lnTo>
                    <a:pt x="97362" y="165415"/>
                  </a:lnTo>
                  <a:lnTo>
                    <a:pt x="97424" y="165509"/>
                  </a:lnTo>
                  <a:lnTo>
                    <a:pt x="97487" y="165760"/>
                  </a:lnTo>
                  <a:lnTo>
                    <a:pt x="97487" y="165885"/>
                  </a:lnTo>
                  <a:lnTo>
                    <a:pt x="97456" y="166011"/>
                  </a:lnTo>
                  <a:lnTo>
                    <a:pt x="97424" y="166136"/>
                  </a:lnTo>
                  <a:lnTo>
                    <a:pt x="97362" y="166261"/>
                  </a:lnTo>
                  <a:lnTo>
                    <a:pt x="97268" y="166356"/>
                  </a:lnTo>
                  <a:lnTo>
                    <a:pt x="97174" y="166450"/>
                  </a:lnTo>
                  <a:lnTo>
                    <a:pt x="96578" y="166794"/>
                  </a:lnTo>
                  <a:lnTo>
                    <a:pt x="95983" y="167139"/>
                  </a:lnTo>
                  <a:lnTo>
                    <a:pt x="95324" y="167453"/>
                  </a:lnTo>
                  <a:lnTo>
                    <a:pt x="94635" y="167735"/>
                  </a:lnTo>
                  <a:lnTo>
                    <a:pt x="93945" y="167986"/>
                  </a:lnTo>
                  <a:lnTo>
                    <a:pt x="93193" y="168236"/>
                  </a:lnTo>
                  <a:lnTo>
                    <a:pt x="92440" y="168456"/>
                  </a:lnTo>
                  <a:lnTo>
                    <a:pt x="91657" y="168612"/>
                  </a:lnTo>
                  <a:lnTo>
                    <a:pt x="90873" y="168769"/>
                  </a:lnTo>
                  <a:lnTo>
                    <a:pt x="90058" y="168895"/>
                  </a:lnTo>
                  <a:lnTo>
                    <a:pt x="89243" y="168989"/>
                  </a:lnTo>
                  <a:lnTo>
                    <a:pt x="88397" y="169083"/>
                  </a:lnTo>
                  <a:lnTo>
                    <a:pt x="87582" y="169114"/>
                  </a:lnTo>
                  <a:lnTo>
                    <a:pt x="85889" y="169114"/>
                  </a:lnTo>
                  <a:lnTo>
                    <a:pt x="85074" y="169051"/>
                  </a:lnTo>
                  <a:lnTo>
                    <a:pt x="84228" y="168989"/>
                  </a:lnTo>
                  <a:lnTo>
                    <a:pt x="83413" y="168863"/>
                  </a:lnTo>
                  <a:lnTo>
                    <a:pt x="82598" y="168738"/>
                  </a:lnTo>
                  <a:lnTo>
                    <a:pt x="81783" y="168550"/>
                  </a:lnTo>
                  <a:lnTo>
                    <a:pt x="80999" y="168362"/>
                  </a:lnTo>
                  <a:lnTo>
                    <a:pt x="80247" y="168111"/>
                  </a:lnTo>
                  <a:lnTo>
                    <a:pt x="79494" y="167829"/>
                  </a:lnTo>
                  <a:lnTo>
                    <a:pt x="78774" y="167547"/>
                  </a:lnTo>
                  <a:lnTo>
                    <a:pt x="78084" y="167202"/>
                  </a:lnTo>
                  <a:lnTo>
                    <a:pt x="77426" y="166826"/>
                  </a:lnTo>
                  <a:lnTo>
                    <a:pt x="76799" y="166418"/>
                  </a:lnTo>
                  <a:lnTo>
                    <a:pt x="76203" y="165979"/>
                  </a:lnTo>
                  <a:lnTo>
                    <a:pt x="75639" y="165478"/>
                  </a:lnTo>
                  <a:lnTo>
                    <a:pt x="75137" y="164976"/>
                  </a:lnTo>
                  <a:lnTo>
                    <a:pt x="74667" y="164412"/>
                  </a:lnTo>
                  <a:lnTo>
                    <a:pt x="74228" y="163816"/>
                  </a:lnTo>
                  <a:lnTo>
                    <a:pt x="74197" y="163722"/>
                  </a:lnTo>
                  <a:lnTo>
                    <a:pt x="74197" y="163597"/>
                  </a:lnTo>
                  <a:lnTo>
                    <a:pt x="74228" y="163503"/>
                  </a:lnTo>
                  <a:lnTo>
                    <a:pt x="74291" y="163409"/>
                  </a:lnTo>
                  <a:lnTo>
                    <a:pt x="74385" y="163346"/>
                  </a:lnTo>
                  <a:lnTo>
                    <a:pt x="74479" y="163284"/>
                  </a:lnTo>
                  <a:close/>
                  <a:moveTo>
                    <a:pt x="137892" y="130589"/>
                  </a:moveTo>
                  <a:lnTo>
                    <a:pt x="138081" y="130652"/>
                  </a:lnTo>
                  <a:lnTo>
                    <a:pt x="138237" y="130715"/>
                  </a:lnTo>
                  <a:lnTo>
                    <a:pt x="138394" y="130840"/>
                  </a:lnTo>
                  <a:lnTo>
                    <a:pt x="138488" y="130997"/>
                  </a:lnTo>
                  <a:lnTo>
                    <a:pt x="138801" y="131592"/>
                  </a:lnTo>
                  <a:lnTo>
                    <a:pt x="139115" y="132219"/>
                  </a:lnTo>
                  <a:lnTo>
                    <a:pt x="139648" y="133505"/>
                  </a:lnTo>
                  <a:lnTo>
                    <a:pt x="140149" y="134790"/>
                  </a:lnTo>
                  <a:lnTo>
                    <a:pt x="140557" y="136106"/>
                  </a:lnTo>
                  <a:lnTo>
                    <a:pt x="140933" y="137486"/>
                  </a:lnTo>
                  <a:lnTo>
                    <a:pt x="141215" y="138833"/>
                  </a:lnTo>
                  <a:lnTo>
                    <a:pt x="141435" y="140213"/>
                  </a:lnTo>
                  <a:lnTo>
                    <a:pt x="141591" y="141623"/>
                  </a:lnTo>
                  <a:lnTo>
                    <a:pt x="141654" y="142783"/>
                  </a:lnTo>
                  <a:lnTo>
                    <a:pt x="141685" y="143943"/>
                  </a:lnTo>
                  <a:lnTo>
                    <a:pt x="141685" y="145103"/>
                  </a:lnTo>
                  <a:lnTo>
                    <a:pt x="141623" y="146263"/>
                  </a:lnTo>
                  <a:lnTo>
                    <a:pt x="141529" y="147422"/>
                  </a:lnTo>
                  <a:lnTo>
                    <a:pt x="141403" y="148551"/>
                  </a:lnTo>
                  <a:lnTo>
                    <a:pt x="141215" y="149711"/>
                  </a:lnTo>
                  <a:lnTo>
                    <a:pt x="140964" y="150839"/>
                  </a:lnTo>
                  <a:lnTo>
                    <a:pt x="140714" y="151936"/>
                  </a:lnTo>
                  <a:lnTo>
                    <a:pt x="140400" y="153033"/>
                  </a:lnTo>
                  <a:lnTo>
                    <a:pt x="140024" y="154130"/>
                  </a:lnTo>
                  <a:lnTo>
                    <a:pt x="139648" y="155196"/>
                  </a:lnTo>
                  <a:lnTo>
                    <a:pt x="139178" y="156231"/>
                  </a:lnTo>
                  <a:lnTo>
                    <a:pt x="138707" y="157265"/>
                  </a:lnTo>
                  <a:lnTo>
                    <a:pt x="138175" y="158268"/>
                  </a:lnTo>
                  <a:lnTo>
                    <a:pt x="137610" y="159240"/>
                  </a:lnTo>
                  <a:lnTo>
                    <a:pt x="136983" y="160180"/>
                  </a:lnTo>
                  <a:lnTo>
                    <a:pt x="136356" y="161058"/>
                  </a:lnTo>
                  <a:lnTo>
                    <a:pt x="135636" y="161936"/>
                  </a:lnTo>
                  <a:lnTo>
                    <a:pt x="134915" y="162782"/>
                  </a:lnTo>
                  <a:lnTo>
                    <a:pt x="134131" y="163566"/>
                  </a:lnTo>
                  <a:lnTo>
                    <a:pt x="133316" y="164318"/>
                  </a:lnTo>
                  <a:lnTo>
                    <a:pt x="132470" y="165039"/>
                  </a:lnTo>
                  <a:lnTo>
                    <a:pt x="131560" y="165697"/>
                  </a:lnTo>
                  <a:lnTo>
                    <a:pt x="130620" y="166324"/>
                  </a:lnTo>
                  <a:lnTo>
                    <a:pt x="129617" y="166888"/>
                  </a:lnTo>
                  <a:lnTo>
                    <a:pt x="128614" y="167421"/>
                  </a:lnTo>
                  <a:lnTo>
                    <a:pt x="127548" y="167891"/>
                  </a:lnTo>
                  <a:lnTo>
                    <a:pt x="126451" y="168299"/>
                  </a:lnTo>
                  <a:lnTo>
                    <a:pt x="125291" y="168644"/>
                  </a:lnTo>
                  <a:lnTo>
                    <a:pt x="124131" y="168926"/>
                  </a:lnTo>
                  <a:lnTo>
                    <a:pt x="122909" y="169145"/>
                  </a:lnTo>
                  <a:lnTo>
                    <a:pt x="122533" y="169145"/>
                  </a:lnTo>
                  <a:lnTo>
                    <a:pt x="122376" y="169208"/>
                  </a:lnTo>
                  <a:lnTo>
                    <a:pt x="122282" y="169239"/>
                  </a:lnTo>
                  <a:lnTo>
                    <a:pt x="122188" y="169239"/>
                  </a:lnTo>
                  <a:lnTo>
                    <a:pt x="122094" y="169208"/>
                  </a:lnTo>
                  <a:lnTo>
                    <a:pt x="122000" y="169177"/>
                  </a:lnTo>
                  <a:lnTo>
                    <a:pt x="121937" y="169114"/>
                  </a:lnTo>
                  <a:lnTo>
                    <a:pt x="121843" y="169020"/>
                  </a:lnTo>
                  <a:lnTo>
                    <a:pt x="121467" y="168424"/>
                  </a:lnTo>
                  <a:lnTo>
                    <a:pt x="121091" y="167860"/>
                  </a:lnTo>
                  <a:lnTo>
                    <a:pt x="120746" y="167233"/>
                  </a:lnTo>
                  <a:lnTo>
                    <a:pt x="120433" y="166638"/>
                  </a:lnTo>
                  <a:lnTo>
                    <a:pt x="120119" y="166011"/>
                  </a:lnTo>
                  <a:lnTo>
                    <a:pt x="119837" y="165384"/>
                  </a:lnTo>
                  <a:lnTo>
                    <a:pt x="119586" y="164757"/>
                  </a:lnTo>
                  <a:lnTo>
                    <a:pt x="119367" y="164130"/>
                  </a:lnTo>
                  <a:lnTo>
                    <a:pt x="119147" y="163472"/>
                  </a:lnTo>
                  <a:lnTo>
                    <a:pt x="118959" y="162845"/>
                  </a:lnTo>
                  <a:lnTo>
                    <a:pt x="118771" y="162186"/>
                  </a:lnTo>
                  <a:lnTo>
                    <a:pt x="118615" y="161528"/>
                  </a:lnTo>
                  <a:lnTo>
                    <a:pt x="118489" y="160870"/>
                  </a:lnTo>
                  <a:lnTo>
                    <a:pt x="118395" y="160180"/>
                  </a:lnTo>
                  <a:lnTo>
                    <a:pt x="118301" y="159522"/>
                  </a:lnTo>
                  <a:lnTo>
                    <a:pt x="118238" y="158864"/>
                  </a:lnTo>
                  <a:lnTo>
                    <a:pt x="118207" y="158174"/>
                  </a:lnTo>
                  <a:lnTo>
                    <a:pt x="118176" y="157516"/>
                  </a:lnTo>
                  <a:lnTo>
                    <a:pt x="118176" y="156826"/>
                  </a:lnTo>
                  <a:lnTo>
                    <a:pt x="118207" y="156137"/>
                  </a:lnTo>
                  <a:lnTo>
                    <a:pt x="118238" y="155478"/>
                  </a:lnTo>
                  <a:lnTo>
                    <a:pt x="118301" y="154789"/>
                  </a:lnTo>
                  <a:lnTo>
                    <a:pt x="118395" y="154130"/>
                  </a:lnTo>
                  <a:lnTo>
                    <a:pt x="118489" y="153441"/>
                  </a:lnTo>
                  <a:lnTo>
                    <a:pt x="118615" y="152783"/>
                  </a:lnTo>
                  <a:lnTo>
                    <a:pt x="118771" y="152124"/>
                  </a:lnTo>
                  <a:lnTo>
                    <a:pt x="118959" y="151435"/>
                  </a:lnTo>
                  <a:lnTo>
                    <a:pt x="119147" y="150776"/>
                  </a:lnTo>
                  <a:lnTo>
                    <a:pt x="119335" y="150118"/>
                  </a:lnTo>
                  <a:lnTo>
                    <a:pt x="119586" y="149491"/>
                  </a:lnTo>
                  <a:lnTo>
                    <a:pt x="119837" y="148833"/>
                  </a:lnTo>
                  <a:lnTo>
                    <a:pt x="120119" y="148175"/>
                  </a:lnTo>
                  <a:lnTo>
                    <a:pt x="120433" y="147516"/>
                  </a:lnTo>
                  <a:lnTo>
                    <a:pt x="120746" y="146858"/>
                  </a:lnTo>
                  <a:lnTo>
                    <a:pt x="121091" y="146231"/>
                  </a:lnTo>
                  <a:lnTo>
                    <a:pt x="121467" y="145573"/>
                  </a:lnTo>
                  <a:lnTo>
                    <a:pt x="121843" y="144977"/>
                  </a:lnTo>
                  <a:lnTo>
                    <a:pt x="122251" y="144350"/>
                  </a:lnTo>
                  <a:lnTo>
                    <a:pt x="122658" y="143755"/>
                  </a:lnTo>
                  <a:lnTo>
                    <a:pt x="123097" y="143159"/>
                  </a:lnTo>
                  <a:lnTo>
                    <a:pt x="123567" y="142564"/>
                  </a:lnTo>
                  <a:lnTo>
                    <a:pt x="124037" y="141999"/>
                  </a:lnTo>
                  <a:lnTo>
                    <a:pt x="124508" y="141467"/>
                  </a:lnTo>
                  <a:lnTo>
                    <a:pt x="125009" y="140934"/>
                  </a:lnTo>
                  <a:lnTo>
                    <a:pt x="125511" y="140401"/>
                  </a:lnTo>
                  <a:lnTo>
                    <a:pt x="126044" y="139868"/>
                  </a:lnTo>
                  <a:lnTo>
                    <a:pt x="126576" y="139366"/>
                  </a:lnTo>
                  <a:lnTo>
                    <a:pt x="127141" y="138896"/>
                  </a:lnTo>
                  <a:lnTo>
                    <a:pt x="127830" y="138301"/>
                  </a:lnTo>
                  <a:lnTo>
                    <a:pt x="128583" y="137736"/>
                  </a:lnTo>
                  <a:lnTo>
                    <a:pt x="130056" y="136639"/>
                  </a:lnTo>
                  <a:lnTo>
                    <a:pt x="131560" y="135605"/>
                  </a:lnTo>
                  <a:lnTo>
                    <a:pt x="133065" y="134539"/>
                  </a:lnTo>
                  <a:lnTo>
                    <a:pt x="134194" y="133693"/>
                  </a:lnTo>
                  <a:lnTo>
                    <a:pt x="134726" y="133254"/>
                  </a:lnTo>
                  <a:lnTo>
                    <a:pt x="135259" y="132815"/>
                  </a:lnTo>
                  <a:lnTo>
                    <a:pt x="135792" y="132345"/>
                  </a:lnTo>
                  <a:lnTo>
                    <a:pt x="136294" y="131843"/>
                  </a:lnTo>
                  <a:lnTo>
                    <a:pt x="136764" y="131342"/>
                  </a:lnTo>
                  <a:lnTo>
                    <a:pt x="137234" y="130809"/>
                  </a:lnTo>
                  <a:lnTo>
                    <a:pt x="137391" y="130683"/>
                  </a:lnTo>
                  <a:lnTo>
                    <a:pt x="137548" y="130621"/>
                  </a:lnTo>
                  <a:lnTo>
                    <a:pt x="137736" y="130589"/>
                  </a:lnTo>
                  <a:close/>
                  <a:moveTo>
                    <a:pt x="69088" y="1"/>
                  </a:moveTo>
                  <a:lnTo>
                    <a:pt x="61972" y="1253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fill="none" h="179647" w="156419">
                  <a:moveTo>
                    <a:pt x="148299" y="143003"/>
                  </a:moveTo>
                  <a:lnTo>
                    <a:pt x="148299" y="143003"/>
                  </a:lnTo>
                  <a:lnTo>
                    <a:pt x="147265" y="141404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lnTo>
                    <a:pt x="69088" y="1"/>
                  </a:lnTo>
                  <a:lnTo>
                    <a:pt x="61972" y="12539"/>
                  </a:lnTo>
                  <a:lnTo>
                    <a:pt x="54825" y="2510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6894" y="146858"/>
                  </a:lnTo>
                  <a:lnTo>
                    <a:pt x="47490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fill="none" h="1756" w="6396">
                  <a:moveTo>
                    <a:pt x="345" y="157"/>
                  </a:moveTo>
                  <a:lnTo>
                    <a:pt x="345" y="157"/>
                  </a:lnTo>
                  <a:lnTo>
                    <a:pt x="1756" y="125"/>
                  </a:lnTo>
                  <a:lnTo>
                    <a:pt x="3198" y="94"/>
                  </a:lnTo>
                  <a:lnTo>
                    <a:pt x="3198" y="94"/>
                  </a:lnTo>
                  <a:lnTo>
                    <a:pt x="3856" y="63"/>
                  </a:lnTo>
                  <a:lnTo>
                    <a:pt x="4546" y="0"/>
                  </a:lnTo>
                  <a:lnTo>
                    <a:pt x="5204" y="0"/>
                  </a:lnTo>
                  <a:lnTo>
                    <a:pt x="5549" y="0"/>
                  </a:lnTo>
                  <a:lnTo>
                    <a:pt x="5862" y="31"/>
                  </a:lnTo>
                  <a:lnTo>
                    <a:pt x="5862" y="31"/>
                  </a:lnTo>
                  <a:lnTo>
                    <a:pt x="6019" y="63"/>
                  </a:lnTo>
                  <a:lnTo>
                    <a:pt x="6113" y="125"/>
                  </a:lnTo>
                  <a:lnTo>
                    <a:pt x="6207" y="188"/>
                  </a:lnTo>
                  <a:lnTo>
                    <a:pt x="6301" y="282"/>
                  </a:lnTo>
                  <a:lnTo>
                    <a:pt x="6333" y="376"/>
                  </a:lnTo>
                  <a:lnTo>
                    <a:pt x="6364" y="470"/>
                  </a:lnTo>
                  <a:lnTo>
                    <a:pt x="6395" y="690"/>
                  </a:lnTo>
                  <a:lnTo>
                    <a:pt x="6333" y="941"/>
                  </a:lnTo>
                  <a:lnTo>
                    <a:pt x="6238" y="1160"/>
                  </a:lnTo>
                  <a:lnTo>
                    <a:pt x="6082" y="1317"/>
                  </a:lnTo>
                  <a:lnTo>
                    <a:pt x="5988" y="1411"/>
                  </a:lnTo>
                  <a:lnTo>
                    <a:pt x="5862" y="1442"/>
                  </a:lnTo>
                  <a:lnTo>
                    <a:pt x="5862" y="1442"/>
                  </a:lnTo>
                  <a:lnTo>
                    <a:pt x="5549" y="1567"/>
                  </a:lnTo>
                  <a:lnTo>
                    <a:pt x="5173" y="1661"/>
                  </a:lnTo>
                  <a:lnTo>
                    <a:pt x="4828" y="1724"/>
                  </a:lnTo>
                  <a:lnTo>
                    <a:pt x="4483" y="1756"/>
                  </a:lnTo>
                  <a:lnTo>
                    <a:pt x="4107" y="1756"/>
                  </a:lnTo>
                  <a:lnTo>
                    <a:pt x="3731" y="1724"/>
                  </a:lnTo>
                  <a:lnTo>
                    <a:pt x="3355" y="1693"/>
                  </a:lnTo>
                  <a:lnTo>
                    <a:pt x="2978" y="1661"/>
                  </a:lnTo>
                  <a:lnTo>
                    <a:pt x="2226" y="1505"/>
                  </a:lnTo>
                  <a:lnTo>
                    <a:pt x="1505" y="1285"/>
                  </a:lnTo>
                  <a:lnTo>
                    <a:pt x="816" y="1035"/>
                  </a:lnTo>
                  <a:lnTo>
                    <a:pt x="189" y="784"/>
                  </a:lnTo>
                  <a:lnTo>
                    <a:pt x="189" y="784"/>
                  </a:lnTo>
                  <a:lnTo>
                    <a:pt x="63" y="721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32" y="408"/>
                  </a:lnTo>
                  <a:lnTo>
                    <a:pt x="63" y="314"/>
                  </a:lnTo>
                  <a:lnTo>
                    <a:pt x="126" y="220"/>
                  </a:lnTo>
                  <a:lnTo>
                    <a:pt x="220" y="157"/>
                  </a:lnTo>
                  <a:lnTo>
                    <a:pt x="345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fill="none" h="21034" w="10157">
                  <a:moveTo>
                    <a:pt x="1004" y="94"/>
                  </a:moveTo>
                  <a:lnTo>
                    <a:pt x="1004" y="94"/>
                  </a:lnTo>
                  <a:lnTo>
                    <a:pt x="1568" y="533"/>
                  </a:lnTo>
                  <a:lnTo>
                    <a:pt x="2132" y="941"/>
                  </a:lnTo>
                  <a:lnTo>
                    <a:pt x="2697" y="1411"/>
                  </a:lnTo>
                  <a:lnTo>
                    <a:pt x="3229" y="1881"/>
                  </a:lnTo>
                  <a:lnTo>
                    <a:pt x="3731" y="2383"/>
                  </a:lnTo>
                  <a:lnTo>
                    <a:pt x="4233" y="2915"/>
                  </a:lnTo>
                  <a:lnTo>
                    <a:pt x="4703" y="3448"/>
                  </a:lnTo>
                  <a:lnTo>
                    <a:pt x="5173" y="4013"/>
                  </a:lnTo>
                  <a:lnTo>
                    <a:pt x="5612" y="4577"/>
                  </a:lnTo>
                  <a:lnTo>
                    <a:pt x="6051" y="5172"/>
                  </a:lnTo>
                  <a:lnTo>
                    <a:pt x="6458" y="5768"/>
                  </a:lnTo>
                  <a:lnTo>
                    <a:pt x="6866" y="6395"/>
                  </a:lnTo>
                  <a:lnTo>
                    <a:pt x="7210" y="7053"/>
                  </a:lnTo>
                  <a:lnTo>
                    <a:pt x="7555" y="7680"/>
                  </a:lnTo>
                  <a:lnTo>
                    <a:pt x="7900" y="8338"/>
                  </a:lnTo>
                  <a:lnTo>
                    <a:pt x="8213" y="9028"/>
                  </a:lnTo>
                  <a:lnTo>
                    <a:pt x="8496" y="9686"/>
                  </a:lnTo>
                  <a:lnTo>
                    <a:pt x="8746" y="10376"/>
                  </a:lnTo>
                  <a:lnTo>
                    <a:pt x="8997" y="11066"/>
                  </a:lnTo>
                  <a:lnTo>
                    <a:pt x="9217" y="11786"/>
                  </a:lnTo>
                  <a:lnTo>
                    <a:pt x="9436" y="12476"/>
                  </a:lnTo>
                  <a:lnTo>
                    <a:pt x="9593" y="13197"/>
                  </a:lnTo>
                  <a:lnTo>
                    <a:pt x="9749" y="13918"/>
                  </a:lnTo>
                  <a:lnTo>
                    <a:pt x="9875" y="14639"/>
                  </a:lnTo>
                  <a:lnTo>
                    <a:pt x="10000" y="15360"/>
                  </a:lnTo>
                  <a:lnTo>
                    <a:pt x="10063" y="16081"/>
                  </a:lnTo>
                  <a:lnTo>
                    <a:pt x="10126" y="16771"/>
                  </a:lnTo>
                  <a:lnTo>
                    <a:pt x="10157" y="17491"/>
                  </a:lnTo>
                  <a:lnTo>
                    <a:pt x="10157" y="18212"/>
                  </a:lnTo>
                  <a:lnTo>
                    <a:pt x="10157" y="18933"/>
                  </a:lnTo>
                  <a:lnTo>
                    <a:pt x="10094" y="19654"/>
                  </a:lnTo>
                  <a:lnTo>
                    <a:pt x="10032" y="20344"/>
                  </a:lnTo>
                  <a:lnTo>
                    <a:pt x="10032" y="20344"/>
                  </a:lnTo>
                  <a:lnTo>
                    <a:pt x="10000" y="20501"/>
                  </a:lnTo>
                  <a:lnTo>
                    <a:pt x="9938" y="20626"/>
                  </a:lnTo>
                  <a:lnTo>
                    <a:pt x="9875" y="20752"/>
                  </a:lnTo>
                  <a:lnTo>
                    <a:pt x="9781" y="20846"/>
                  </a:lnTo>
                  <a:lnTo>
                    <a:pt x="9655" y="20908"/>
                  </a:lnTo>
                  <a:lnTo>
                    <a:pt x="9530" y="20971"/>
                  </a:lnTo>
                  <a:lnTo>
                    <a:pt x="9405" y="21002"/>
                  </a:lnTo>
                  <a:lnTo>
                    <a:pt x="9279" y="21034"/>
                  </a:lnTo>
                  <a:lnTo>
                    <a:pt x="9154" y="21002"/>
                  </a:lnTo>
                  <a:lnTo>
                    <a:pt x="9028" y="20971"/>
                  </a:lnTo>
                  <a:lnTo>
                    <a:pt x="8934" y="20940"/>
                  </a:lnTo>
                  <a:lnTo>
                    <a:pt x="8840" y="20846"/>
                  </a:lnTo>
                  <a:lnTo>
                    <a:pt x="8746" y="20752"/>
                  </a:lnTo>
                  <a:lnTo>
                    <a:pt x="8684" y="20657"/>
                  </a:lnTo>
                  <a:lnTo>
                    <a:pt x="8621" y="20501"/>
                  </a:lnTo>
                  <a:lnTo>
                    <a:pt x="8621" y="20344"/>
                  </a:lnTo>
                  <a:lnTo>
                    <a:pt x="8621" y="20344"/>
                  </a:lnTo>
                  <a:lnTo>
                    <a:pt x="8527" y="18871"/>
                  </a:lnTo>
                  <a:lnTo>
                    <a:pt x="8402" y="17460"/>
                  </a:lnTo>
                  <a:lnTo>
                    <a:pt x="8213" y="16112"/>
                  </a:lnTo>
                  <a:lnTo>
                    <a:pt x="7963" y="14796"/>
                  </a:lnTo>
                  <a:lnTo>
                    <a:pt x="7681" y="13511"/>
                  </a:lnTo>
                  <a:lnTo>
                    <a:pt x="7304" y="12257"/>
                  </a:lnTo>
                  <a:lnTo>
                    <a:pt x="6866" y="11066"/>
                  </a:lnTo>
                  <a:lnTo>
                    <a:pt x="6364" y="9874"/>
                  </a:lnTo>
                  <a:lnTo>
                    <a:pt x="5831" y="8715"/>
                  </a:lnTo>
                  <a:lnTo>
                    <a:pt x="5204" y="7586"/>
                  </a:lnTo>
                  <a:lnTo>
                    <a:pt x="4546" y="6489"/>
                  </a:lnTo>
                  <a:lnTo>
                    <a:pt x="3794" y="5392"/>
                  </a:lnTo>
                  <a:lnTo>
                    <a:pt x="2979" y="4326"/>
                  </a:lnTo>
                  <a:lnTo>
                    <a:pt x="2132" y="3260"/>
                  </a:lnTo>
                  <a:lnTo>
                    <a:pt x="1192" y="2194"/>
                  </a:lnTo>
                  <a:lnTo>
                    <a:pt x="189" y="1160"/>
                  </a:lnTo>
                  <a:lnTo>
                    <a:pt x="189" y="1160"/>
                  </a:lnTo>
                  <a:lnTo>
                    <a:pt x="95" y="1066"/>
                  </a:lnTo>
                  <a:lnTo>
                    <a:pt x="32" y="941"/>
                  </a:lnTo>
                  <a:lnTo>
                    <a:pt x="1" y="815"/>
                  </a:lnTo>
                  <a:lnTo>
                    <a:pt x="1" y="721"/>
                  </a:lnTo>
                  <a:lnTo>
                    <a:pt x="1" y="596"/>
                  </a:lnTo>
                  <a:lnTo>
                    <a:pt x="32" y="470"/>
                  </a:lnTo>
                  <a:lnTo>
                    <a:pt x="158" y="282"/>
                  </a:lnTo>
                  <a:lnTo>
                    <a:pt x="314" y="94"/>
                  </a:lnTo>
                  <a:lnTo>
                    <a:pt x="408" y="63"/>
                  </a:lnTo>
                  <a:lnTo>
                    <a:pt x="534" y="0"/>
                  </a:lnTo>
                  <a:lnTo>
                    <a:pt x="628" y="0"/>
                  </a:lnTo>
                  <a:lnTo>
                    <a:pt x="753" y="0"/>
                  </a:lnTo>
                  <a:lnTo>
                    <a:pt x="878" y="32"/>
                  </a:lnTo>
                  <a:lnTo>
                    <a:pt x="1004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fill="none" h="12195" w="6552">
                  <a:moveTo>
                    <a:pt x="6363" y="10940"/>
                  </a:moveTo>
                  <a:lnTo>
                    <a:pt x="6363" y="10940"/>
                  </a:lnTo>
                  <a:lnTo>
                    <a:pt x="6458" y="11066"/>
                  </a:lnTo>
                  <a:lnTo>
                    <a:pt x="6520" y="11160"/>
                  </a:lnTo>
                  <a:lnTo>
                    <a:pt x="6552" y="11285"/>
                  </a:lnTo>
                  <a:lnTo>
                    <a:pt x="6552" y="11410"/>
                  </a:lnTo>
                  <a:lnTo>
                    <a:pt x="6552" y="11536"/>
                  </a:lnTo>
                  <a:lnTo>
                    <a:pt x="6520" y="11661"/>
                  </a:lnTo>
                  <a:lnTo>
                    <a:pt x="6395" y="11881"/>
                  </a:lnTo>
                  <a:lnTo>
                    <a:pt x="6301" y="11975"/>
                  </a:lnTo>
                  <a:lnTo>
                    <a:pt x="6207" y="12069"/>
                  </a:lnTo>
                  <a:lnTo>
                    <a:pt x="6113" y="12131"/>
                  </a:lnTo>
                  <a:lnTo>
                    <a:pt x="5987" y="12163"/>
                  </a:lnTo>
                  <a:lnTo>
                    <a:pt x="5893" y="12194"/>
                  </a:lnTo>
                  <a:lnTo>
                    <a:pt x="5768" y="12163"/>
                  </a:lnTo>
                  <a:lnTo>
                    <a:pt x="5643" y="12131"/>
                  </a:lnTo>
                  <a:lnTo>
                    <a:pt x="5517" y="12037"/>
                  </a:lnTo>
                  <a:lnTo>
                    <a:pt x="5517" y="12037"/>
                  </a:lnTo>
                  <a:lnTo>
                    <a:pt x="4545" y="11285"/>
                  </a:lnTo>
                  <a:lnTo>
                    <a:pt x="3699" y="10533"/>
                  </a:lnTo>
                  <a:lnTo>
                    <a:pt x="3292" y="10157"/>
                  </a:lnTo>
                  <a:lnTo>
                    <a:pt x="2915" y="9749"/>
                  </a:lnTo>
                  <a:lnTo>
                    <a:pt x="2571" y="9342"/>
                  </a:lnTo>
                  <a:lnTo>
                    <a:pt x="2226" y="8934"/>
                  </a:lnTo>
                  <a:lnTo>
                    <a:pt x="1912" y="8495"/>
                  </a:lnTo>
                  <a:lnTo>
                    <a:pt x="1630" y="8088"/>
                  </a:lnTo>
                  <a:lnTo>
                    <a:pt x="1379" y="7649"/>
                  </a:lnTo>
                  <a:lnTo>
                    <a:pt x="1129" y="7210"/>
                  </a:lnTo>
                  <a:lnTo>
                    <a:pt x="909" y="6740"/>
                  </a:lnTo>
                  <a:lnTo>
                    <a:pt x="721" y="6270"/>
                  </a:lnTo>
                  <a:lnTo>
                    <a:pt x="564" y="5799"/>
                  </a:lnTo>
                  <a:lnTo>
                    <a:pt x="408" y="5298"/>
                  </a:lnTo>
                  <a:lnTo>
                    <a:pt x="408" y="5298"/>
                  </a:lnTo>
                  <a:lnTo>
                    <a:pt x="282" y="4765"/>
                  </a:lnTo>
                  <a:lnTo>
                    <a:pt x="157" y="4201"/>
                  </a:lnTo>
                  <a:lnTo>
                    <a:pt x="94" y="3637"/>
                  </a:lnTo>
                  <a:lnTo>
                    <a:pt x="32" y="3041"/>
                  </a:lnTo>
                  <a:lnTo>
                    <a:pt x="0" y="2414"/>
                  </a:lnTo>
                  <a:lnTo>
                    <a:pt x="0" y="1787"/>
                  </a:lnTo>
                  <a:lnTo>
                    <a:pt x="32" y="1129"/>
                  </a:lnTo>
                  <a:lnTo>
                    <a:pt x="94" y="471"/>
                  </a:lnTo>
                  <a:lnTo>
                    <a:pt x="94" y="471"/>
                  </a:lnTo>
                  <a:lnTo>
                    <a:pt x="126" y="345"/>
                  </a:lnTo>
                  <a:lnTo>
                    <a:pt x="157" y="251"/>
                  </a:lnTo>
                  <a:lnTo>
                    <a:pt x="220" y="188"/>
                  </a:lnTo>
                  <a:lnTo>
                    <a:pt x="282" y="126"/>
                  </a:lnTo>
                  <a:lnTo>
                    <a:pt x="439" y="32"/>
                  </a:lnTo>
                  <a:lnTo>
                    <a:pt x="627" y="0"/>
                  </a:lnTo>
                  <a:lnTo>
                    <a:pt x="784" y="32"/>
                  </a:lnTo>
                  <a:lnTo>
                    <a:pt x="941" y="126"/>
                  </a:lnTo>
                  <a:lnTo>
                    <a:pt x="1003" y="188"/>
                  </a:lnTo>
                  <a:lnTo>
                    <a:pt x="1035" y="251"/>
                  </a:lnTo>
                  <a:lnTo>
                    <a:pt x="1066" y="345"/>
                  </a:lnTo>
                  <a:lnTo>
                    <a:pt x="1066" y="471"/>
                  </a:lnTo>
                  <a:lnTo>
                    <a:pt x="1066" y="471"/>
                  </a:lnTo>
                  <a:lnTo>
                    <a:pt x="1035" y="1317"/>
                  </a:lnTo>
                  <a:lnTo>
                    <a:pt x="1066" y="2101"/>
                  </a:lnTo>
                  <a:lnTo>
                    <a:pt x="1160" y="2884"/>
                  </a:lnTo>
                  <a:lnTo>
                    <a:pt x="1285" y="3605"/>
                  </a:lnTo>
                  <a:lnTo>
                    <a:pt x="1285" y="3605"/>
                  </a:lnTo>
                  <a:lnTo>
                    <a:pt x="1442" y="4138"/>
                  </a:lnTo>
                  <a:lnTo>
                    <a:pt x="1630" y="4640"/>
                  </a:lnTo>
                  <a:lnTo>
                    <a:pt x="1818" y="5141"/>
                  </a:lnTo>
                  <a:lnTo>
                    <a:pt x="2069" y="5643"/>
                  </a:lnTo>
                  <a:lnTo>
                    <a:pt x="2320" y="6113"/>
                  </a:lnTo>
                  <a:lnTo>
                    <a:pt x="2602" y="6552"/>
                  </a:lnTo>
                  <a:lnTo>
                    <a:pt x="2915" y="7022"/>
                  </a:lnTo>
                  <a:lnTo>
                    <a:pt x="3229" y="7461"/>
                  </a:lnTo>
                  <a:lnTo>
                    <a:pt x="3950" y="8338"/>
                  </a:lnTo>
                  <a:lnTo>
                    <a:pt x="4702" y="9185"/>
                  </a:lnTo>
                  <a:lnTo>
                    <a:pt x="5517" y="10063"/>
                  </a:lnTo>
                  <a:lnTo>
                    <a:pt x="6363" y="10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fill="none" h="17806" w="10722">
                  <a:moveTo>
                    <a:pt x="10251" y="32"/>
                  </a:moveTo>
                  <a:lnTo>
                    <a:pt x="10251" y="32"/>
                  </a:lnTo>
                  <a:lnTo>
                    <a:pt x="10345" y="1"/>
                  </a:lnTo>
                  <a:lnTo>
                    <a:pt x="10470" y="1"/>
                  </a:lnTo>
                  <a:lnTo>
                    <a:pt x="10564" y="32"/>
                  </a:lnTo>
                  <a:lnTo>
                    <a:pt x="10627" y="95"/>
                  </a:lnTo>
                  <a:lnTo>
                    <a:pt x="10690" y="157"/>
                  </a:lnTo>
                  <a:lnTo>
                    <a:pt x="10721" y="251"/>
                  </a:lnTo>
                  <a:lnTo>
                    <a:pt x="10721" y="346"/>
                  </a:lnTo>
                  <a:lnTo>
                    <a:pt x="10690" y="471"/>
                  </a:lnTo>
                  <a:lnTo>
                    <a:pt x="10690" y="471"/>
                  </a:lnTo>
                  <a:lnTo>
                    <a:pt x="10376" y="972"/>
                  </a:lnTo>
                  <a:lnTo>
                    <a:pt x="10000" y="1443"/>
                  </a:lnTo>
                  <a:lnTo>
                    <a:pt x="9655" y="1913"/>
                  </a:lnTo>
                  <a:lnTo>
                    <a:pt x="9279" y="2352"/>
                  </a:lnTo>
                  <a:lnTo>
                    <a:pt x="8464" y="3229"/>
                  </a:lnTo>
                  <a:lnTo>
                    <a:pt x="7649" y="4076"/>
                  </a:lnTo>
                  <a:lnTo>
                    <a:pt x="6834" y="4922"/>
                  </a:lnTo>
                  <a:lnTo>
                    <a:pt x="6458" y="5361"/>
                  </a:lnTo>
                  <a:lnTo>
                    <a:pt x="6082" y="5831"/>
                  </a:lnTo>
                  <a:lnTo>
                    <a:pt x="5706" y="6301"/>
                  </a:lnTo>
                  <a:lnTo>
                    <a:pt x="5361" y="6772"/>
                  </a:lnTo>
                  <a:lnTo>
                    <a:pt x="5047" y="7304"/>
                  </a:lnTo>
                  <a:lnTo>
                    <a:pt x="4765" y="7837"/>
                  </a:lnTo>
                  <a:lnTo>
                    <a:pt x="4765" y="7837"/>
                  </a:lnTo>
                  <a:lnTo>
                    <a:pt x="4483" y="8402"/>
                  </a:lnTo>
                  <a:lnTo>
                    <a:pt x="4232" y="8966"/>
                  </a:lnTo>
                  <a:lnTo>
                    <a:pt x="3762" y="10094"/>
                  </a:lnTo>
                  <a:lnTo>
                    <a:pt x="3386" y="11254"/>
                  </a:lnTo>
                  <a:lnTo>
                    <a:pt x="3010" y="12445"/>
                  </a:lnTo>
                  <a:lnTo>
                    <a:pt x="2352" y="14828"/>
                  </a:lnTo>
                  <a:lnTo>
                    <a:pt x="2007" y="16019"/>
                  </a:lnTo>
                  <a:lnTo>
                    <a:pt x="1662" y="17178"/>
                  </a:lnTo>
                  <a:lnTo>
                    <a:pt x="1662" y="17178"/>
                  </a:lnTo>
                  <a:lnTo>
                    <a:pt x="1599" y="17367"/>
                  </a:lnTo>
                  <a:lnTo>
                    <a:pt x="1505" y="17523"/>
                  </a:lnTo>
                  <a:lnTo>
                    <a:pt x="1380" y="17649"/>
                  </a:lnTo>
                  <a:lnTo>
                    <a:pt x="1254" y="17711"/>
                  </a:lnTo>
                  <a:lnTo>
                    <a:pt x="1129" y="17774"/>
                  </a:lnTo>
                  <a:lnTo>
                    <a:pt x="972" y="17805"/>
                  </a:lnTo>
                  <a:lnTo>
                    <a:pt x="816" y="17805"/>
                  </a:lnTo>
                  <a:lnTo>
                    <a:pt x="659" y="17774"/>
                  </a:lnTo>
                  <a:lnTo>
                    <a:pt x="502" y="17711"/>
                  </a:lnTo>
                  <a:lnTo>
                    <a:pt x="377" y="17617"/>
                  </a:lnTo>
                  <a:lnTo>
                    <a:pt x="251" y="17523"/>
                  </a:lnTo>
                  <a:lnTo>
                    <a:pt x="157" y="17398"/>
                  </a:lnTo>
                  <a:lnTo>
                    <a:pt x="63" y="17273"/>
                  </a:lnTo>
                  <a:lnTo>
                    <a:pt x="32" y="17084"/>
                  </a:lnTo>
                  <a:lnTo>
                    <a:pt x="1" y="16928"/>
                  </a:lnTo>
                  <a:lnTo>
                    <a:pt x="1" y="16740"/>
                  </a:lnTo>
                  <a:lnTo>
                    <a:pt x="1" y="16740"/>
                  </a:lnTo>
                  <a:lnTo>
                    <a:pt x="251" y="15486"/>
                  </a:lnTo>
                  <a:lnTo>
                    <a:pt x="502" y="14232"/>
                  </a:lnTo>
                  <a:lnTo>
                    <a:pt x="816" y="12978"/>
                  </a:lnTo>
                  <a:lnTo>
                    <a:pt x="1160" y="11724"/>
                  </a:lnTo>
                  <a:lnTo>
                    <a:pt x="1568" y="10502"/>
                  </a:lnTo>
                  <a:lnTo>
                    <a:pt x="2007" y="9311"/>
                  </a:lnTo>
                  <a:lnTo>
                    <a:pt x="2540" y="8151"/>
                  </a:lnTo>
                  <a:lnTo>
                    <a:pt x="3104" y="7022"/>
                  </a:lnTo>
                  <a:lnTo>
                    <a:pt x="3417" y="6458"/>
                  </a:lnTo>
                  <a:lnTo>
                    <a:pt x="3731" y="5925"/>
                  </a:lnTo>
                  <a:lnTo>
                    <a:pt x="4076" y="5392"/>
                  </a:lnTo>
                  <a:lnTo>
                    <a:pt x="4452" y="4891"/>
                  </a:lnTo>
                  <a:lnTo>
                    <a:pt x="4828" y="4389"/>
                  </a:lnTo>
                  <a:lnTo>
                    <a:pt x="5204" y="3888"/>
                  </a:lnTo>
                  <a:lnTo>
                    <a:pt x="5612" y="3417"/>
                  </a:lnTo>
                  <a:lnTo>
                    <a:pt x="6050" y="2979"/>
                  </a:lnTo>
                  <a:lnTo>
                    <a:pt x="6521" y="2540"/>
                  </a:lnTo>
                  <a:lnTo>
                    <a:pt x="6991" y="2101"/>
                  </a:lnTo>
                  <a:lnTo>
                    <a:pt x="7461" y="1725"/>
                  </a:lnTo>
                  <a:lnTo>
                    <a:pt x="7994" y="1349"/>
                  </a:lnTo>
                  <a:lnTo>
                    <a:pt x="8527" y="972"/>
                  </a:lnTo>
                  <a:lnTo>
                    <a:pt x="9060" y="628"/>
                  </a:lnTo>
                  <a:lnTo>
                    <a:pt x="9655" y="314"/>
                  </a:lnTo>
                  <a:lnTo>
                    <a:pt x="10251" y="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fill="none" h="42193" w="21159">
                  <a:moveTo>
                    <a:pt x="10720" y="220"/>
                  </a:moveTo>
                  <a:lnTo>
                    <a:pt x="10720" y="220"/>
                  </a:lnTo>
                  <a:lnTo>
                    <a:pt x="10846" y="95"/>
                  </a:lnTo>
                  <a:lnTo>
                    <a:pt x="11003" y="32"/>
                  </a:lnTo>
                  <a:lnTo>
                    <a:pt x="11159" y="1"/>
                  </a:lnTo>
                  <a:lnTo>
                    <a:pt x="11347" y="1"/>
                  </a:lnTo>
                  <a:lnTo>
                    <a:pt x="11504" y="63"/>
                  </a:lnTo>
                  <a:lnTo>
                    <a:pt x="11661" y="126"/>
                  </a:lnTo>
                  <a:lnTo>
                    <a:pt x="11786" y="251"/>
                  </a:lnTo>
                  <a:lnTo>
                    <a:pt x="11880" y="377"/>
                  </a:lnTo>
                  <a:lnTo>
                    <a:pt x="11880" y="377"/>
                  </a:lnTo>
                  <a:lnTo>
                    <a:pt x="13698" y="2916"/>
                  </a:lnTo>
                  <a:lnTo>
                    <a:pt x="14545" y="4232"/>
                  </a:lnTo>
                  <a:lnTo>
                    <a:pt x="15391" y="5518"/>
                  </a:lnTo>
                  <a:lnTo>
                    <a:pt x="16206" y="6834"/>
                  </a:lnTo>
                  <a:lnTo>
                    <a:pt x="16990" y="8182"/>
                  </a:lnTo>
                  <a:lnTo>
                    <a:pt x="17711" y="9530"/>
                  </a:lnTo>
                  <a:lnTo>
                    <a:pt x="18400" y="10909"/>
                  </a:lnTo>
                  <a:lnTo>
                    <a:pt x="18996" y="12320"/>
                  </a:lnTo>
                  <a:lnTo>
                    <a:pt x="19560" y="13730"/>
                  </a:lnTo>
                  <a:lnTo>
                    <a:pt x="19811" y="14451"/>
                  </a:lnTo>
                  <a:lnTo>
                    <a:pt x="20030" y="15172"/>
                  </a:lnTo>
                  <a:lnTo>
                    <a:pt x="20250" y="15925"/>
                  </a:lnTo>
                  <a:lnTo>
                    <a:pt x="20438" y="16646"/>
                  </a:lnTo>
                  <a:lnTo>
                    <a:pt x="20626" y="17398"/>
                  </a:lnTo>
                  <a:lnTo>
                    <a:pt x="20783" y="18150"/>
                  </a:lnTo>
                  <a:lnTo>
                    <a:pt x="20908" y="18934"/>
                  </a:lnTo>
                  <a:lnTo>
                    <a:pt x="21002" y="19686"/>
                  </a:lnTo>
                  <a:lnTo>
                    <a:pt x="21096" y="20470"/>
                  </a:lnTo>
                  <a:lnTo>
                    <a:pt x="21127" y="21253"/>
                  </a:lnTo>
                  <a:lnTo>
                    <a:pt x="21159" y="22069"/>
                  </a:lnTo>
                  <a:lnTo>
                    <a:pt x="21159" y="22852"/>
                  </a:lnTo>
                  <a:lnTo>
                    <a:pt x="21159" y="22852"/>
                  </a:lnTo>
                  <a:lnTo>
                    <a:pt x="21127" y="24200"/>
                  </a:lnTo>
                  <a:lnTo>
                    <a:pt x="21002" y="25517"/>
                  </a:lnTo>
                  <a:lnTo>
                    <a:pt x="20845" y="26864"/>
                  </a:lnTo>
                  <a:lnTo>
                    <a:pt x="20594" y="28181"/>
                  </a:lnTo>
                  <a:lnTo>
                    <a:pt x="20281" y="29466"/>
                  </a:lnTo>
                  <a:lnTo>
                    <a:pt x="19905" y="30783"/>
                  </a:lnTo>
                  <a:lnTo>
                    <a:pt x="19497" y="32037"/>
                  </a:lnTo>
                  <a:lnTo>
                    <a:pt x="18996" y="33290"/>
                  </a:lnTo>
                  <a:lnTo>
                    <a:pt x="18432" y="34513"/>
                  </a:lnTo>
                  <a:lnTo>
                    <a:pt x="17836" y="35704"/>
                  </a:lnTo>
                  <a:lnTo>
                    <a:pt x="17146" y="36864"/>
                  </a:lnTo>
                  <a:lnTo>
                    <a:pt x="16425" y="37992"/>
                  </a:lnTo>
                  <a:lnTo>
                    <a:pt x="15642" y="39058"/>
                  </a:lnTo>
                  <a:lnTo>
                    <a:pt x="15203" y="39591"/>
                  </a:lnTo>
                  <a:lnTo>
                    <a:pt x="14764" y="40093"/>
                  </a:lnTo>
                  <a:lnTo>
                    <a:pt x="14325" y="40594"/>
                  </a:lnTo>
                  <a:lnTo>
                    <a:pt x="13855" y="41064"/>
                  </a:lnTo>
                  <a:lnTo>
                    <a:pt x="13385" y="41535"/>
                  </a:lnTo>
                  <a:lnTo>
                    <a:pt x="12883" y="42005"/>
                  </a:lnTo>
                  <a:lnTo>
                    <a:pt x="12883" y="42005"/>
                  </a:lnTo>
                  <a:lnTo>
                    <a:pt x="12727" y="42099"/>
                  </a:lnTo>
                  <a:lnTo>
                    <a:pt x="12539" y="42161"/>
                  </a:lnTo>
                  <a:lnTo>
                    <a:pt x="12382" y="42193"/>
                  </a:lnTo>
                  <a:lnTo>
                    <a:pt x="12194" y="42130"/>
                  </a:lnTo>
                  <a:lnTo>
                    <a:pt x="12037" y="42067"/>
                  </a:lnTo>
                  <a:lnTo>
                    <a:pt x="11912" y="41942"/>
                  </a:lnTo>
                  <a:lnTo>
                    <a:pt x="11818" y="41817"/>
                  </a:lnTo>
                  <a:lnTo>
                    <a:pt x="11755" y="41660"/>
                  </a:lnTo>
                  <a:lnTo>
                    <a:pt x="11755" y="41660"/>
                  </a:lnTo>
                  <a:lnTo>
                    <a:pt x="11065" y="41472"/>
                  </a:lnTo>
                  <a:lnTo>
                    <a:pt x="10407" y="41221"/>
                  </a:lnTo>
                  <a:lnTo>
                    <a:pt x="9780" y="40939"/>
                  </a:lnTo>
                  <a:lnTo>
                    <a:pt x="9153" y="40657"/>
                  </a:lnTo>
                  <a:lnTo>
                    <a:pt x="8558" y="40343"/>
                  </a:lnTo>
                  <a:lnTo>
                    <a:pt x="7993" y="39999"/>
                  </a:lnTo>
                  <a:lnTo>
                    <a:pt x="7429" y="39622"/>
                  </a:lnTo>
                  <a:lnTo>
                    <a:pt x="6896" y="39215"/>
                  </a:lnTo>
                  <a:lnTo>
                    <a:pt x="6363" y="38807"/>
                  </a:lnTo>
                  <a:lnTo>
                    <a:pt x="5862" y="38369"/>
                  </a:lnTo>
                  <a:lnTo>
                    <a:pt x="5392" y="37898"/>
                  </a:lnTo>
                  <a:lnTo>
                    <a:pt x="4921" y="37428"/>
                  </a:lnTo>
                  <a:lnTo>
                    <a:pt x="4483" y="36927"/>
                  </a:lnTo>
                  <a:lnTo>
                    <a:pt x="4075" y="36394"/>
                  </a:lnTo>
                  <a:lnTo>
                    <a:pt x="3668" y="35861"/>
                  </a:lnTo>
                  <a:lnTo>
                    <a:pt x="3291" y="35328"/>
                  </a:lnTo>
                  <a:lnTo>
                    <a:pt x="2915" y="34764"/>
                  </a:lnTo>
                  <a:lnTo>
                    <a:pt x="2570" y="34168"/>
                  </a:lnTo>
                  <a:lnTo>
                    <a:pt x="2257" y="33573"/>
                  </a:lnTo>
                  <a:lnTo>
                    <a:pt x="1943" y="32977"/>
                  </a:lnTo>
                  <a:lnTo>
                    <a:pt x="1693" y="32350"/>
                  </a:lnTo>
                  <a:lnTo>
                    <a:pt x="1411" y="31723"/>
                  </a:lnTo>
                  <a:lnTo>
                    <a:pt x="1191" y="31096"/>
                  </a:lnTo>
                  <a:lnTo>
                    <a:pt x="972" y="30438"/>
                  </a:lnTo>
                  <a:lnTo>
                    <a:pt x="784" y="29780"/>
                  </a:lnTo>
                  <a:lnTo>
                    <a:pt x="596" y="29121"/>
                  </a:lnTo>
                  <a:lnTo>
                    <a:pt x="439" y="28463"/>
                  </a:lnTo>
                  <a:lnTo>
                    <a:pt x="313" y="27774"/>
                  </a:lnTo>
                  <a:lnTo>
                    <a:pt x="219" y="27084"/>
                  </a:lnTo>
                  <a:lnTo>
                    <a:pt x="125" y="26426"/>
                  </a:lnTo>
                  <a:lnTo>
                    <a:pt x="63" y="25736"/>
                  </a:lnTo>
                  <a:lnTo>
                    <a:pt x="31" y="25046"/>
                  </a:lnTo>
                  <a:lnTo>
                    <a:pt x="31" y="25046"/>
                  </a:lnTo>
                  <a:lnTo>
                    <a:pt x="0" y="24169"/>
                  </a:lnTo>
                  <a:lnTo>
                    <a:pt x="0" y="23291"/>
                  </a:lnTo>
                  <a:lnTo>
                    <a:pt x="63" y="22413"/>
                  </a:lnTo>
                  <a:lnTo>
                    <a:pt x="125" y="21536"/>
                  </a:lnTo>
                  <a:lnTo>
                    <a:pt x="219" y="20689"/>
                  </a:lnTo>
                  <a:lnTo>
                    <a:pt x="345" y="19843"/>
                  </a:lnTo>
                  <a:lnTo>
                    <a:pt x="502" y="18997"/>
                  </a:lnTo>
                  <a:lnTo>
                    <a:pt x="690" y="18150"/>
                  </a:lnTo>
                  <a:lnTo>
                    <a:pt x="909" y="17304"/>
                  </a:lnTo>
                  <a:lnTo>
                    <a:pt x="1128" y="16489"/>
                  </a:lnTo>
                  <a:lnTo>
                    <a:pt x="1379" y="15674"/>
                  </a:lnTo>
                  <a:lnTo>
                    <a:pt x="1661" y="14859"/>
                  </a:lnTo>
                  <a:lnTo>
                    <a:pt x="1975" y="14044"/>
                  </a:lnTo>
                  <a:lnTo>
                    <a:pt x="2288" y="13260"/>
                  </a:lnTo>
                  <a:lnTo>
                    <a:pt x="2633" y="12477"/>
                  </a:lnTo>
                  <a:lnTo>
                    <a:pt x="3009" y="11693"/>
                  </a:lnTo>
                  <a:lnTo>
                    <a:pt x="3385" y="10909"/>
                  </a:lnTo>
                  <a:lnTo>
                    <a:pt x="3793" y="10157"/>
                  </a:lnTo>
                  <a:lnTo>
                    <a:pt x="4639" y="8652"/>
                  </a:lnTo>
                  <a:lnTo>
                    <a:pt x="5548" y="7148"/>
                  </a:lnTo>
                  <a:lnTo>
                    <a:pt x="6520" y="5706"/>
                  </a:lnTo>
                  <a:lnTo>
                    <a:pt x="7523" y="4295"/>
                  </a:lnTo>
                  <a:lnTo>
                    <a:pt x="8558" y="2916"/>
                  </a:lnTo>
                  <a:lnTo>
                    <a:pt x="9623" y="1537"/>
                  </a:lnTo>
                  <a:lnTo>
                    <a:pt x="10720" y="2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fill="none" h="10502" w="6051">
                  <a:moveTo>
                    <a:pt x="3700" y="3229"/>
                  </a:moveTo>
                  <a:lnTo>
                    <a:pt x="3700" y="3229"/>
                  </a:lnTo>
                  <a:lnTo>
                    <a:pt x="3982" y="4044"/>
                  </a:lnTo>
                  <a:lnTo>
                    <a:pt x="4232" y="4890"/>
                  </a:lnTo>
                  <a:lnTo>
                    <a:pt x="4232" y="4890"/>
                  </a:lnTo>
                  <a:lnTo>
                    <a:pt x="4452" y="5611"/>
                  </a:lnTo>
                  <a:lnTo>
                    <a:pt x="4703" y="6332"/>
                  </a:lnTo>
                  <a:lnTo>
                    <a:pt x="4703" y="6332"/>
                  </a:lnTo>
                  <a:lnTo>
                    <a:pt x="5047" y="7147"/>
                  </a:lnTo>
                  <a:lnTo>
                    <a:pt x="5392" y="7962"/>
                  </a:lnTo>
                  <a:lnTo>
                    <a:pt x="5737" y="8777"/>
                  </a:lnTo>
                  <a:lnTo>
                    <a:pt x="5894" y="9185"/>
                  </a:lnTo>
                  <a:lnTo>
                    <a:pt x="6019" y="9592"/>
                  </a:lnTo>
                  <a:lnTo>
                    <a:pt x="6019" y="9592"/>
                  </a:lnTo>
                  <a:lnTo>
                    <a:pt x="6050" y="9718"/>
                  </a:lnTo>
                  <a:lnTo>
                    <a:pt x="6050" y="9843"/>
                  </a:lnTo>
                  <a:lnTo>
                    <a:pt x="6019" y="9937"/>
                  </a:lnTo>
                  <a:lnTo>
                    <a:pt x="5988" y="10062"/>
                  </a:lnTo>
                  <a:lnTo>
                    <a:pt x="5862" y="10250"/>
                  </a:lnTo>
                  <a:lnTo>
                    <a:pt x="5674" y="10376"/>
                  </a:lnTo>
                  <a:lnTo>
                    <a:pt x="5486" y="10470"/>
                  </a:lnTo>
                  <a:lnTo>
                    <a:pt x="5361" y="10501"/>
                  </a:lnTo>
                  <a:lnTo>
                    <a:pt x="5267" y="10501"/>
                  </a:lnTo>
                  <a:lnTo>
                    <a:pt x="5141" y="10470"/>
                  </a:lnTo>
                  <a:lnTo>
                    <a:pt x="5047" y="10439"/>
                  </a:lnTo>
                  <a:lnTo>
                    <a:pt x="4922" y="10376"/>
                  </a:lnTo>
                  <a:lnTo>
                    <a:pt x="4828" y="10282"/>
                  </a:lnTo>
                  <a:lnTo>
                    <a:pt x="4828" y="10282"/>
                  </a:lnTo>
                  <a:lnTo>
                    <a:pt x="4483" y="9843"/>
                  </a:lnTo>
                  <a:lnTo>
                    <a:pt x="4138" y="9373"/>
                  </a:lnTo>
                  <a:lnTo>
                    <a:pt x="3856" y="8871"/>
                  </a:lnTo>
                  <a:lnTo>
                    <a:pt x="3605" y="8370"/>
                  </a:lnTo>
                  <a:lnTo>
                    <a:pt x="3355" y="7837"/>
                  </a:lnTo>
                  <a:lnTo>
                    <a:pt x="3167" y="7304"/>
                  </a:lnTo>
                  <a:lnTo>
                    <a:pt x="2790" y="6207"/>
                  </a:lnTo>
                  <a:lnTo>
                    <a:pt x="2790" y="6207"/>
                  </a:lnTo>
                  <a:lnTo>
                    <a:pt x="2540" y="5455"/>
                  </a:lnTo>
                  <a:lnTo>
                    <a:pt x="2352" y="4671"/>
                  </a:lnTo>
                  <a:lnTo>
                    <a:pt x="2132" y="3887"/>
                  </a:lnTo>
                  <a:lnTo>
                    <a:pt x="1881" y="3135"/>
                  </a:lnTo>
                  <a:lnTo>
                    <a:pt x="1881" y="3135"/>
                  </a:lnTo>
                  <a:lnTo>
                    <a:pt x="1756" y="2790"/>
                  </a:lnTo>
                  <a:lnTo>
                    <a:pt x="1631" y="2508"/>
                  </a:lnTo>
                  <a:lnTo>
                    <a:pt x="1443" y="2194"/>
                  </a:lnTo>
                  <a:lnTo>
                    <a:pt x="1255" y="1912"/>
                  </a:lnTo>
                  <a:lnTo>
                    <a:pt x="1066" y="1662"/>
                  </a:lnTo>
                  <a:lnTo>
                    <a:pt x="816" y="1411"/>
                  </a:lnTo>
                  <a:lnTo>
                    <a:pt x="565" y="1191"/>
                  </a:lnTo>
                  <a:lnTo>
                    <a:pt x="251" y="972"/>
                  </a:lnTo>
                  <a:lnTo>
                    <a:pt x="251" y="972"/>
                  </a:lnTo>
                  <a:lnTo>
                    <a:pt x="189" y="909"/>
                  </a:lnTo>
                  <a:lnTo>
                    <a:pt x="126" y="847"/>
                  </a:lnTo>
                  <a:lnTo>
                    <a:pt x="32" y="659"/>
                  </a:lnTo>
                  <a:lnTo>
                    <a:pt x="1" y="470"/>
                  </a:lnTo>
                  <a:lnTo>
                    <a:pt x="63" y="314"/>
                  </a:lnTo>
                  <a:lnTo>
                    <a:pt x="157" y="157"/>
                  </a:lnTo>
                  <a:lnTo>
                    <a:pt x="283" y="32"/>
                  </a:lnTo>
                  <a:lnTo>
                    <a:pt x="377" y="0"/>
                  </a:lnTo>
                  <a:lnTo>
                    <a:pt x="471" y="0"/>
                  </a:lnTo>
                  <a:lnTo>
                    <a:pt x="565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41" y="126"/>
                  </a:lnTo>
                  <a:lnTo>
                    <a:pt x="1223" y="220"/>
                  </a:lnTo>
                  <a:lnTo>
                    <a:pt x="1474" y="345"/>
                  </a:lnTo>
                  <a:lnTo>
                    <a:pt x="1725" y="502"/>
                  </a:lnTo>
                  <a:lnTo>
                    <a:pt x="1944" y="659"/>
                  </a:lnTo>
                  <a:lnTo>
                    <a:pt x="2164" y="847"/>
                  </a:lnTo>
                  <a:lnTo>
                    <a:pt x="2571" y="1223"/>
                  </a:lnTo>
                  <a:lnTo>
                    <a:pt x="2885" y="1662"/>
                  </a:lnTo>
                  <a:lnTo>
                    <a:pt x="3198" y="2163"/>
                  </a:lnTo>
                  <a:lnTo>
                    <a:pt x="3449" y="2665"/>
                  </a:lnTo>
                  <a:lnTo>
                    <a:pt x="3700" y="32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fill="none" h="13606" w="9185">
                  <a:moveTo>
                    <a:pt x="5110" y="6302"/>
                  </a:moveTo>
                  <a:lnTo>
                    <a:pt x="5110" y="6302"/>
                  </a:lnTo>
                  <a:lnTo>
                    <a:pt x="4577" y="5518"/>
                  </a:lnTo>
                  <a:lnTo>
                    <a:pt x="4013" y="4828"/>
                  </a:lnTo>
                  <a:lnTo>
                    <a:pt x="3386" y="4139"/>
                  </a:lnTo>
                  <a:lnTo>
                    <a:pt x="2759" y="3512"/>
                  </a:lnTo>
                  <a:lnTo>
                    <a:pt x="1474" y="2258"/>
                  </a:lnTo>
                  <a:lnTo>
                    <a:pt x="816" y="1631"/>
                  </a:lnTo>
                  <a:lnTo>
                    <a:pt x="157" y="973"/>
                  </a:lnTo>
                  <a:lnTo>
                    <a:pt x="157" y="973"/>
                  </a:lnTo>
                  <a:lnTo>
                    <a:pt x="63" y="816"/>
                  </a:lnTo>
                  <a:lnTo>
                    <a:pt x="1" y="628"/>
                  </a:lnTo>
                  <a:lnTo>
                    <a:pt x="32" y="471"/>
                  </a:lnTo>
                  <a:lnTo>
                    <a:pt x="95" y="283"/>
                  </a:lnTo>
                  <a:lnTo>
                    <a:pt x="189" y="158"/>
                  </a:lnTo>
                  <a:lnTo>
                    <a:pt x="345" y="64"/>
                  </a:lnTo>
                  <a:lnTo>
                    <a:pt x="502" y="1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160" y="189"/>
                  </a:lnTo>
                  <a:lnTo>
                    <a:pt x="1631" y="377"/>
                  </a:lnTo>
                  <a:lnTo>
                    <a:pt x="2069" y="597"/>
                  </a:lnTo>
                  <a:lnTo>
                    <a:pt x="2508" y="816"/>
                  </a:lnTo>
                  <a:lnTo>
                    <a:pt x="2916" y="1098"/>
                  </a:lnTo>
                  <a:lnTo>
                    <a:pt x="3355" y="1380"/>
                  </a:lnTo>
                  <a:lnTo>
                    <a:pt x="3762" y="1662"/>
                  </a:lnTo>
                  <a:lnTo>
                    <a:pt x="4138" y="1976"/>
                  </a:lnTo>
                  <a:lnTo>
                    <a:pt x="4514" y="2321"/>
                  </a:lnTo>
                  <a:lnTo>
                    <a:pt x="4891" y="2697"/>
                  </a:lnTo>
                  <a:lnTo>
                    <a:pt x="5235" y="3073"/>
                  </a:lnTo>
                  <a:lnTo>
                    <a:pt x="5580" y="3449"/>
                  </a:lnTo>
                  <a:lnTo>
                    <a:pt x="5925" y="3857"/>
                  </a:lnTo>
                  <a:lnTo>
                    <a:pt x="6238" y="4295"/>
                  </a:lnTo>
                  <a:lnTo>
                    <a:pt x="6834" y="5173"/>
                  </a:lnTo>
                  <a:lnTo>
                    <a:pt x="7367" y="6082"/>
                  </a:lnTo>
                  <a:lnTo>
                    <a:pt x="7837" y="7023"/>
                  </a:lnTo>
                  <a:lnTo>
                    <a:pt x="8245" y="7994"/>
                  </a:lnTo>
                  <a:lnTo>
                    <a:pt x="8558" y="8997"/>
                  </a:lnTo>
                  <a:lnTo>
                    <a:pt x="8840" y="9969"/>
                  </a:lnTo>
                  <a:lnTo>
                    <a:pt x="9028" y="10972"/>
                  </a:lnTo>
                  <a:lnTo>
                    <a:pt x="9091" y="11442"/>
                  </a:lnTo>
                  <a:lnTo>
                    <a:pt x="9154" y="11944"/>
                  </a:lnTo>
                  <a:lnTo>
                    <a:pt x="9185" y="12414"/>
                  </a:lnTo>
                  <a:lnTo>
                    <a:pt x="9185" y="12884"/>
                  </a:lnTo>
                  <a:lnTo>
                    <a:pt x="9185" y="12884"/>
                  </a:lnTo>
                  <a:lnTo>
                    <a:pt x="9185" y="13041"/>
                  </a:lnTo>
                  <a:lnTo>
                    <a:pt x="9122" y="13166"/>
                  </a:lnTo>
                  <a:lnTo>
                    <a:pt x="9060" y="13292"/>
                  </a:lnTo>
                  <a:lnTo>
                    <a:pt x="8997" y="13386"/>
                  </a:lnTo>
                  <a:lnTo>
                    <a:pt x="8903" y="13449"/>
                  </a:lnTo>
                  <a:lnTo>
                    <a:pt x="8777" y="13511"/>
                  </a:lnTo>
                  <a:lnTo>
                    <a:pt x="8652" y="13574"/>
                  </a:lnTo>
                  <a:lnTo>
                    <a:pt x="8527" y="13605"/>
                  </a:lnTo>
                  <a:lnTo>
                    <a:pt x="8401" y="13605"/>
                  </a:lnTo>
                  <a:lnTo>
                    <a:pt x="8276" y="13605"/>
                  </a:lnTo>
                  <a:lnTo>
                    <a:pt x="8182" y="13574"/>
                  </a:lnTo>
                  <a:lnTo>
                    <a:pt x="8057" y="13511"/>
                  </a:lnTo>
                  <a:lnTo>
                    <a:pt x="7962" y="13449"/>
                  </a:lnTo>
                  <a:lnTo>
                    <a:pt x="7868" y="13355"/>
                  </a:lnTo>
                  <a:lnTo>
                    <a:pt x="7806" y="13229"/>
                  </a:lnTo>
                  <a:lnTo>
                    <a:pt x="7743" y="13072"/>
                  </a:lnTo>
                  <a:lnTo>
                    <a:pt x="7743" y="13072"/>
                  </a:lnTo>
                  <a:lnTo>
                    <a:pt x="7524" y="12195"/>
                  </a:lnTo>
                  <a:lnTo>
                    <a:pt x="7273" y="11317"/>
                  </a:lnTo>
                  <a:lnTo>
                    <a:pt x="6991" y="10439"/>
                  </a:lnTo>
                  <a:lnTo>
                    <a:pt x="6709" y="9593"/>
                  </a:lnTo>
                  <a:lnTo>
                    <a:pt x="6364" y="8747"/>
                  </a:lnTo>
                  <a:lnTo>
                    <a:pt x="5988" y="7900"/>
                  </a:lnTo>
                  <a:lnTo>
                    <a:pt x="5580" y="7085"/>
                  </a:lnTo>
                  <a:lnTo>
                    <a:pt x="5110" y="63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fill="none" h="9248" w="15172">
                  <a:moveTo>
                    <a:pt x="533" y="157"/>
                  </a:moveTo>
                  <a:lnTo>
                    <a:pt x="533" y="157"/>
                  </a:lnTo>
                  <a:lnTo>
                    <a:pt x="3135" y="32"/>
                  </a:lnTo>
                  <a:lnTo>
                    <a:pt x="4326" y="0"/>
                  </a:lnTo>
                  <a:lnTo>
                    <a:pt x="4922" y="0"/>
                  </a:lnTo>
                  <a:lnTo>
                    <a:pt x="5517" y="32"/>
                  </a:lnTo>
                  <a:lnTo>
                    <a:pt x="6113" y="94"/>
                  </a:lnTo>
                  <a:lnTo>
                    <a:pt x="6677" y="188"/>
                  </a:lnTo>
                  <a:lnTo>
                    <a:pt x="7273" y="282"/>
                  </a:lnTo>
                  <a:lnTo>
                    <a:pt x="7837" y="439"/>
                  </a:lnTo>
                  <a:lnTo>
                    <a:pt x="8433" y="658"/>
                  </a:lnTo>
                  <a:lnTo>
                    <a:pt x="9028" y="909"/>
                  </a:lnTo>
                  <a:lnTo>
                    <a:pt x="9624" y="1191"/>
                  </a:lnTo>
                  <a:lnTo>
                    <a:pt x="10251" y="1536"/>
                  </a:lnTo>
                  <a:lnTo>
                    <a:pt x="10251" y="1536"/>
                  </a:lnTo>
                  <a:lnTo>
                    <a:pt x="10689" y="1850"/>
                  </a:lnTo>
                  <a:lnTo>
                    <a:pt x="11128" y="2163"/>
                  </a:lnTo>
                  <a:lnTo>
                    <a:pt x="11567" y="2508"/>
                  </a:lnTo>
                  <a:lnTo>
                    <a:pt x="11975" y="2853"/>
                  </a:lnTo>
                  <a:lnTo>
                    <a:pt x="12351" y="3229"/>
                  </a:lnTo>
                  <a:lnTo>
                    <a:pt x="12727" y="3636"/>
                  </a:lnTo>
                  <a:lnTo>
                    <a:pt x="13072" y="4044"/>
                  </a:lnTo>
                  <a:lnTo>
                    <a:pt x="13385" y="4451"/>
                  </a:lnTo>
                  <a:lnTo>
                    <a:pt x="13699" y="4890"/>
                  </a:lnTo>
                  <a:lnTo>
                    <a:pt x="13981" y="5360"/>
                  </a:lnTo>
                  <a:lnTo>
                    <a:pt x="14232" y="5831"/>
                  </a:lnTo>
                  <a:lnTo>
                    <a:pt x="14482" y="6301"/>
                  </a:lnTo>
                  <a:lnTo>
                    <a:pt x="14702" y="6802"/>
                  </a:lnTo>
                  <a:lnTo>
                    <a:pt x="14858" y="7304"/>
                  </a:lnTo>
                  <a:lnTo>
                    <a:pt x="15015" y="7837"/>
                  </a:lnTo>
                  <a:lnTo>
                    <a:pt x="15141" y="8370"/>
                  </a:lnTo>
                  <a:lnTo>
                    <a:pt x="15141" y="8370"/>
                  </a:lnTo>
                  <a:lnTo>
                    <a:pt x="15172" y="8495"/>
                  </a:lnTo>
                  <a:lnTo>
                    <a:pt x="15172" y="8620"/>
                  </a:lnTo>
                  <a:lnTo>
                    <a:pt x="15109" y="8746"/>
                  </a:lnTo>
                  <a:lnTo>
                    <a:pt x="15078" y="8840"/>
                  </a:lnTo>
                  <a:lnTo>
                    <a:pt x="14984" y="8965"/>
                  </a:lnTo>
                  <a:lnTo>
                    <a:pt x="14921" y="9028"/>
                  </a:lnTo>
                  <a:lnTo>
                    <a:pt x="14702" y="9185"/>
                  </a:lnTo>
                  <a:lnTo>
                    <a:pt x="14608" y="9216"/>
                  </a:lnTo>
                  <a:lnTo>
                    <a:pt x="14482" y="9247"/>
                  </a:lnTo>
                  <a:lnTo>
                    <a:pt x="14388" y="9247"/>
                  </a:lnTo>
                  <a:lnTo>
                    <a:pt x="14263" y="9216"/>
                  </a:lnTo>
                  <a:lnTo>
                    <a:pt x="14169" y="9185"/>
                  </a:lnTo>
                  <a:lnTo>
                    <a:pt x="14043" y="9122"/>
                  </a:lnTo>
                  <a:lnTo>
                    <a:pt x="13981" y="9028"/>
                  </a:lnTo>
                  <a:lnTo>
                    <a:pt x="13887" y="8903"/>
                  </a:lnTo>
                  <a:lnTo>
                    <a:pt x="13887" y="8903"/>
                  </a:lnTo>
                  <a:lnTo>
                    <a:pt x="13417" y="7931"/>
                  </a:lnTo>
                  <a:lnTo>
                    <a:pt x="12915" y="7022"/>
                  </a:lnTo>
                  <a:lnTo>
                    <a:pt x="12351" y="6144"/>
                  </a:lnTo>
                  <a:lnTo>
                    <a:pt x="12069" y="5705"/>
                  </a:lnTo>
                  <a:lnTo>
                    <a:pt x="11755" y="5298"/>
                  </a:lnTo>
                  <a:lnTo>
                    <a:pt x="11410" y="4922"/>
                  </a:lnTo>
                  <a:lnTo>
                    <a:pt x="11066" y="4545"/>
                  </a:lnTo>
                  <a:lnTo>
                    <a:pt x="10721" y="4169"/>
                  </a:lnTo>
                  <a:lnTo>
                    <a:pt x="10345" y="3824"/>
                  </a:lnTo>
                  <a:lnTo>
                    <a:pt x="9937" y="3480"/>
                  </a:lnTo>
                  <a:lnTo>
                    <a:pt x="9498" y="3166"/>
                  </a:lnTo>
                  <a:lnTo>
                    <a:pt x="9059" y="2884"/>
                  </a:lnTo>
                  <a:lnTo>
                    <a:pt x="8589" y="2602"/>
                  </a:lnTo>
                  <a:lnTo>
                    <a:pt x="8589" y="2602"/>
                  </a:lnTo>
                  <a:lnTo>
                    <a:pt x="8088" y="2351"/>
                  </a:lnTo>
                  <a:lnTo>
                    <a:pt x="7586" y="2132"/>
                  </a:lnTo>
                  <a:lnTo>
                    <a:pt x="7085" y="1975"/>
                  </a:lnTo>
                  <a:lnTo>
                    <a:pt x="6583" y="1818"/>
                  </a:lnTo>
                  <a:lnTo>
                    <a:pt x="6082" y="1724"/>
                  </a:lnTo>
                  <a:lnTo>
                    <a:pt x="5549" y="1630"/>
                  </a:lnTo>
                  <a:lnTo>
                    <a:pt x="4546" y="1536"/>
                  </a:lnTo>
                  <a:lnTo>
                    <a:pt x="3543" y="1473"/>
                  </a:lnTo>
                  <a:lnTo>
                    <a:pt x="2508" y="1411"/>
                  </a:lnTo>
                  <a:lnTo>
                    <a:pt x="1442" y="1348"/>
                  </a:lnTo>
                  <a:lnTo>
                    <a:pt x="941" y="1285"/>
                  </a:lnTo>
                  <a:lnTo>
                    <a:pt x="408" y="1223"/>
                  </a:lnTo>
                  <a:lnTo>
                    <a:pt x="408" y="1223"/>
                  </a:lnTo>
                  <a:lnTo>
                    <a:pt x="283" y="1191"/>
                  </a:lnTo>
                  <a:lnTo>
                    <a:pt x="188" y="1129"/>
                  </a:lnTo>
                  <a:lnTo>
                    <a:pt x="126" y="1066"/>
                  </a:lnTo>
                  <a:lnTo>
                    <a:pt x="63" y="1003"/>
                  </a:lnTo>
                  <a:lnTo>
                    <a:pt x="0" y="847"/>
                  </a:lnTo>
                  <a:lnTo>
                    <a:pt x="0" y="658"/>
                  </a:lnTo>
                  <a:lnTo>
                    <a:pt x="63" y="470"/>
                  </a:lnTo>
                  <a:lnTo>
                    <a:pt x="188" y="314"/>
                  </a:lnTo>
                  <a:lnTo>
                    <a:pt x="345" y="188"/>
                  </a:lnTo>
                  <a:lnTo>
                    <a:pt x="439" y="157"/>
                  </a:lnTo>
                  <a:lnTo>
                    <a:pt x="533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fill="none" h="3449" w="11724">
                  <a:moveTo>
                    <a:pt x="752" y="31"/>
                  </a:moveTo>
                  <a:lnTo>
                    <a:pt x="752" y="31"/>
                  </a:lnTo>
                  <a:lnTo>
                    <a:pt x="2038" y="470"/>
                  </a:lnTo>
                  <a:lnTo>
                    <a:pt x="3354" y="878"/>
                  </a:lnTo>
                  <a:lnTo>
                    <a:pt x="4012" y="1034"/>
                  </a:lnTo>
                  <a:lnTo>
                    <a:pt x="4671" y="1191"/>
                  </a:lnTo>
                  <a:lnTo>
                    <a:pt x="5360" y="1285"/>
                  </a:lnTo>
                  <a:lnTo>
                    <a:pt x="6050" y="1379"/>
                  </a:lnTo>
                  <a:lnTo>
                    <a:pt x="6050" y="1379"/>
                  </a:lnTo>
                  <a:lnTo>
                    <a:pt x="6677" y="1411"/>
                  </a:lnTo>
                  <a:lnTo>
                    <a:pt x="7304" y="1442"/>
                  </a:lnTo>
                  <a:lnTo>
                    <a:pt x="8526" y="1411"/>
                  </a:lnTo>
                  <a:lnTo>
                    <a:pt x="9780" y="1379"/>
                  </a:lnTo>
                  <a:lnTo>
                    <a:pt x="11034" y="1348"/>
                  </a:lnTo>
                  <a:lnTo>
                    <a:pt x="11034" y="1348"/>
                  </a:lnTo>
                  <a:lnTo>
                    <a:pt x="11191" y="1348"/>
                  </a:lnTo>
                  <a:lnTo>
                    <a:pt x="11316" y="1379"/>
                  </a:lnTo>
                  <a:lnTo>
                    <a:pt x="11441" y="1442"/>
                  </a:lnTo>
                  <a:lnTo>
                    <a:pt x="11535" y="1536"/>
                  </a:lnTo>
                  <a:lnTo>
                    <a:pt x="11630" y="1630"/>
                  </a:lnTo>
                  <a:lnTo>
                    <a:pt x="11692" y="1724"/>
                  </a:lnTo>
                  <a:lnTo>
                    <a:pt x="11724" y="1818"/>
                  </a:lnTo>
                  <a:lnTo>
                    <a:pt x="11724" y="1943"/>
                  </a:lnTo>
                  <a:lnTo>
                    <a:pt x="11724" y="2194"/>
                  </a:lnTo>
                  <a:lnTo>
                    <a:pt x="11692" y="2320"/>
                  </a:lnTo>
                  <a:lnTo>
                    <a:pt x="11630" y="2445"/>
                  </a:lnTo>
                  <a:lnTo>
                    <a:pt x="11567" y="2539"/>
                  </a:lnTo>
                  <a:lnTo>
                    <a:pt x="11473" y="2633"/>
                  </a:lnTo>
                  <a:lnTo>
                    <a:pt x="11347" y="2727"/>
                  </a:lnTo>
                  <a:lnTo>
                    <a:pt x="11222" y="2790"/>
                  </a:lnTo>
                  <a:lnTo>
                    <a:pt x="11222" y="2790"/>
                  </a:lnTo>
                  <a:lnTo>
                    <a:pt x="10564" y="3009"/>
                  </a:lnTo>
                  <a:lnTo>
                    <a:pt x="9905" y="3197"/>
                  </a:lnTo>
                  <a:lnTo>
                    <a:pt x="9185" y="3323"/>
                  </a:lnTo>
                  <a:lnTo>
                    <a:pt x="8495" y="3417"/>
                  </a:lnTo>
                  <a:lnTo>
                    <a:pt x="7774" y="3448"/>
                  </a:lnTo>
                  <a:lnTo>
                    <a:pt x="7053" y="3417"/>
                  </a:lnTo>
                  <a:lnTo>
                    <a:pt x="6301" y="3385"/>
                  </a:lnTo>
                  <a:lnTo>
                    <a:pt x="5580" y="3291"/>
                  </a:lnTo>
                  <a:lnTo>
                    <a:pt x="4859" y="3135"/>
                  </a:lnTo>
                  <a:lnTo>
                    <a:pt x="4138" y="2947"/>
                  </a:lnTo>
                  <a:lnTo>
                    <a:pt x="3448" y="2758"/>
                  </a:lnTo>
                  <a:lnTo>
                    <a:pt x="2759" y="2508"/>
                  </a:lnTo>
                  <a:lnTo>
                    <a:pt x="2100" y="2194"/>
                  </a:lnTo>
                  <a:lnTo>
                    <a:pt x="1473" y="1881"/>
                  </a:lnTo>
                  <a:lnTo>
                    <a:pt x="846" y="1536"/>
                  </a:lnTo>
                  <a:lnTo>
                    <a:pt x="282" y="1160"/>
                  </a:lnTo>
                  <a:lnTo>
                    <a:pt x="282" y="1160"/>
                  </a:lnTo>
                  <a:lnTo>
                    <a:pt x="188" y="1097"/>
                  </a:lnTo>
                  <a:lnTo>
                    <a:pt x="125" y="1003"/>
                  </a:lnTo>
                  <a:lnTo>
                    <a:pt x="63" y="909"/>
                  </a:lnTo>
                  <a:lnTo>
                    <a:pt x="31" y="784"/>
                  </a:lnTo>
                  <a:lnTo>
                    <a:pt x="0" y="564"/>
                  </a:lnTo>
                  <a:lnTo>
                    <a:pt x="63" y="376"/>
                  </a:lnTo>
                  <a:lnTo>
                    <a:pt x="157" y="188"/>
                  </a:lnTo>
                  <a:lnTo>
                    <a:pt x="220" y="125"/>
                  </a:lnTo>
                  <a:lnTo>
                    <a:pt x="314" y="63"/>
                  </a:lnTo>
                  <a:lnTo>
                    <a:pt x="408" y="31"/>
                  </a:lnTo>
                  <a:lnTo>
                    <a:pt x="502" y="0"/>
                  </a:lnTo>
                  <a:lnTo>
                    <a:pt x="627" y="0"/>
                  </a:lnTo>
                  <a:lnTo>
                    <a:pt x="752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fill="none" h="4420" w="9310">
                  <a:moveTo>
                    <a:pt x="376" y="314"/>
                  </a:moveTo>
                  <a:lnTo>
                    <a:pt x="376" y="314"/>
                  </a:lnTo>
                  <a:lnTo>
                    <a:pt x="1003" y="157"/>
                  </a:lnTo>
                  <a:lnTo>
                    <a:pt x="1630" y="63"/>
                  </a:lnTo>
                  <a:lnTo>
                    <a:pt x="2226" y="31"/>
                  </a:lnTo>
                  <a:lnTo>
                    <a:pt x="2853" y="0"/>
                  </a:lnTo>
                  <a:lnTo>
                    <a:pt x="3480" y="63"/>
                  </a:lnTo>
                  <a:lnTo>
                    <a:pt x="4075" y="126"/>
                  </a:lnTo>
                  <a:lnTo>
                    <a:pt x="4702" y="251"/>
                  </a:lnTo>
                  <a:lnTo>
                    <a:pt x="5266" y="439"/>
                  </a:lnTo>
                  <a:lnTo>
                    <a:pt x="5831" y="658"/>
                  </a:lnTo>
                  <a:lnTo>
                    <a:pt x="6395" y="909"/>
                  </a:lnTo>
                  <a:lnTo>
                    <a:pt x="6928" y="1223"/>
                  </a:lnTo>
                  <a:lnTo>
                    <a:pt x="7429" y="1567"/>
                  </a:lnTo>
                  <a:lnTo>
                    <a:pt x="7931" y="1944"/>
                  </a:lnTo>
                  <a:lnTo>
                    <a:pt x="8370" y="2382"/>
                  </a:lnTo>
                  <a:lnTo>
                    <a:pt x="8808" y="2853"/>
                  </a:lnTo>
                  <a:lnTo>
                    <a:pt x="9185" y="3354"/>
                  </a:lnTo>
                  <a:lnTo>
                    <a:pt x="9185" y="3354"/>
                  </a:lnTo>
                  <a:lnTo>
                    <a:pt x="9247" y="3480"/>
                  </a:lnTo>
                  <a:lnTo>
                    <a:pt x="9310" y="3605"/>
                  </a:lnTo>
                  <a:lnTo>
                    <a:pt x="9310" y="3730"/>
                  </a:lnTo>
                  <a:lnTo>
                    <a:pt x="9279" y="3856"/>
                  </a:lnTo>
                  <a:lnTo>
                    <a:pt x="9247" y="3981"/>
                  </a:lnTo>
                  <a:lnTo>
                    <a:pt x="9185" y="4075"/>
                  </a:lnTo>
                  <a:lnTo>
                    <a:pt x="9122" y="4169"/>
                  </a:lnTo>
                  <a:lnTo>
                    <a:pt x="9028" y="4263"/>
                  </a:lnTo>
                  <a:lnTo>
                    <a:pt x="8902" y="4326"/>
                  </a:lnTo>
                  <a:lnTo>
                    <a:pt x="8777" y="4357"/>
                  </a:lnTo>
                  <a:lnTo>
                    <a:pt x="8652" y="4389"/>
                  </a:lnTo>
                  <a:lnTo>
                    <a:pt x="8526" y="4420"/>
                  </a:lnTo>
                  <a:lnTo>
                    <a:pt x="8401" y="4389"/>
                  </a:lnTo>
                  <a:lnTo>
                    <a:pt x="8276" y="4357"/>
                  </a:lnTo>
                  <a:lnTo>
                    <a:pt x="8182" y="4295"/>
                  </a:lnTo>
                  <a:lnTo>
                    <a:pt x="8056" y="4201"/>
                  </a:lnTo>
                  <a:lnTo>
                    <a:pt x="8056" y="4201"/>
                  </a:lnTo>
                  <a:lnTo>
                    <a:pt x="7367" y="3574"/>
                  </a:lnTo>
                  <a:lnTo>
                    <a:pt x="6990" y="3291"/>
                  </a:lnTo>
                  <a:lnTo>
                    <a:pt x="6614" y="3009"/>
                  </a:lnTo>
                  <a:lnTo>
                    <a:pt x="6238" y="2759"/>
                  </a:lnTo>
                  <a:lnTo>
                    <a:pt x="5862" y="2508"/>
                  </a:lnTo>
                  <a:lnTo>
                    <a:pt x="5454" y="2288"/>
                  </a:lnTo>
                  <a:lnTo>
                    <a:pt x="5047" y="2100"/>
                  </a:lnTo>
                  <a:lnTo>
                    <a:pt x="4639" y="1912"/>
                  </a:lnTo>
                  <a:lnTo>
                    <a:pt x="4232" y="1756"/>
                  </a:lnTo>
                  <a:lnTo>
                    <a:pt x="3793" y="1630"/>
                  </a:lnTo>
                  <a:lnTo>
                    <a:pt x="3354" y="1536"/>
                  </a:lnTo>
                  <a:lnTo>
                    <a:pt x="2915" y="1442"/>
                  </a:lnTo>
                  <a:lnTo>
                    <a:pt x="2476" y="1379"/>
                  </a:lnTo>
                  <a:lnTo>
                    <a:pt x="2006" y="1317"/>
                  </a:lnTo>
                  <a:lnTo>
                    <a:pt x="1536" y="1317"/>
                  </a:lnTo>
                  <a:lnTo>
                    <a:pt x="1536" y="1317"/>
                  </a:lnTo>
                  <a:lnTo>
                    <a:pt x="1035" y="1317"/>
                  </a:lnTo>
                  <a:lnTo>
                    <a:pt x="502" y="1379"/>
                  </a:lnTo>
                  <a:lnTo>
                    <a:pt x="502" y="1379"/>
                  </a:lnTo>
                  <a:lnTo>
                    <a:pt x="408" y="1379"/>
                  </a:lnTo>
                  <a:lnTo>
                    <a:pt x="314" y="1348"/>
                  </a:lnTo>
                  <a:lnTo>
                    <a:pt x="188" y="1254"/>
                  </a:lnTo>
                  <a:lnTo>
                    <a:pt x="63" y="1129"/>
                  </a:lnTo>
                  <a:lnTo>
                    <a:pt x="0" y="972"/>
                  </a:lnTo>
                  <a:lnTo>
                    <a:pt x="0" y="815"/>
                  </a:lnTo>
                  <a:lnTo>
                    <a:pt x="31" y="627"/>
                  </a:lnTo>
                  <a:lnTo>
                    <a:pt x="94" y="470"/>
                  </a:lnTo>
                  <a:lnTo>
                    <a:pt x="251" y="376"/>
                  </a:lnTo>
                  <a:lnTo>
                    <a:pt x="251" y="376"/>
                  </a:lnTo>
                  <a:lnTo>
                    <a:pt x="376" y="3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fill="none" h="19373" w="6960">
                  <a:moveTo>
                    <a:pt x="1474" y="18965"/>
                  </a:moveTo>
                  <a:lnTo>
                    <a:pt x="1474" y="18965"/>
                  </a:lnTo>
                  <a:lnTo>
                    <a:pt x="1348" y="19121"/>
                  </a:lnTo>
                  <a:lnTo>
                    <a:pt x="1223" y="19247"/>
                  </a:lnTo>
                  <a:lnTo>
                    <a:pt x="1098" y="19309"/>
                  </a:lnTo>
                  <a:lnTo>
                    <a:pt x="941" y="19372"/>
                  </a:lnTo>
                  <a:lnTo>
                    <a:pt x="816" y="19372"/>
                  </a:lnTo>
                  <a:lnTo>
                    <a:pt x="659" y="19372"/>
                  </a:lnTo>
                  <a:lnTo>
                    <a:pt x="533" y="19309"/>
                  </a:lnTo>
                  <a:lnTo>
                    <a:pt x="408" y="19247"/>
                  </a:lnTo>
                  <a:lnTo>
                    <a:pt x="283" y="19184"/>
                  </a:lnTo>
                  <a:lnTo>
                    <a:pt x="189" y="19059"/>
                  </a:lnTo>
                  <a:lnTo>
                    <a:pt x="95" y="18933"/>
                  </a:lnTo>
                  <a:lnTo>
                    <a:pt x="32" y="18808"/>
                  </a:lnTo>
                  <a:lnTo>
                    <a:pt x="1" y="18651"/>
                  </a:lnTo>
                  <a:lnTo>
                    <a:pt x="1" y="18494"/>
                  </a:lnTo>
                  <a:lnTo>
                    <a:pt x="1" y="18338"/>
                  </a:lnTo>
                  <a:lnTo>
                    <a:pt x="63" y="18181"/>
                  </a:lnTo>
                  <a:lnTo>
                    <a:pt x="63" y="18181"/>
                  </a:lnTo>
                  <a:lnTo>
                    <a:pt x="596" y="17021"/>
                  </a:lnTo>
                  <a:lnTo>
                    <a:pt x="1160" y="15893"/>
                  </a:lnTo>
                  <a:lnTo>
                    <a:pt x="2289" y="13636"/>
                  </a:lnTo>
                  <a:lnTo>
                    <a:pt x="2822" y="12507"/>
                  </a:lnTo>
                  <a:lnTo>
                    <a:pt x="3323" y="11347"/>
                  </a:lnTo>
                  <a:lnTo>
                    <a:pt x="3825" y="10188"/>
                  </a:lnTo>
                  <a:lnTo>
                    <a:pt x="4232" y="8996"/>
                  </a:lnTo>
                  <a:lnTo>
                    <a:pt x="4232" y="8996"/>
                  </a:lnTo>
                  <a:lnTo>
                    <a:pt x="4420" y="8432"/>
                  </a:lnTo>
                  <a:lnTo>
                    <a:pt x="4577" y="7899"/>
                  </a:lnTo>
                  <a:lnTo>
                    <a:pt x="4828" y="6802"/>
                  </a:lnTo>
                  <a:lnTo>
                    <a:pt x="5016" y="5705"/>
                  </a:lnTo>
                  <a:lnTo>
                    <a:pt x="5141" y="4608"/>
                  </a:lnTo>
                  <a:lnTo>
                    <a:pt x="5392" y="2414"/>
                  </a:lnTo>
                  <a:lnTo>
                    <a:pt x="5549" y="1285"/>
                  </a:lnTo>
                  <a:lnTo>
                    <a:pt x="5706" y="188"/>
                  </a:lnTo>
                  <a:lnTo>
                    <a:pt x="5706" y="188"/>
                  </a:lnTo>
                  <a:lnTo>
                    <a:pt x="5706" y="94"/>
                  </a:lnTo>
                  <a:lnTo>
                    <a:pt x="5768" y="63"/>
                  </a:lnTo>
                  <a:lnTo>
                    <a:pt x="5831" y="31"/>
                  </a:lnTo>
                  <a:lnTo>
                    <a:pt x="5894" y="0"/>
                  </a:lnTo>
                  <a:lnTo>
                    <a:pt x="5988" y="0"/>
                  </a:lnTo>
                  <a:lnTo>
                    <a:pt x="6050" y="0"/>
                  </a:lnTo>
                  <a:lnTo>
                    <a:pt x="6113" y="63"/>
                  </a:lnTo>
                  <a:lnTo>
                    <a:pt x="6144" y="125"/>
                  </a:lnTo>
                  <a:lnTo>
                    <a:pt x="6144" y="125"/>
                  </a:lnTo>
                  <a:lnTo>
                    <a:pt x="6364" y="690"/>
                  </a:lnTo>
                  <a:lnTo>
                    <a:pt x="6552" y="1254"/>
                  </a:lnTo>
                  <a:lnTo>
                    <a:pt x="6709" y="1818"/>
                  </a:lnTo>
                  <a:lnTo>
                    <a:pt x="6834" y="2414"/>
                  </a:lnTo>
                  <a:lnTo>
                    <a:pt x="6897" y="3009"/>
                  </a:lnTo>
                  <a:lnTo>
                    <a:pt x="6959" y="3636"/>
                  </a:lnTo>
                  <a:lnTo>
                    <a:pt x="6959" y="4232"/>
                  </a:lnTo>
                  <a:lnTo>
                    <a:pt x="6959" y="4859"/>
                  </a:lnTo>
                  <a:lnTo>
                    <a:pt x="6897" y="5486"/>
                  </a:lnTo>
                  <a:lnTo>
                    <a:pt x="6834" y="6113"/>
                  </a:lnTo>
                  <a:lnTo>
                    <a:pt x="6740" y="6740"/>
                  </a:lnTo>
                  <a:lnTo>
                    <a:pt x="6615" y="7366"/>
                  </a:lnTo>
                  <a:lnTo>
                    <a:pt x="6489" y="8025"/>
                  </a:lnTo>
                  <a:lnTo>
                    <a:pt x="6332" y="8652"/>
                  </a:lnTo>
                  <a:lnTo>
                    <a:pt x="5956" y="9906"/>
                  </a:lnTo>
                  <a:lnTo>
                    <a:pt x="5486" y="11159"/>
                  </a:lnTo>
                  <a:lnTo>
                    <a:pt x="4985" y="12382"/>
                  </a:lnTo>
                  <a:lnTo>
                    <a:pt x="4452" y="13604"/>
                  </a:lnTo>
                  <a:lnTo>
                    <a:pt x="3856" y="14764"/>
                  </a:lnTo>
                  <a:lnTo>
                    <a:pt x="3261" y="15893"/>
                  </a:lnTo>
                  <a:lnTo>
                    <a:pt x="2665" y="16990"/>
                  </a:lnTo>
                  <a:lnTo>
                    <a:pt x="2069" y="18024"/>
                  </a:lnTo>
                  <a:lnTo>
                    <a:pt x="1474" y="189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fill="none" h="35453" w="25360">
                  <a:moveTo>
                    <a:pt x="23196" y="34669"/>
                  </a:moveTo>
                  <a:lnTo>
                    <a:pt x="23196" y="34669"/>
                  </a:lnTo>
                  <a:lnTo>
                    <a:pt x="23102" y="34826"/>
                  </a:lnTo>
                  <a:lnTo>
                    <a:pt x="22977" y="34951"/>
                  </a:lnTo>
                  <a:lnTo>
                    <a:pt x="22977" y="34951"/>
                  </a:lnTo>
                  <a:lnTo>
                    <a:pt x="22946" y="35139"/>
                  </a:lnTo>
                  <a:lnTo>
                    <a:pt x="22914" y="35234"/>
                  </a:lnTo>
                  <a:lnTo>
                    <a:pt x="22852" y="35296"/>
                  </a:lnTo>
                  <a:lnTo>
                    <a:pt x="22789" y="35359"/>
                  </a:lnTo>
                  <a:lnTo>
                    <a:pt x="22695" y="35422"/>
                  </a:lnTo>
                  <a:lnTo>
                    <a:pt x="22601" y="35453"/>
                  </a:lnTo>
                  <a:lnTo>
                    <a:pt x="22476" y="35453"/>
                  </a:lnTo>
                  <a:lnTo>
                    <a:pt x="22476" y="35453"/>
                  </a:lnTo>
                  <a:lnTo>
                    <a:pt x="21786" y="35453"/>
                  </a:lnTo>
                  <a:lnTo>
                    <a:pt x="21096" y="35390"/>
                  </a:lnTo>
                  <a:lnTo>
                    <a:pt x="20407" y="35328"/>
                  </a:lnTo>
                  <a:lnTo>
                    <a:pt x="19717" y="35265"/>
                  </a:lnTo>
                  <a:lnTo>
                    <a:pt x="19059" y="35139"/>
                  </a:lnTo>
                  <a:lnTo>
                    <a:pt x="18369" y="35014"/>
                  </a:lnTo>
                  <a:lnTo>
                    <a:pt x="17711" y="34857"/>
                  </a:lnTo>
                  <a:lnTo>
                    <a:pt x="17053" y="34701"/>
                  </a:lnTo>
                  <a:lnTo>
                    <a:pt x="16394" y="34481"/>
                  </a:lnTo>
                  <a:lnTo>
                    <a:pt x="15767" y="34262"/>
                  </a:lnTo>
                  <a:lnTo>
                    <a:pt x="15141" y="34042"/>
                  </a:lnTo>
                  <a:lnTo>
                    <a:pt x="14514" y="33792"/>
                  </a:lnTo>
                  <a:lnTo>
                    <a:pt x="13887" y="33509"/>
                  </a:lnTo>
                  <a:lnTo>
                    <a:pt x="13291" y="33227"/>
                  </a:lnTo>
                  <a:lnTo>
                    <a:pt x="12696" y="32914"/>
                  </a:lnTo>
                  <a:lnTo>
                    <a:pt x="12100" y="32569"/>
                  </a:lnTo>
                  <a:lnTo>
                    <a:pt x="11504" y="32224"/>
                  </a:lnTo>
                  <a:lnTo>
                    <a:pt x="10940" y="31848"/>
                  </a:lnTo>
                  <a:lnTo>
                    <a:pt x="10407" y="31441"/>
                  </a:lnTo>
                  <a:lnTo>
                    <a:pt x="9874" y="31064"/>
                  </a:lnTo>
                  <a:lnTo>
                    <a:pt x="9341" y="30626"/>
                  </a:lnTo>
                  <a:lnTo>
                    <a:pt x="8809" y="30187"/>
                  </a:lnTo>
                  <a:lnTo>
                    <a:pt x="8307" y="29717"/>
                  </a:lnTo>
                  <a:lnTo>
                    <a:pt x="7805" y="29246"/>
                  </a:lnTo>
                  <a:lnTo>
                    <a:pt x="7335" y="28776"/>
                  </a:lnTo>
                  <a:lnTo>
                    <a:pt x="6896" y="28275"/>
                  </a:lnTo>
                  <a:lnTo>
                    <a:pt x="6426" y="27742"/>
                  </a:lnTo>
                  <a:lnTo>
                    <a:pt x="5987" y="27209"/>
                  </a:lnTo>
                  <a:lnTo>
                    <a:pt x="5580" y="26645"/>
                  </a:lnTo>
                  <a:lnTo>
                    <a:pt x="5172" y="26080"/>
                  </a:lnTo>
                  <a:lnTo>
                    <a:pt x="4796" y="25516"/>
                  </a:lnTo>
                  <a:lnTo>
                    <a:pt x="4420" y="24921"/>
                  </a:lnTo>
                  <a:lnTo>
                    <a:pt x="4420" y="24921"/>
                  </a:lnTo>
                  <a:lnTo>
                    <a:pt x="4075" y="24294"/>
                  </a:lnTo>
                  <a:lnTo>
                    <a:pt x="3730" y="23635"/>
                  </a:lnTo>
                  <a:lnTo>
                    <a:pt x="3386" y="22977"/>
                  </a:lnTo>
                  <a:lnTo>
                    <a:pt x="3072" y="22319"/>
                  </a:lnTo>
                  <a:lnTo>
                    <a:pt x="2790" y="21629"/>
                  </a:lnTo>
                  <a:lnTo>
                    <a:pt x="2508" y="20971"/>
                  </a:lnTo>
                  <a:lnTo>
                    <a:pt x="2257" y="20281"/>
                  </a:lnTo>
                  <a:lnTo>
                    <a:pt x="2038" y="19560"/>
                  </a:lnTo>
                  <a:lnTo>
                    <a:pt x="1818" y="18871"/>
                  </a:lnTo>
                  <a:lnTo>
                    <a:pt x="1630" y="18150"/>
                  </a:lnTo>
                  <a:lnTo>
                    <a:pt x="1442" y="17460"/>
                  </a:lnTo>
                  <a:lnTo>
                    <a:pt x="1285" y="16739"/>
                  </a:lnTo>
                  <a:lnTo>
                    <a:pt x="1160" y="16018"/>
                  </a:lnTo>
                  <a:lnTo>
                    <a:pt x="1035" y="15297"/>
                  </a:lnTo>
                  <a:lnTo>
                    <a:pt x="941" y="14576"/>
                  </a:lnTo>
                  <a:lnTo>
                    <a:pt x="847" y="13824"/>
                  </a:lnTo>
                  <a:lnTo>
                    <a:pt x="847" y="13824"/>
                  </a:lnTo>
                  <a:lnTo>
                    <a:pt x="784" y="13040"/>
                  </a:lnTo>
                  <a:lnTo>
                    <a:pt x="753" y="12225"/>
                  </a:lnTo>
                  <a:lnTo>
                    <a:pt x="690" y="10595"/>
                  </a:lnTo>
                  <a:lnTo>
                    <a:pt x="721" y="7335"/>
                  </a:lnTo>
                  <a:lnTo>
                    <a:pt x="690" y="5737"/>
                  </a:lnTo>
                  <a:lnTo>
                    <a:pt x="627" y="4922"/>
                  </a:lnTo>
                  <a:lnTo>
                    <a:pt x="565" y="4107"/>
                  </a:lnTo>
                  <a:lnTo>
                    <a:pt x="502" y="3323"/>
                  </a:lnTo>
                  <a:lnTo>
                    <a:pt x="376" y="2508"/>
                  </a:lnTo>
                  <a:lnTo>
                    <a:pt x="220" y="1724"/>
                  </a:lnTo>
                  <a:lnTo>
                    <a:pt x="32" y="909"/>
                  </a:lnTo>
                  <a:lnTo>
                    <a:pt x="32" y="909"/>
                  </a:lnTo>
                  <a:lnTo>
                    <a:pt x="0" y="721"/>
                  </a:lnTo>
                  <a:lnTo>
                    <a:pt x="32" y="565"/>
                  </a:lnTo>
                  <a:lnTo>
                    <a:pt x="126" y="376"/>
                  </a:lnTo>
                  <a:lnTo>
                    <a:pt x="251" y="251"/>
                  </a:lnTo>
                  <a:lnTo>
                    <a:pt x="376" y="126"/>
                  </a:lnTo>
                  <a:lnTo>
                    <a:pt x="533" y="63"/>
                  </a:lnTo>
                  <a:lnTo>
                    <a:pt x="721" y="0"/>
                  </a:lnTo>
                  <a:lnTo>
                    <a:pt x="878" y="0"/>
                  </a:lnTo>
                  <a:lnTo>
                    <a:pt x="878" y="0"/>
                  </a:lnTo>
                  <a:lnTo>
                    <a:pt x="1850" y="126"/>
                  </a:lnTo>
                  <a:lnTo>
                    <a:pt x="2790" y="314"/>
                  </a:lnTo>
                  <a:lnTo>
                    <a:pt x="3730" y="502"/>
                  </a:lnTo>
                  <a:lnTo>
                    <a:pt x="4671" y="753"/>
                  </a:lnTo>
                  <a:lnTo>
                    <a:pt x="5580" y="1003"/>
                  </a:lnTo>
                  <a:lnTo>
                    <a:pt x="6489" y="1317"/>
                  </a:lnTo>
                  <a:lnTo>
                    <a:pt x="7398" y="1662"/>
                  </a:lnTo>
                  <a:lnTo>
                    <a:pt x="8307" y="2038"/>
                  </a:lnTo>
                  <a:lnTo>
                    <a:pt x="8307" y="2038"/>
                  </a:lnTo>
                  <a:lnTo>
                    <a:pt x="9561" y="2602"/>
                  </a:lnTo>
                  <a:lnTo>
                    <a:pt x="10815" y="3260"/>
                  </a:lnTo>
                  <a:lnTo>
                    <a:pt x="12006" y="3950"/>
                  </a:lnTo>
                  <a:lnTo>
                    <a:pt x="13197" y="4702"/>
                  </a:lnTo>
                  <a:lnTo>
                    <a:pt x="14326" y="5517"/>
                  </a:lnTo>
                  <a:lnTo>
                    <a:pt x="15423" y="6364"/>
                  </a:lnTo>
                  <a:lnTo>
                    <a:pt x="16488" y="7273"/>
                  </a:lnTo>
                  <a:lnTo>
                    <a:pt x="17491" y="8244"/>
                  </a:lnTo>
                  <a:lnTo>
                    <a:pt x="18463" y="9247"/>
                  </a:lnTo>
                  <a:lnTo>
                    <a:pt x="19372" y="10282"/>
                  </a:lnTo>
                  <a:lnTo>
                    <a:pt x="20250" y="11348"/>
                  </a:lnTo>
                  <a:lnTo>
                    <a:pt x="21065" y="12476"/>
                  </a:lnTo>
                  <a:lnTo>
                    <a:pt x="21786" y="13605"/>
                  </a:lnTo>
                  <a:lnTo>
                    <a:pt x="22476" y="14796"/>
                  </a:lnTo>
                  <a:lnTo>
                    <a:pt x="23102" y="15987"/>
                  </a:lnTo>
                  <a:lnTo>
                    <a:pt x="23667" y="17241"/>
                  </a:lnTo>
                  <a:lnTo>
                    <a:pt x="23667" y="17241"/>
                  </a:lnTo>
                  <a:lnTo>
                    <a:pt x="24043" y="18275"/>
                  </a:lnTo>
                  <a:lnTo>
                    <a:pt x="24388" y="19310"/>
                  </a:lnTo>
                  <a:lnTo>
                    <a:pt x="24701" y="20344"/>
                  </a:lnTo>
                  <a:lnTo>
                    <a:pt x="24921" y="21410"/>
                  </a:lnTo>
                  <a:lnTo>
                    <a:pt x="25109" y="22507"/>
                  </a:lnTo>
                  <a:lnTo>
                    <a:pt x="25265" y="23573"/>
                  </a:lnTo>
                  <a:lnTo>
                    <a:pt x="25328" y="24670"/>
                  </a:lnTo>
                  <a:lnTo>
                    <a:pt x="25359" y="25767"/>
                  </a:lnTo>
                  <a:lnTo>
                    <a:pt x="25297" y="26864"/>
                  </a:lnTo>
                  <a:lnTo>
                    <a:pt x="25203" y="27993"/>
                  </a:lnTo>
                  <a:lnTo>
                    <a:pt x="25046" y="29090"/>
                  </a:lnTo>
                  <a:lnTo>
                    <a:pt x="24795" y="30218"/>
                  </a:lnTo>
                  <a:lnTo>
                    <a:pt x="24513" y="31347"/>
                  </a:lnTo>
                  <a:lnTo>
                    <a:pt x="24137" y="32444"/>
                  </a:lnTo>
                  <a:lnTo>
                    <a:pt x="23698" y="33572"/>
                  </a:lnTo>
                  <a:lnTo>
                    <a:pt x="23196" y="346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fill="none" h="42037" w="41534">
                  <a:moveTo>
                    <a:pt x="12570" y="41879"/>
                  </a:moveTo>
                  <a:lnTo>
                    <a:pt x="12570" y="41879"/>
                  </a:lnTo>
                  <a:lnTo>
                    <a:pt x="11786" y="41723"/>
                  </a:lnTo>
                  <a:lnTo>
                    <a:pt x="11003" y="41503"/>
                  </a:lnTo>
                  <a:lnTo>
                    <a:pt x="10250" y="41221"/>
                  </a:lnTo>
                  <a:lnTo>
                    <a:pt x="9498" y="40908"/>
                  </a:lnTo>
                  <a:lnTo>
                    <a:pt x="8808" y="40563"/>
                  </a:lnTo>
                  <a:lnTo>
                    <a:pt x="8119" y="40155"/>
                  </a:lnTo>
                  <a:lnTo>
                    <a:pt x="7461" y="39685"/>
                  </a:lnTo>
                  <a:lnTo>
                    <a:pt x="6834" y="39184"/>
                  </a:lnTo>
                  <a:lnTo>
                    <a:pt x="6238" y="38651"/>
                  </a:lnTo>
                  <a:lnTo>
                    <a:pt x="5705" y="38055"/>
                  </a:lnTo>
                  <a:lnTo>
                    <a:pt x="5204" y="37460"/>
                  </a:lnTo>
                  <a:lnTo>
                    <a:pt x="4733" y="36801"/>
                  </a:lnTo>
                  <a:lnTo>
                    <a:pt x="4326" y="36112"/>
                  </a:lnTo>
                  <a:lnTo>
                    <a:pt x="3950" y="35391"/>
                  </a:lnTo>
                  <a:lnTo>
                    <a:pt x="3636" y="34638"/>
                  </a:lnTo>
                  <a:lnTo>
                    <a:pt x="3386" y="33886"/>
                  </a:lnTo>
                  <a:lnTo>
                    <a:pt x="3386" y="33886"/>
                  </a:lnTo>
                  <a:lnTo>
                    <a:pt x="3260" y="33385"/>
                  </a:lnTo>
                  <a:lnTo>
                    <a:pt x="3166" y="32883"/>
                  </a:lnTo>
                  <a:lnTo>
                    <a:pt x="3103" y="32382"/>
                  </a:lnTo>
                  <a:lnTo>
                    <a:pt x="3072" y="31849"/>
                  </a:lnTo>
                  <a:lnTo>
                    <a:pt x="3041" y="31347"/>
                  </a:lnTo>
                  <a:lnTo>
                    <a:pt x="3041" y="30814"/>
                  </a:lnTo>
                  <a:lnTo>
                    <a:pt x="3072" y="30313"/>
                  </a:lnTo>
                  <a:lnTo>
                    <a:pt x="3103" y="29811"/>
                  </a:lnTo>
                  <a:lnTo>
                    <a:pt x="3103" y="29811"/>
                  </a:lnTo>
                  <a:lnTo>
                    <a:pt x="3198" y="29341"/>
                  </a:lnTo>
                  <a:lnTo>
                    <a:pt x="3354" y="28808"/>
                  </a:lnTo>
                  <a:lnTo>
                    <a:pt x="3762" y="27648"/>
                  </a:lnTo>
                  <a:lnTo>
                    <a:pt x="3950" y="27053"/>
                  </a:lnTo>
                  <a:lnTo>
                    <a:pt x="4107" y="26488"/>
                  </a:lnTo>
                  <a:lnTo>
                    <a:pt x="4201" y="25987"/>
                  </a:lnTo>
                  <a:lnTo>
                    <a:pt x="4232" y="25767"/>
                  </a:lnTo>
                  <a:lnTo>
                    <a:pt x="4201" y="25579"/>
                  </a:lnTo>
                  <a:lnTo>
                    <a:pt x="4201" y="25579"/>
                  </a:lnTo>
                  <a:lnTo>
                    <a:pt x="4138" y="25266"/>
                  </a:lnTo>
                  <a:lnTo>
                    <a:pt x="4044" y="24952"/>
                  </a:lnTo>
                  <a:lnTo>
                    <a:pt x="3950" y="24670"/>
                  </a:lnTo>
                  <a:lnTo>
                    <a:pt x="3793" y="24420"/>
                  </a:lnTo>
                  <a:lnTo>
                    <a:pt x="3636" y="24137"/>
                  </a:lnTo>
                  <a:lnTo>
                    <a:pt x="3448" y="23887"/>
                  </a:lnTo>
                  <a:lnTo>
                    <a:pt x="3041" y="23417"/>
                  </a:lnTo>
                  <a:lnTo>
                    <a:pt x="2132" y="22413"/>
                  </a:lnTo>
                  <a:lnTo>
                    <a:pt x="1693" y="21881"/>
                  </a:lnTo>
                  <a:lnTo>
                    <a:pt x="1505" y="21567"/>
                  </a:lnTo>
                  <a:lnTo>
                    <a:pt x="1317" y="21285"/>
                  </a:lnTo>
                  <a:lnTo>
                    <a:pt x="1317" y="21285"/>
                  </a:lnTo>
                  <a:lnTo>
                    <a:pt x="972" y="20564"/>
                  </a:lnTo>
                  <a:lnTo>
                    <a:pt x="658" y="19843"/>
                  </a:lnTo>
                  <a:lnTo>
                    <a:pt x="408" y="19091"/>
                  </a:lnTo>
                  <a:lnTo>
                    <a:pt x="220" y="18370"/>
                  </a:lnTo>
                  <a:lnTo>
                    <a:pt x="94" y="17649"/>
                  </a:lnTo>
                  <a:lnTo>
                    <a:pt x="32" y="16896"/>
                  </a:lnTo>
                  <a:lnTo>
                    <a:pt x="0" y="16176"/>
                  </a:lnTo>
                  <a:lnTo>
                    <a:pt x="32" y="15486"/>
                  </a:lnTo>
                  <a:lnTo>
                    <a:pt x="126" y="14765"/>
                  </a:lnTo>
                  <a:lnTo>
                    <a:pt x="251" y="14075"/>
                  </a:lnTo>
                  <a:lnTo>
                    <a:pt x="408" y="13386"/>
                  </a:lnTo>
                  <a:lnTo>
                    <a:pt x="627" y="12727"/>
                  </a:lnTo>
                  <a:lnTo>
                    <a:pt x="909" y="12069"/>
                  </a:lnTo>
                  <a:lnTo>
                    <a:pt x="1223" y="11442"/>
                  </a:lnTo>
                  <a:lnTo>
                    <a:pt x="1568" y="10847"/>
                  </a:lnTo>
                  <a:lnTo>
                    <a:pt x="1944" y="10251"/>
                  </a:lnTo>
                  <a:lnTo>
                    <a:pt x="2351" y="9718"/>
                  </a:lnTo>
                  <a:lnTo>
                    <a:pt x="2821" y="9185"/>
                  </a:lnTo>
                  <a:lnTo>
                    <a:pt x="3323" y="8684"/>
                  </a:lnTo>
                  <a:lnTo>
                    <a:pt x="3856" y="8214"/>
                  </a:lnTo>
                  <a:lnTo>
                    <a:pt x="4389" y="7806"/>
                  </a:lnTo>
                  <a:lnTo>
                    <a:pt x="4984" y="7399"/>
                  </a:lnTo>
                  <a:lnTo>
                    <a:pt x="5580" y="7054"/>
                  </a:lnTo>
                  <a:lnTo>
                    <a:pt x="6238" y="6740"/>
                  </a:lnTo>
                  <a:lnTo>
                    <a:pt x="6896" y="6458"/>
                  </a:lnTo>
                  <a:lnTo>
                    <a:pt x="7586" y="6239"/>
                  </a:lnTo>
                  <a:lnTo>
                    <a:pt x="8276" y="6051"/>
                  </a:lnTo>
                  <a:lnTo>
                    <a:pt x="8997" y="5925"/>
                  </a:lnTo>
                  <a:lnTo>
                    <a:pt x="9749" y="5831"/>
                  </a:lnTo>
                  <a:lnTo>
                    <a:pt x="10501" y="5800"/>
                  </a:lnTo>
                  <a:lnTo>
                    <a:pt x="11285" y="5831"/>
                  </a:lnTo>
                  <a:lnTo>
                    <a:pt x="12068" y="5925"/>
                  </a:lnTo>
                  <a:lnTo>
                    <a:pt x="12068" y="5925"/>
                  </a:lnTo>
                  <a:lnTo>
                    <a:pt x="12413" y="5424"/>
                  </a:lnTo>
                  <a:lnTo>
                    <a:pt x="12789" y="4954"/>
                  </a:lnTo>
                  <a:lnTo>
                    <a:pt x="13166" y="4515"/>
                  </a:lnTo>
                  <a:lnTo>
                    <a:pt x="13573" y="4076"/>
                  </a:lnTo>
                  <a:lnTo>
                    <a:pt x="13981" y="3668"/>
                  </a:lnTo>
                  <a:lnTo>
                    <a:pt x="14419" y="3292"/>
                  </a:lnTo>
                  <a:lnTo>
                    <a:pt x="14858" y="2916"/>
                  </a:lnTo>
                  <a:lnTo>
                    <a:pt x="15328" y="2571"/>
                  </a:lnTo>
                  <a:lnTo>
                    <a:pt x="15799" y="2226"/>
                  </a:lnTo>
                  <a:lnTo>
                    <a:pt x="16269" y="1913"/>
                  </a:lnTo>
                  <a:lnTo>
                    <a:pt x="16770" y="1631"/>
                  </a:lnTo>
                  <a:lnTo>
                    <a:pt x="17272" y="1380"/>
                  </a:lnTo>
                  <a:lnTo>
                    <a:pt x="17773" y="1129"/>
                  </a:lnTo>
                  <a:lnTo>
                    <a:pt x="18306" y="910"/>
                  </a:lnTo>
                  <a:lnTo>
                    <a:pt x="18839" y="722"/>
                  </a:lnTo>
                  <a:lnTo>
                    <a:pt x="19372" y="534"/>
                  </a:lnTo>
                  <a:lnTo>
                    <a:pt x="19905" y="377"/>
                  </a:lnTo>
                  <a:lnTo>
                    <a:pt x="20469" y="252"/>
                  </a:lnTo>
                  <a:lnTo>
                    <a:pt x="21034" y="158"/>
                  </a:lnTo>
                  <a:lnTo>
                    <a:pt x="21598" y="64"/>
                  </a:lnTo>
                  <a:lnTo>
                    <a:pt x="22162" y="32"/>
                  </a:lnTo>
                  <a:lnTo>
                    <a:pt x="22726" y="1"/>
                  </a:lnTo>
                  <a:lnTo>
                    <a:pt x="23290" y="1"/>
                  </a:lnTo>
                  <a:lnTo>
                    <a:pt x="23855" y="1"/>
                  </a:lnTo>
                  <a:lnTo>
                    <a:pt x="24450" y="64"/>
                  </a:lnTo>
                  <a:lnTo>
                    <a:pt x="25014" y="126"/>
                  </a:lnTo>
                  <a:lnTo>
                    <a:pt x="25610" y="220"/>
                  </a:lnTo>
                  <a:lnTo>
                    <a:pt x="26174" y="346"/>
                  </a:lnTo>
                  <a:lnTo>
                    <a:pt x="26739" y="502"/>
                  </a:lnTo>
                  <a:lnTo>
                    <a:pt x="27334" y="659"/>
                  </a:lnTo>
                  <a:lnTo>
                    <a:pt x="27898" y="879"/>
                  </a:lnTo>
                  <a:lnTo>
                    <a:pt x="28463" y="1098"/>
                  </a:lnTo>
                  <a:lnTo>
                    <a:pt x="28463" y="1098"/>
                  </a:lnTo>
                  <a:lnTo>
                    <a:pt x="29089" y="1411"/>
                  </a:lnTo>
                  <a:lnTo>
                    <a:pt x="29685" y="1725"/>
                  </a:lnTo>
                  <a:lnTo>
                    <a:pt x="30249" y="2070"/>
                  </a:lnTo>
                  <a:lnTo>
                    <a:pt x="30814" y="2414"/>
                  </a:lnTo>
                  <a:lnTo>
                    <a:pt x="31346" y="2822"/>
                  </a:lnTo>
                  <a:lnTo>
                    <a:pt x="31848" y="3229"/>
                  </a:lnTo>
                  <a:lnTo>
                    <a:pt x="32318" y="3668"/>
                  </a:lnTo>
                  <a:lnTo>
                    <a:pt x="32788" y="4107"/>
                  </a:lnTo>
                  <a:lnTo>
                    <a:pt x="33196" y="4609"/>
                  </a:lnTo>
                  <a:lnTo>
                    <a:pt x="33603" y="5079"/>
                  </a:lnTo>
                  <a:lnTo>
                    <a:pt x="33979" y="5612"/>
                  </a:lnTo>
                  <a:lnTo>
                    <a:pt x="34324" y="6113"/>
                  </a:lnTo>
                  <a:lnTo>
                    <a:pt x="34669" y="6678"/>
                  </a:lnTo>
                  <a:lnTo>
                    <a:pt x="34951" y="7242"/>
                  </a:lnTo>
                  <a:lnTo>
                    <a:pt x="35233" y="7806"/>
                  </a:lnTo>
                  <a:lnTo>
                    <a:pt x="35484" y="8402"/>
                  </a:lnTo>
                  <a:lnTo>
                    <a:pt x="35484" y="8402"/>
                  </a:lnTo>
                  <a:lnTo>
                    <a:pt x="35798" y="9342"/>
                  </a:lnTo>
                  <a:lnTo>
                    <a:pt x="36080" y="10314"/>
                  </a:lnTo>
                  <a:lnTo>
                    <a:pt x="36268" y="11285"/>
                  </a:lnTo>
                  <a:lnTo>
                    <a:pt x="36393" y="12289"/>
                  </a:lnTo>
                  <a:lnTo>
                    <a:pt x="36456" y="13323"/>
                  </a:lnTo>
                  <a:lnTo>
                    <a:pt x="36424" y="14357"/>
                  </a:lnTo>
                  <a:lnTo>
                    <a:pt x="36362" y="15392"/>
                  </a:lnTo>
                  <a:lnTo>
                    <a:pt x="36205" y="16426"/>
                  </a:lnTo>
                  <a:lnTo>
                    <a:pt x="36205" y="16426"/>
                  </a:lnTo>
                  <a:lnTo>
                    <a:pt x="36581" y="16583"/>
                  </a:lnTo>
                  <a:lnTo>
                    <a:pt x="36926" y="16802"/>
                  </a:lnTo>
                  <a:lnTo>
                    <a:pt x="37271" y="16991"/>
                  </a:lnTo>
                  <a:lnTo>
                    <a:pt x="37584" y="17210"/>
                  </a:lnTo>
                  <a:lnTo>
                    <a:pt x="38211" y="17680"/>
                  </a:lnTo>
                  <a:lnTo>
                    <a:pt x="38775" y="18213"/>
                  </a:lnTo>
                  <a:lnTo>
                    <a:pt x="39277" y="18777"/>
                  </a:lnTo>
                  <a:lnTo>
                    <a:pt x="39716" y="19373"/>
                  </a:lnTo>
                  <a:lnTo>
                    <a:pt x="40123" y="20000"/>
                  </a:lnTo>
                  <a:lnTo>
                    <a:pt x="40468" y="20689"/>
                  </a:lnTo>
                  <a:lnTo>
                    <a:pt x="40750" y="21379"/>
                  </a:lnTo>
                  <a:lnTo>
                    <a:pt x="41001" y="22131"/>
                  </a:lnTo>
                  <a:lnTo>
                    <a:pt x="41189" y="22884"/>
                  </a:lnTo>
                  <a:lnTo>
                    <a:pt x="41346" y="23667"/>
                  </a:lnTo>
                  <a:lnTo>
                    <a:pt x="41440" y="24451"/>
                  </a:lnTo>
                  <a:lnTo>
                    <a:pt x="41503" y="25266"/>
                  </a:lnTo>
                  <a:lnTo>
                    <a:pt x="41534" y="26081"/>
                  </a:lnTo>
                  <a:lnTo>
                    <a:pt x="41503" y="26896"/>
                  </a:lnTo>
                  <a:lnTo>
                    <a:pt x="41440" y="27711"/>
                  </a:lnTo>
                  <a:lnTo>
                    <a:pt x="41346" y="28526"/>
                  </a:lnTo>
                  <a:lnTo>
                    <a:pt x="41189" y="29372"/>
                  </a:lnTo>
                  <a:lnTo>
                    <a:pt x="41001" y="30187"/>
                  </a:lnTo>
                  <a:lnTo>
                    <a:pt x="40782" y="30971"/>
                  </a:lnTo>
                  <a:lnTo>
                    <a:pt x="40499" y="31755"/>
                  </a:lnTo>
                  <a:lnTo>
                    <a:pt x="40217" y="32538"/>
                  </a:lnTo>
                  <a:lnTo>
                    <a:pt x="39873" y="33291"/>
                  </a:lnTo>
                  <a:lnTo>
                    <a:pt x="39528" y="34012"/>
                  </a:lnTo>
                  <a:lnTo>
                    <a:pt x="39120" y="34701"/>
                  </a:lnTo>
                  <a:lnTo>
                    <a:pt x="38681" y="35359"/>
                  </a:lnTo>
                  <a:lnTo>
                    <a:pt x="38211" y="35986"/>
                  </a:lnTo>
                  <a:lnTo>
                    <a:pt x="37741" y="36582"/>
                  </a:lnTo>
                  <a:lnTo>
                    <a:pt x="37208" y="37115"/>
                  </a:lnTo>
                  <a:lnTo>
                    <a:pt x="36675" y="37616"/>
                  </a:lnTo>
                  <a:lnTo>
                    <a:pt x="36111" y="38087"/>
                  </a:lnTo>
                  <a:lnTo>
                    <a:pt x="36111" y="38087"/>
                  </a:lnTo>
                  <a:lnTo>
                    <a:pt x="35421" y="38525"/>
                  </a:lnTo>
                  <a:lnTo>
                    <a:pt x="34763" y="38933"/>
                  </a:lnTo>
                  <a:lnTo>
                    <a:pt x="34105" y="39246"/>
                  </a:lnTo>
                  <a:lnTo>
                    <a:pt x="33415" y="39529"/>
                  </a:lnTo>
                  <a:lnTo>
                    <a:pt x="32726" y="39748"/>
                  </a:lnTo>
                  <a:lnTo>
                    <a:pt x="32067" y="39936"/>
                  </a:lnTo>
                  <a:lnTo>
                    <a:pt x="31378" y="40030"/>
                  </a:lnTo>
                  <a:lnTo>
                    <a:pt x="30657" y="40124"/>
                  </a:lnTo>
                  <a:lnTo>
                    <a:pt x="29967" y="40155"/>
                  </a:lnTo>
                  <a:lnTo>
                    <a:pt x="29278" y="40155"/>
                  </a:lnTo>
                  <a:lnTo>
                    <a:pt x="28557" y="40093"/>
                  </a:lnTo>
                  <a:lnTo>
                    <a:pt x="27836" y="39999"/>
                  </a:lnTo>
                  <a:lnTo>
                    <a:pt x="27115" y="39873"/>
                  </a:lnTo>
                  <a:lnTo>
                    <a:pt x="26394" y="39717"/>
                  </a:lnTo>
                  <a:lnTo>
                    <a:pt x="25673" y="39529"/>
                  </a:lnTo>
                  <a:lnTo>
                    <a:pt x="24920" y="39309"/>
                  </a:lnTo>
                  <a:lnTo>
                    <a:pt x="24920" y="39309"/>
                  </a:lnTo>
                  <a:lnTo>
                    <a:pt x="24513" y="39215"/>
                  </a:lnTo>
                  <a:lnTo>
                    <a:pt x="24137" y="39152"/>
                  </a:lnTo>
                  <a:lnTo>
                    <a:pt x="23792" y="39152"/>
                  </a:lnTo>
                  <a:lnTo>
                    <a:pt x="23479" y="39152"/>
                  </a:lnTo>
                  <a:lnTo>
                    <a:pt x="23165" y="39215"/>
                  </a:lnTo>
                  <a:lnTo>
                    <a:pt x="22883" y="39309"/>
                  </a:lnTo>
                  <a:lnTo>
                    <a:pt x="22601" y="39403"/>
                  </a:lnTo>
                  <a:lnTo>
                    <a:pt x="22319" y="39560"/>
                  </a:lnTo>
                  <a:lnTo>
                    <a:pt x="21786" y="39873"/>
                  </a:lnTo>
                  <a:lnTo>
                    <a:pt x="21190" y="40249"/>
                  </a:lnTo>
                  <a:lnTo>
                    <a:pt x="20501" y="40626"/>
                  </a:lnTo>
                  <a:lnTo>
                    <a:pt x="20124" y="40814"/>
                  </a:lnTo>
                  <a:lnTo>
                    <a:pt x="19717" y="41002"/>
                  </a:lnTo>
                  <a:lnTo>
                    <a:pt x="19717" y="41002"/>
                  </a:lnTo>
                  <a:lnTo>
                    <a:pt x="19215" y="41190"/>
                  </a:lnTo>
                  <a:lnTo>
                    <a:pt x="18683" y="41378"/>
                  </a:lnTo>
                  <a:lnTo>
                    <a:pt x="18683" y="41378"/>
                  </a:lnTo>
                  <a:lnTo>
                    <a:pt x="17962" y="41597"/>
                  </a:lnTo>
                  <a:lnTo>
                    <a:pt x="17209" y="41754"/>
                  </a:lnTo>
                  <a:lnTo>
                    <a:pt x="16426" y="41911"/>
                  </a:lnTo>
                  <a:lnTo>
                    <a:pt x="15673" y="42005"/>
                  </a:lnTo>
                  <a:lnTo>
                    <a:pt x="14890" y="42036"/>
                  </a:lnTo>
                  <a:lnTo>
                    <a:pt x="14106" y="42036"/>
                  </a:lnTo>
                  <a:lnTo>
                    <a:pt x="13354" y="41974"/>
                  </a:lnTo>
                  <a:lnTo>
                    <a:pt x="12570" y="418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fill="none" h="10690" w="2509">
                  <a:moveTo>
                    <a:pt x="2508" y="533"/>
                  </a:moveTo>
                  <a:lnTo>
                    <a:pt x="2508" y="533"/>
                  </a:lnTo>
                  <a:lnTo>
                    <a:pt x="2352" y="1098"/>
                  </a:lnTo>
                  <a:lnTo>
                    <a:pt x="2195" y="1662"/>
                  </a:lnTo>
                  <a:lnTo>
                    <a:pt x="2101" y="2226"/>
                  </a:lnTo>
                  <a:lnTo>
                    <a:pt x="2007" y="2790"/>
                  </a:lnTo>
                  <a:lnTo>
                    <a:pt x="1913" y="3355"/>
                  </a:lnTo>
                  <a:lnTo>
                    <a:pt x="1882" y="3919"/>
                  </a:lnTo>
                  <a:lnTo>
                    <a:pt x="1850" y="4483"/>
                  </a:lnTo>
                  <a:lnTo>
                    <a:pt x="1850" y="5047"/>
                  </a:lnTo>
                  <a:lnTo>
                    <a:pt x="1850" y="5612"/>
                  </a:lnTo>
                  <a:lnTo>
                    <a:pt x="1882" y="6207"/>
                  </a:lnTo>
                  <a:lnTo>
                    <a:pt x="1976" y="7336"/>
                  </a:lnTo>
                  <a:lnTo>
                    <a:pt x="2164" y="8464"/>
                  </a:lnTo>
                  <a:lnTo>
                    <a:pt x="2414" y="9593"/>
                  </a:lnTo>
                  <a:lnTo>
                    <a:pt x="2414" y="9593"/>
                  </a:lnTo>
                  <a:lnTo>
                    <a:pt x="2446" y="9812"/>
                  </a:lnTo>
                  <a:lnTo>
                    <a:pt x="2446" y="10000"/>
                  </a:lnTo>
                  <a:lnTo>
                    <a:pt x="2383" y="10157"/>
                  </a:lnTo>
                  <a:lnTo>
                    <a:pt x="2320" y="10314"/>
                  </a:lnTo>
                  <a:lnTo>
                    <a:pt x="2226" y="10439"/>
                  </a:lnTo>
                  <a:lnTo>
                    <a:pt x="2101" y="10533"/>
                  </a:lnTo>
                  <a:lnTo>
                    <a:pt x="1944" y="10627"/>
                  </a:lnTo>
                  <a:lnTo>
                    <a:pt x="1787" y="10658"/>
                  </a:lnTo>
                  <a:lnTo>
                    <a:pt x="1631" y="10690"/>
                  </a:lnTo>
                  <a:lnTo>
                    <a:pt x="1474" y="10690"/>
                  </a:lnTo>
                  <a:lnTo>
                    <a:pt x="1317" y="10690"/>
                  </a:lnTo>
                  <a:lnTo>
                    <a:pt x="1161" y="10627"/>
                  </a:lnTo>
                  <a:lnTo>
                    <a:pt x="1004" y="10533"/>
                  </a:lnTo>
                  <a:lnTo>
                    <a:pt x="878" y="10408"/>
                  </a:lnTo>
                  <a:lnTo>
                    <a:pt x="753" y="10282"/>
                  </a:lnTo>
                  <a:lnTo>
                    <a:pt x="690" y="10094"/>
                  </a:lnTo>
                  <a:lnTo>
                    <a:pt x="690" y="10094"/>
                  </a:lnTo>
                  <a:lnTo>
                    <a:pt x="471" y="9436"/>
                  </a:lnTo>
                  <a:lnTo>
                    <a:pt x="314" y="8809"/>
                  </a:lnTo>
                  <a:lnTo>
                    <a:pt x="157" y="8182"/>
                  </a:lnTo>
                  <a:lnTo>
                    <a:pt x="95" y="7555"/>
                  </a:lnTo>
                  <a:lnTo>
                    <a:pt x="32" y="6897"/>
                  </a:lnTo>
                  <a:lnTo>
                    <a:pt x="1" y="6270"/>
                  </a:lnTo>
                  <a:lnTo>
                    <a:pt x="32" y="5643"/>
                  </a:lnTo>
                  <a:lnTo>
                    <a:pt x="95" y="5016"/>
                  </a:lnTo>
                  <a:lnTo>
                    <a:pt x="189" y="4389"/>
                  </a:lnTo>
                  <a:lnTo>
                    <a:pt x="314" y="3762"/>
                  </a:lnTo>
                  <a:lnTo>
                    <a:pt x="471" y="3167"/>
                  </a:lnTo>
                  <a:lnTo>
                    <a:pt x="659" y="2540"/>
                  </a:lnTo>
                  <a:lnTo>
                    <a:pt x="878" y="1944"/>
                  </a:lnTo>
                  <a:lnTo>
                    <a:pt x="1129" y="1348"/>
                  </a:lnTo>
                  <a:lnTo>
                    <a:pt x="1411" y="784"/>
                  </a:lnTo>
                  <a:lnTo>
                    <a:pt x="1725" y="189"/>
                  </a:lnTo>
                  <a:lnTo>
                    <a:pt x="1725" y="189"/>
                  </a:lnTo>
                  <a:lnTo>
                    <a:pt x="1850" y="63"/>
                  </a:lnTo>
                  <a:lnTo>
                    <a:pt x="1976" y="1"/>
                  </a:lnTo>
                  <a:lnTo>
                    <a:pt x="2132" y="1"/>
                  </a:lnTo>
                  <a:lnTo>
                    <a:pt x="2258" y="32"/>
                  </a:lnTo>
                  <a:lnTo>
                    <a:pt x="2383" y="126"/>
                  </a:lnTo>
                  <a:lnTo>
                    <a:pt x="2477" y="220"/>
                  </a:lnTo>
                  <a:lnTo>
                    <a:pt x="2508" y="377"/>
                  </a:lnTo>
                  <a:lnTo>
                    <a:pt x="2508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fill="none" h="7367" w="15235">
                  <a:moveTo>
                    <a:pt x="15109" y="1192"/>
                  </a:moveTo>
                  <a:lnTo>
                    <a:pt x="15109" y="1192"/>
                  </a:lnTo>
                  <a:lnTo>
                    <a:pt x="14890" y="1536"/>
                  </a:lnTo>
                  <a:lnTo>
                    <a:pt x="14670" y="1850"/>
                  </a:lnTo>
                  <a:lnTo>
                    <a:pt x="14169" y="2477"/>
                  </a:lnTo>
                  <a:lnTo>
                    <a:pt x="13667" y="3072"/>
                  </a:lnTo>
                  <a:lnTo>
                    <a:pt x="13448" y="3417"/>
                  </a:lnTo>
                  <a:lnTo>
                    <a:pt x="13229" y="3762"/>
                  </a:lnTo>
                  <a:lnTo>
                    <a:pt x="13229" y="3762"/>
                  </a:lnTo>
                  <a:lnTo>
                    <a:pt x="12884" y="4483"/>
                  </a:lnTo>
                  <a:lnTo>
                    <a:pt x="12539" y="5235"/>
                  </a:lnTo>
                  <a:lnTo>
                    <a:pt x="11975" y="6803"/>
                  </a:lnTo>
                  <a:lnTo>
                    <a:pt x="11975" y="6803"/>
                  </a:lnTo>
                  <a:lnTo>
                    <a:pt x="11912" y="6928"/>
                  </a:lnTo>
                  <a:lnTo>
                    <a:pt x="11849" y="7022"/>
                  </a:lnTo>
                  <a:lnTo>
                    <a:pt x="11755" y="7116"/>
                  </a:lnTo>
                  <a:lnTo>
                    <a:pt x="11661" y="7210"/>
                  </a:lnTo>
                  <a:lnTo>
                    <a:pt x="11410" y="7304"/>
                  </a:lnTo>
                  <a:lnTo>
                    <a:pt x="11160" y="7367"/>
                  </a:lnTo>
                  <a:lnTo>
                    <a:pt x="11034" y="7367"/>
                  </a:lnTo>
                  <a:lnTo>
                    <a:pt x="10909" y="7367"/>
                  </a:lnTo>
                  <a:lnTo>
                    <a:pt x="10784" y="7304"/>
                  </a:lnTo>
                  <a:lnTo>
                    <a:pt x="10689" y="7241"/>
                  </a:lnTo>
                  <a:lnTo>
                    <a:pt x="10595" y="7179"/>
                  </a:lnTo>
                  <a:lnTo>
                    <a:pt x="10501" y="7053"/>
                  </a:lnTo>
                  <a:lnTo>
                    <a:pt x="10439" y="6928"/>
                  </a:lnTo>
                  <a:lnTo>
                    <a:pt x="10407" y="6803"/>
                  </a:lnTo>
                  <a:lnTo>
                    <a:pt x="10407" y="6803"/>
                  </a:lnTo>
                  <a:lnTo>
                    <a:pt x="10345" y="6332"/>
                  </a:lnTo>
                  <a:lnTo>
                    <a:pt x="10313" y="5894"/>
                  </a:lnTo>
                  <a:lnTo>
                    <a:pt x="10313" y="5455"/>
                  </a:lnTo>
                  <a:lnTo>
                    <a:pt x="10345" y="5016"/>
                  </a:lnTo>
                  <a:lnTo>
                    <a:pt x="10407" y="4608"/>
                  </a:lnTo>
                  <a:lnTo>
                    <a:pt x="10533" y="4170"/>
                  </a:lnTo>
                  <a:lnTo>
                    <a:pt x="10658" y="3762"/>
                  </a:lnTo>
                  <a:lnTo>
                    <a:pt x="10846" y="3355"/>
                  </a:lnTo>
                  <a:lnTo>
                    <a:pt x="10846" y="3355"/>
                  </a:lnTo>
                  <a:lnTo>
                    <a:pt x="10313" y="3543"/>
                  </a:lnTo>
                  <a:lnTo>
                    <a:pt x="9780" y="3699"/>
                  </a:lnTo>
                  <a:lnTo>
                    <a:pt x="9216" y="3825"/>
                  </a:lnTo>
                  <a:lnTo>
                    <a:pt x="8652" y="3919"/>
                  </a:lnTo>
                  <a:lnTo>
                    <a:pt x="8119" y="4013"/>
                  </a:lnTo>
                  <a:lnTo>
                    <a:pt x="7555" y="4044"/>
                  </a:lnTo>
                  <a:lnTo>
                    <a:pt x="6991" y="4076"/>
                  </a:lnTo>
                  <a:lnTo>
                    <a:pt x="6426" y="4076"/>
                  </a:lnTo>
                  <a:lnTo>
                    <a:pt x="6426" y="4076"/>
                  </a:lnTo>
                  <a:lnTo>
                    <a:pt x="5643" y="4013"/>
                  </a:lnTo>
                  <a:lnTo>
                    <a:pt x="4828" y="3919"/>
                  </a:lnTo>
                  <a:lnTo>
                    <a:pt x="4044" y="3762"/>
                  </a:lnTo>
                  <a:lnTo>
                    <a:pt x="3292" y="3543"/>
                  </a:lnTo>
                  <a:lnTo>
                    <a:pt x="3292" y="3543"/>
                  </a:lnTo>
                  <a:lnTo>
                    <a:pt x="2790" y="3323"/>
                  </a:lnTo>
                  <a:lnTo>
                    <a:pt x="1913" y="2916"/>
                  </a:lnTo>
                  <a:lnTo>
                    <a:pt x="1098" y="2571"/>
                  </a:lnTo>
                  <a:lnTo>
                    <a:pt x="815" y="2477"/>
                  </a:lnTo>
                  <a:lnTo>
                    <a:pt x="753" y="2446"/>
                  </a:lnTo>
                  <a:lnTo>
                    <a:pt x="690" y="2446"/>
                  </a:lnTo>
                  <a:lnTo>
                    <a:pt x="690" y="2446"/>
                  </a:lnTo>
                  <a:lnTo>
                    <a:pt x="627" y="2540"/>
                  </a:lnTo>
                  <a:lnTo>
                    <a:pt x="533" y="2571"/>
                  </a:lnTo>
                  <a:lnTo>
                    <a:pt x="471" y="2571"/>
                  </a:lnTo>
                  <a:lnTo>
                    <a:pt x="377" y="2540"/>
                  </a:lnTo>
                  <a:lnTo>
                    <a:pt x="283" y="2508"/>
                  </a:lnTo>
                  <a:lnTo>
                    <a:pt x="220" y="2446"/>
                  </a:lnTo>
                  <a:lnTo>
                    <a:pt x="157" y="2383"/>
                  </a:lnTo>
                  <a:lnTo>
                    <a:pt x="126" y="2289"/>
                  </a:lnTo>
                  <a:lnTo>
                    <a:pt x="126" y="2289"/>
                  </a:lnTo>
                  <a:lnTo>
                    <a:pt x="32" y="2038"/>
                  </a:lnTo>
                  <a:lnTo>
                    <a:pt x="0" y="1787"/>
                  </a:lnTo>
                  <a:lnTo>
                    <a:pt x="0" y="1599"/>
                  </a:lnTo>
                  <a:lnTo>
                    <a:pt x="94" y="1474"/>
                  </a:lnTo>
                  <a:lnTo>
                    <a:pt x="189" y="1348"/>
                  </a:lnTo>
                  <a:lnTo>
                    <a:pt x="345" y="1286"/>
                  </a:lnTo>
                  <a:lnTo>
                    <a:pt x="502" y="1223"/>
                  </a:lnTo>
                  <a:lnTo>
                    <a:pt x="721" y="1192"/>
                  </a:lnTo>
                  <a:lnTo>
                    <a:pt x="909" y="1192"/>
                  </a:lnTo>
                  <a:lnTo>
                    <a:pt x="1160" y="1192"/>
                  </a:lnTo>
                  <a:lnTo>
                    <a:pt x="1599" y="1254"/>
                  </a:lnTo>
                  <a:lnTo>
                    <a:pt x="2007" y="1348"/>
                  </a:lnTo>
                  <a:lnTo>
                    <a:pt x="2351" y="1442"/>
                  </a:lnTo>
                  <a:lnTo>
                    <a:pt x="2351" y="1442"/>
                  </a:lnTo>
                  <a:lnTo>
                    <a:pt x="2978" y="1631"/>
                  </a:lnTo>
                  <a:lnTo>
                    <a:pt x="3605" y="1787"/>
                  </a:lnTo>
                  <a:lnTo>
                    <a:pt x="4201" y="1913"/>
                  </a:lnTo>
                  <a:lnTo>
                    <a:pt x="4828" y="2007"/>
                  </a:lnTo>
                  <a:lnTo>
                    <a:pt x="5392" y="2069"/>
                  </a:lnTo>
                  <a:lnTo>
                    <a:pt x="5988" y="2101"/>
                  </a:lnTo>
                  <a:lnTo>
                    <a:pt x="6583" y="2101"/>
                  </a:lnTo>
                  <a:lnTo>
                    <a:pt x="7147" y="2069"/>
                  </a:lnTo>
                  <a:lnTo>
                    <a:pt x="7712" y="2007"/>
                  </a:lnTo>
                  <a:lnTo>
                    <a:pt x="8307" y="1944"/>
                  </a:lnTo>
                  <a:lnTo>
                    <a:pt x="8871" y="1850"/>
                  </a:lnTo>
                  <a:lnTo>
                    <a:pt x="9467" y="1725"/>
                  </a:lnTo>
                  <a:lnTo>
                    <a:pt x="10658" y="1442"/>
                  </a:lnTo>
                  <a:lnTo>
                    <a:pt x="11881" y="1066"/>
                  </a:lnTo>
                  <a:lnTo>
                    <a:pt x="11881" y="1066"/>
                  </a:lnTo>
                  <a:lnTo>
                    <a:pt x="12037" y="1004"/>
                  </a:lnTo>
                  <a:lnTo>
                    <a:pt x="12194" y="1004"/>
                  </a:lnTo>
                  <a:lnTo>
                    <a:pt x="12319" y="1035"/>
                  </a:lnTo>
                  <a:lnTo>
                    <a:pt x="12445" y="1098"/>
                  </a:lnTo>
                  <a:lnTo>
                    <a:pt x="12445" y="1098"/>
                  </a:lnTo>
                  <a:lnTo>
                    <a:pt x="12852" y="721"/>
                  </a:lnTo>
                  <a:lnTo>
                    <a:pt x="13291" y="439"/>
                  </a:lnTo>
                  <a:lnTo>
                    <a:pt x="13730" y="189"/>
                  </a:lnTo>
                  <a:lnTo>
                    <a:pt x="13981" y="95"/>
                  </a:lnTo>
                  <a:lnTo>
                    <a:pt x="14200" y="32"/>
                  </a:lnTo>
                  <a:lnTo>
                    <a:pt x="14200" y="32"/>
                  </a:lnTo>
                  <a:lnTo>
                    <a:pt x="14326" y="0"/>
                  </a:lnTo>
                  <a:lnTo>
                    <a:pt x="14451" y="0"/>
                  </a:lnTo>
                  <a:lnTo>
                    <a:pt x="14670" y="63"/>
                  </a:lnTo>
                  <a:lnTo>
                    <a:pt x="14890" y="157"/>
                  </a:lnTo>
                  <a:lnTo>
                    <a:pt x="15047" y="314"/>
                  </a:lnTo>
                  <a:lnTo>
                    <a:pt x="15172" y="502"/>
                  </a:lnTo>
                  <a:lnTo>
                    <a:pt x="15235" y="721"/>
                  </a:lnTo>
                  <a:lnTo>
                    <a:pt x="15235" y="847"/>
                  </a:lnTo>
                  <a:lnTo>
                    <a:pt x="15203" y="972"/>
                  </a:lnTo>
                  <a:lnTo>
                    <a:pt x="15172" y="1098"/>
                  </a:lnTo>
                  <a:lnTo>
                    <a:pt x="15109" y="1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fill="none" h="5831" w="23292">
                  <a:moveTo>
                    <a:pt x="22978" y="3167"/>
                  </a:moveTo>
                  <a:lnTo>
                    <a:pt x="22978" y="3167"/>
                  </a:lnTo>
                  <a:lnTo>
                    <a:pt x="22382" y="3511"/>
                  </a:lnTo>
                  <a:lnTo>
                    <a:pt x="21787" y="3856"/>
                  </a:lnTo>
                  <a:lnTo>
                    <a:pt x="21128" y="4170"/>
                  </a:lnTo>
                  <a:lnTo>
                    <a:pt x="20439" y="4452"/>
                  </a:lnTo>
                  <a:lnTo>
                    <a:pt x="19749" y="4703"/>
                  </a:lnTo>
                  <a:lnTo>
                    <a:pt x="18997" y="4953"/>
                  </a:lnTo>
                  <a:lnTo>
                    <a:pt x="18244" y="5173"/>
                  </a:lnTo>
                  <a:lnTo>
                    <a:pt x="17461" y="5329"/>
                  </a:lnTo>
                  <a:lnTo>
                    <a:pt x="16677" y="5486"/>
                  </a:lnTo>
                  <a:lnTo>
                    <a:pt x="15862" y="5612"/>
                  </a:lnTo>
                  <a:lnTo>
                    <a:pt x="15047" y="5706"/>
                  </a:lnTo>
                  <a:lnTo>
                    <a:pt x="14201" y="5800"/>
                  </a:lnTo>
                  <a:lnTo>
                    <a:pt x="13386" y="5831"/>
                  </a:lnTo>
                  <a:lnTo>
                    <a:pt x="12539" y="5831"/>
                  </a:lnTo>
                  <a:lnTo>
                    <a:pt x="11693" y="5831"/>
                  </a:lnTo>
                  <a:lnTo>
                    <a:pt x="10878" y="5768"/>
                  </a:lnTo>
                  <a:lnTo>
                    <a:pt x="10032" y="5706"/>
                  </a:lnTo>
                  <a:lnTo>
                    <a:pt x="9217" y="5580"/>
                  </a:lnTo>
                  <a:lnTo>
                    <a:pt x="8402" y="5455"/>
                  </a:lnTo>
                  <a:lnTo>
                    <a:pt x="7587" y="5267"/>
                  </a:lnTo>
                  <a:lnTo>
                    <a:pt x="6803" y="5079"/>
                  </a:lnTo>
                  <a:lnTo>
                    <a:pt x="6051" y="4828"/>
                  </a:lnTo>
                  <a:lnTo>
                    <a:pt x="5298" y="4546"/>
                  </a:lnTo>
                  <a:lnTo>
                    <a:pt x="4578" y="4264"/>
                  </a:lnTo>
                  <a:lnTo>
                    <a:pt x="3888" y="3919"/>
                  </a:lnTo>
                  <a:lnTo>
                    <a:pt x="3230" y="3543"/>
                  </a:lnTo>
                  <a:lnTo>
                    <a:pt x="2603" y="3135"/>
                  </a:lnTo>
                  <a:lnTo>
                    <a:pt x="2007" y="2696"/>
                  </a:lnTo>
                  <a:lnTo>
                    <a:pt x="1443" y="2195"/>
                  </a:lnTo>
                  <a:lnTo>
                    <a:pt x="941" y="1693"/>
                  </a:lnTo>
                  <a:lnTo>
                    <a:pt x="471" y="1129"/>
                  </a:lnTo>
                  <a:lnTo>
                    <a:pt x="32" y="533"/>
                  </a:lnTo>
                  <a:lnTo>
                    <a:pt x="32" y="533"/>
                  </a:lnTo>
                  <a:lnTo>
                    <a:pt x="1" y="439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126"/>
                  </a:lnTo>
                  <a:lnTo>
                    <a:pt x="189" y="63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502" y="63"/>
                  </a:lnTo>
                  <a:lnTo>
                    <a:pt x="502" y="63"/>
                  </a:lnTo>
                  <a:lnTo>
                    <a:pt x="1129" y="439"/>
                  </a:lnTo>
                  <a:lnTo>
                    <a:pt x="1788" y="816"/>
                  </a:lnTo>
                  <a:lnTo>
                    <a:pt x="2415" y="1160"/>
                  </a:lnTo>
                  <a:lnTo>
                    <a:pt x="3073" y="1474"/>
                  </a:lnTo>
                  <a:lnTo>
                    <a:pt x="3731" y="1756"/>
                  </a:lnTo>
                  <a:lnTo>
                    <a:pt x="4389" y="2038"/>
                  </a:lnTo>
                  <a:lnTo>
                    <a:pt x="5048" y="2289"/>
                  </a:lnTo>
                  <a:lnTo>
                    <a:pt x="5737" y="2508"/>
                  </a:lnTo>
                  <a:lnTo>
                    <a:pt x="6396" y="2728"/>
                  </a:lnTo>
                  <a:lnTo>
                    <a:pt x="7085" y="2916"/>
                  </a:lnTo>
                  <a:lnTo>
                    <a:pt x="7775" y="3073"/>
                  </a:lnTo>
                  <a:lnTo>
                    <a:pt x="8464" y="3229"/>
                  </a:lnTo>
                  <a:lnTo>
                    <a:pt x="9123" y="3323"/>
                  </a:lnTo>
                  <a:lnTo>
                    <a:pt x="9844" y="3449"/>
                  </a:lnTo>
                  <a:lnTo>
                    <a:pt x="10533" y="3511"/>
                  </a:lnTo>
                  <a:lnTo>
                    <a:pt x="11223" y="3574"/>
                  </a:lnTo>
                  <a:lnTo>
                    <a:pt x="11913" y="3605"/>
                  </a:lnTo>
                  <a:lnTo>
                    <a:pt x="12633" y="3637"/>
                  </a:lnTo>
                  <a:lnTo>
                    <a:pt x="13323" y="3637"/>
                  </a:lnTo>
                  <a:lnTo>
                    <a:pt x="14013" y="3605"/>
                  </a:lnTo>
                  <a:lnTo>
                    <a:pt x="14734" y="3574"/>
                  </a:lnTo>
                  <a:lnTo>
                    <a:pt x="15423" y="3511"/>
                  </a:lnTo>
                  <a:lnTo>
                    <a:pt x="16144" y="3417"/>
                  </a:lnTo>
                  <a:lnTo>
                    <a:pt x="16834" y="3323"/>
                  </a:lnTo>
                  <a:lnTo>
                    <a:pt x="18244" y="3073"/>
                  </a:lnTo>
                  <a:lnTo>
                    <a:pt x="19655" y="2728"/>
                  </a:lnTo>
                  <a:lnTo>
                    <a:pt x="21034" y="2320"/>
                  </a:lnTo>
                  <a:lnTo>
                    <a:pt x="22413" y="1850"/>
                  </a:lnTo>
                  <a:lnTo>
                    <a:pt x="22413" y="1850"/>
                  </a:lnTo>
                  <a:lnTo>
                    <a:pt x="22570" y="1819"/>
                  </a:lnTo>
                  <a:lnTo>
                    <a:pt x="22696" y="1819"/>
                  </a:lnTo>
                  <a:lnTo>
                    <a:pt x="22821" y="1819"/>
                  </a:lnTo>
                  <a:lnTo>
                    <a:pt x="22946" y="1881"/>
                  </a:lnTo>
                  <a:lnTo>
                    <a:pt x="23040" y="1944"/>
                  </a:lnTo>
                  <a:lnTo>
                    <a:pt x="23103" y="2038"/>
                  </a:lnTo>
                  <a:lnTo>
                    <a:pt x="23166" y="2132"/>
                  </a:lnTo>
                  <a:lnTo>
                    <a:pt x="23228" y="2226"/>
                  </a:lnTo>
                  <a:lnTo>
                    <a:pt x="23291" y="2477"/>
                  </a:lnTo>
                  <a:lnTo>
                    <a:pt x="23291" y="2602"/>
                  </a:lnTo>
                  <a:lnTo>
                    <a:pt x="23260" y="2728"/>
                  </a:lnTo>
                  <a:lnTo>
                    <a:pt x="23228" y="2853"/>
                  </a:lnTo>
                  <a:lnTo>
                    <a:pt x="23166" y="2978"/>
                  </a:lnTo>
                  <a:lnTo>
                    <a:pt x="23072" y="3073"/>
                  </a:lnTo>
                  <a:lnTo>
                    <a:pt x="22978" y="31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fill="none" h="5016" w="8370">
                  <a:moveTo>
                    <a:pt x="8088" y="1066"/>
                  </a:moveTo>
                  <a:lnTo>
                    <a:pt x="8088" y="1066"/>
                  </a:lnTo>
                  <a:lnTo>
                    <a:pt x="7210" y="1599"/>
                  </a:lnTo>
                  <a:lnTo>
                    <a:pt x="6301" y="2132"/>
                  </a:lnTo>
                  <a:lnTo>
                    <a:pt x="5361" y="2602"/>
                  </a:lnTo>
                  <a:lnTo>
                    <a:pt x="4389" y="3072"/>
                  </a:lnTo>
                  <a:lnTo>
                    <a:pt x="2477" y="3981"/>
                  </a:lnTo>
                  <a:lnTo>
                    <a:pt x="1536" y="4452"/>
                  </a:lnTo>
                  <a:lnTo>
                    <a:pt x="627" y="4953"/>
                  </a:lnTo>
                  <a:lnTo>
                    <a:pt x="627" y="4953"/>
                  </a:lnTo>
                  <a:lnTo>
                    <a:pt x="533" y="5016"/>
                  </a:lnTo>
                  <a:lnTo>
                    <a:pt x="439" y="5016"/>
                  </a:lnTo>
                  <a:lnTo>
                    <a:pt x="282" y="5016"/>
                  </a:lnTo>
                  <a:lnTo>
                    <a:pt x="157" y="4922"/>
                  </a:lnTo>
                  <a:lnTo>
                    <a:pt x="63" y="4796"/>
                  </a:lnTo>
                  <a:lnTo>
                    <a:pt x="0" y="4671"/>
                  </a:lnTo>
                  <a:lnTo>
                    <a:pt x="0" y="4514"/>
                  </a:lnTo>
                  <a:lnTo>
                    <a:pt x="63" y="4358"/>
                  </a:lnTo>
                  <a:lnTo>
                    <a:pt x="188" y="4232"/>
                  </a:lnTo>
                  <a:lnTo>
                    <a:pt x="188" y="4232"/>
                  </a:lnTo>
                  <a:lnTo>
                    <a:pt x="1944" y="3010"/>
                  </a:lnTo>
                  <a:lnTo>
                    <a:pt x="2821" y="2383"/>
                  </a:lnTo>
                  <a:lnTo>
                    <a:pt x="3762" y="1787"/>
                  </a:lnTo>
                  <a:lnTo>
                    <a:pt x="4702" y="1254"/>
                  </a:lnTo>
                  <a:lnTo>
                    <a:pt x="5674" y="753"/>
                  </a:lnTo>
                  <a:lnTo>
                    <a:pt x="6176" y="533"/>
                  </a:lnTo>
                  <a:lnTo>
                    <a:pt x="6646" y="345"/>
                  </a:lnTo>
                  <a:lnTo>
                    <a:pt x="7147" y="157"/>
                  </a:lnTo>
                  <a:lnTo>
                    <a:pt x="7649" y="0"/>
                  </a:lnTo>
                  <a:lnTo>
                    <a:pt x="7649" y="0"/>
                  </a:lnTo>
                  <a:lnTo>
                    <a:pt x="7774" y="0"/>
                  </a:lnTo>
                  <a:lnTo>
                    <a:pt x="7900" y="0"/>
                  </a:lnTo>
                  <a:lnTo>
                    <a:pt x="7994" y="32"/>
                  </a:lnTo>
                  <a:lnTo>
                    <a:pt x="8088" y="63"/>
                  </a:lnTo>
                  <a:lnTo>
                    <a:pt x="8213" y="188"/>
                  </a:lnTo>
                  <a:lnTo>
                    <a:pt x="8307" y="345"/>
                  </a:lnTo>
                  <a:lnTo>
                    <a:pt x="8370" y="533"/>
                  </a:lnTo>
                  <a:lnTo>
                    <a:pt x="8338" y="721"/>
                  </a:lnTo>
                  <a:lnTo>
                    <a:pt x="8244" y="909"/>
                  </a:lnTo>
                  <a:lnTo>
                    <a:pt x="8182" y="972"/>
                  </a:lnTo>
                  <a:lnTo>
                    <a:pt x="8088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fill="none" h="53822" w="53571">
                  <a:moveTo>
                    <a:pt x="42819" y="48399"/>
                  </a:moveTo>
                  <a:lnTo>
                    <a:pt x="42819" y="48399"/>
                  </a:lnTo>
                  <a:lnTo>
                    <a:pt x="41879" y="49120"/>
                  </a:lnTo>
                  <a:lnTo>
                    <a:pt x="40907" y="49747"/>
                  </a:lnTo>
                  <a:lnTo>
                    <a:pt x="39935" y="50374"/>
                  </a:lnTo>
                  <a:lnTo>
                    <a:pt x="38932" y="50907"/>
                  </a:lnTo>
                  <a:lnTo>
                    <a:pt x="37929" y="51408"/>
                  </a:lnTo>
                  <a:lnTo>
                    <a:pt x="36926" y="51878"/>
                  </a:lnTo>
                  <a:lnTo>
                    <a:pt x="35891" y="52286"/>
                  </a:lnTo>
                  <a:lnTo>
                    <a:pt x="34857" y="52631"/>
                  </a:lnTo>
                  <a:lnTo>
                    <a:pt x="33823" y="52944"/>
                  </a:lnTo>
                  <a:lnTo>
                    <a:pt x="32788" y="53195"/>
                  </a:lnTo>
                  <a:lnTo>
                    <a:pt x="31722" y="53414"/>
                  </a:lnTo>
                  <a:lnTo>
                    <a:pt x="30657" y="53602"/>
                  </a:lnTo>
                  <a:lnTo>
                    <a:pt x="29591" y="53696"/>
                  </a:lnTo>
                  <a:lnTo>
                    <a:pt x="28525" y="53791"/>
                  </a:lnTo>
                  <a:lnTo>
                    <a:pt x="27459" y="53822"/>
                  </a:lnTo>
                  <a:lnTo>
                    <a:pt x="26394" y="53822"/>
                  </a:lnTo>
                  <a:lnTo>
                    <a:pt x="25328" y="53759"/>
                  </a:lnTo>
                  <a:lnTo>
                    <a:pt x="24262" y="53665"/>
                  </a:lnTo>
                  <a:lnTo>
                    <a:pt x="23196" y="53540"/>
                  </a:lnTo>
                  <a:lnTo>
                    <a:pt x="22130" y="53352"/>
                  </a:lnTo>
                  <a:lnTo>
                    <a:pt x="21065" y="53132"/>
                  </a:lnTo>
                  <a:lnTo>
                    <a:pt x="19999" y="52881"/>
                  </a:lnTo>
                  <a:lnTo>
                    <a:pt x="18964" y="52568"/>
                  </a:lnTo>
                  <a:lnTo>
                    <a:pt x="17899" y="52223"/>
                  </a:lnTo>
                  <a:lnTo>
                    <a:pt x="16864" y="51878"/>
                  </a:lnTo>
                  <a:lnTo>
                    <a:pt x="15830" y="51440"/>
                  </a:lnTo>
                  <a:lnTo>
                    <a:pt x="14827" y="51001"/>
                  </a:lnTo>
                  <a:lnTo>
                    <a:pt x="13824" y="50499"/>
                  </a:lnTo>
                  <a:lnTo>
                    <a:pt x="12821" y="49998"/>
                  </a:lnTo>
                  <a:lnTo>
                    <a:pt x="11818" y="49433"/>
                  </a:lnTo>
                  <a:lnTo>
                    <a:pt x="10846" y="48838"/>
                  </a:lnTo>
                  <a:lnTo>
                    <a:pt x="9905" y="48211"/>
                  </a:lnTo>
                  <a:lnTo>
                    <a:pt x="9905" y="48211"/>
                  </a:lnTo>
                  <a:lnTo>
                    <a:pt x="9090" y="47647"/>
                  </a:lnTo>
                  <a:lnTo>
                    <a:pt x="8307" y="47020"/>
                  </a:lnTo>
                  <a:lnTo>
                    <a:pt x="7554" y="46361"/>
                  </a:lnTo>
                  <a:lnTo>
                    <a:pt x="6833" y="45703"/>
                  </a:lnTo>
                  <a:lnTo>
                    <a:pt x="6144" y="44982"/>
                  </a:lnTo>
                  <a:lnTo>
                    <a:pt x="5486" y="44261"/>
                  </a:lnTo>
                  <a:lnTo>
                    <a:pt x="4890" y="43478"/>
                  </a:lnTo>
                  <a:lnTo>
                    <a:pt x="4294" y="42694"/>
                  </a:lnTo>
                  <a:lnTo>
                    <a:pt x="3762" y="41879"/>
                  </a:lnTo>
                  <a:lnTo>
                    <a:pt x="3229" y="41064"/>
                  </a:lnTo>
                  <a:lnTo>
                    <a:pt x="2758" y="40218"/>
                  </a:lnTo>
                  <a:lnTo>
                    <a:pt x="2320" y="39340"/>
                  </a:lnTo>
                  <a:lnTo>
                    <a:pt x="1912" y="38431"/>
                  </a:lnTo>
                  <a:lnTo>
                    <a:pt x="1567" y="37553"/>
                  </a:lnTo>
                  <a:lnTo>
                    <a:pt x="1223" y="36613"/>
                  </a:lnTo>
                  <a:lnTo>
                    <a:pt x="940" y="35704"/>
                  </a:lnTo>
                  <a:lnTo>
                    <a:pt x="690" y="34763"/>
                  </a:lnTo>
                  <a:lnTo>
                    <a:pt x="470" y="33792"/>
                  </a:lnTo>
                  <a:lnTo>
                    <a:pt x="313" y="32851"/>
                  </a:lnTo>
                  <a:lnTo>
                    <a:pt x="157" y="31879"/>
                  </a:lnTo>
                  <a:lnTo>
                    <a:pt x="63" y="30908"/>
                  </a:lnTo>
                  <a:lnTo>
                    <a:pt x="0" y="29936"/>
                  </a:lnTo>
                  <a:lnTo>
                    <a:pt x="0" y="28933"/>
                  </a:lnTo>
                  <a:lnTo>
                    <a:pt x="31" y="27961"/>
                  </a:lnTo>
                  <a:lnTo>
                    <a:pt x="94" y="26989"/>
                  </a:lnTo>
                  <a:lnTo>
                    <a:pt x="188" y="26018"/>
                  </a:lnTo>
                  <a:lnTo>
                    <a:pt x="345" y="25046"/>
                  </a:lnTo>
                  <a:lnTo>
                    <a:pt x="533" y="24074"/>
                  </a:lnTo>
                  <a:lnTo>
                    <a:pt x="752" y="23134"/>
                  </a:lnTo>
                  <a:lnTo>
                    <a:pt x="1034" y="22193"/>
                  </a:lnTo>
                  <a:lnTo>
                    <a:pt x="1348" y="21253"/>
                  </a:lnTo>
                  <a:lnTo>
                    <a:pt x="1724" y="20313"/>
                  </a:lnTo>
                  <a:lnTo>
                    <a:pt x="1724" y="20313"/>
                  </a:lnTo>
                  <a:lnTo>
                    <a:pt x="2038" y="19310"/>
                  </a:lnTo>
                  <a:lnTo>
                    <a:pt x="2382" y="18338"/>
                  </a:lnTo>
                  <a:lnTo>
                    <a:pt x="2758" y="17366"/>
                  </a:lnTo>
                  <a:lnTo>
                    <a:pt x="3197" y="16394"/>
                  </a:lnTo>
                  <a:lnTo>
                    <a:pt x="3636" y="15454"/>
                  </a:lnTo>
                  <a:lnTo>
                    <a:pt x="4138" y="14545"/>
                  </a:lnTo>
                  <a:lnTo>
                    <a:pt x="4671" y="13636"/>
                  </a:lnTo>
                  <a:lnTo>
                    <a:pt x="5235" y="12727"/>
                  </a:lnTo>
                  <a:lnTo>
                    <a:pt x="5830" y="11881"/>
                  </a:lnTo>
                  <a:lnTo>
                    <a:pt x="6426" y="11034"/>
                  </a:lnTo>
                  <a:lnTo>
                    <a:pt x="7084" y="10219"/>
                  </a:lnTo>
                  <a:lnTo>
                    <a:pt x="7774" y="9404"/>
                  </a:lnTo>
                  <a:lnTo>
                    <a:pt x="8495" y="8621"/>
                  </a:lnTo>
                  <a:lnTo>
                    <a:pt x="9247" y="7900"/>
                  </a:lnTo>
                  <a:lnTo>
                    <a:pt x="9999" y="7179"/>
                  </a:lnTo>
                  <a:lnTo>
                    <a:pt x="10783" y="6458"/>
                  </a:lnTo>
                  <a:lnTo>
                    <a:pt x="11598" y="5799"/>
                  </a:lnTo>
                  <a:lnTo>
                    <a:pt x="12444" y="5172"/>
                  </a:lnTo>
                  <a:lnTo>
                    <a:pt x="13291" y="4577"/>
                  </a:lnTo>
                  <a:lnTo>
                    <a:pt x="14200" y="4013"/>
                  </a:lnTo>
                  <a:lnTo>
                    <a:pt x="15078" y="3448"/>
                  </a:lnTo>
                  <a:lnTo>
                    <a:pt x="16018" y="2947"/>
                  </a:lnTo>
                  <a:lnTo>
                    <a:pt x="16958" y="2477"/>
                  </a:lnTo>
                  <a:lnTo>
                    <a:pt x="17930" y="2069"/>
                  </a:lnTo>
                  <a:lnTo>
                    <a:pt x="18902" y="1662"/>
                  </a:lnTo>
                  <a:lnTo>
                    <a:pt x="19874" y="1317"/>
                  </a:lnTo>
                  <a:lnTo>
                    <a:pt x="20877" y="1003"/>
                  </a:lnTo>
                  <a:lnTo>
                    <a:pt x="21911" y="721"/>
                  </a:lnTo>
                  <a:lnTo>
                    <a:pt x="22945" y="502"/>
                  </a:lnTo>
                  <a:lnTo>
                    <a:pt x="23980" y="314"/>
                  </a:lnTo>
                  <a:lnTo>
                    <a:pt x="25046" y="157"/>
                  </a:lnTo>
                  <a:lnTo>
                    <a:pt x="26111" y="63"/>
                  </a:lnTo>
                  <a:lnTo>
                    <a:pt x="26111" y="63"/>
                  </a:lnTo>
                  <a:lnTo>
                    <a:pt x="27146" y="0"/>
                  </a:lnTo>
                  <a:lnTo>
                    <a:pt x="28180" y="0"/>
                  </a:lnTo>
                  <a:lnTo>
                    <a:pt x="29183" y="32"/>
                  </a:lnTo>
                  <a:lnTo>
                    <a:pt x="30218" y="94"/>
                  </a:lnTo>
                  <a:lnTo>
                    <a:pt x="31221" y="220"/>
                  </a:lnTo>
                  <a:lnTo>
                    <a:pt x="32224" y="376"/>
                  </a:lnTo>
                  <a:lnTo>
                    <a:pt x="33196" y="565"/>
                  </a:lnTo>
                  <a:lnTo>
                    <a:pt x="34199" y="815"/>
                  </a:lnTo>
                  <a:lnTo>
                    <a:pt x="35139" y="1097"/>
                  </a:lnTo>
                  <a:lnTo>
                    <a:pt x="36111" y="1411"/>
                  </a:lnTo>
                  <a:lnTo>
                    <a:pt x="37051" y="1756"/>
                  </a:lnTo>
                  <a:lnTo>
                    <a:pt x="37960" y="2132"/>
                  </a:lnTo>
                  <a:lnTo>
                    <a:pt x="38869" y="2571"/>
                  </a:lnTo>
                  <a:lnTo>
                    <a:pt x="39778" y="3010"/>
                  </a:lnTo>
                  <a:lnTo>
                    <a:pt x="40625" y="3511"/>
                  </a:lnTo>
                  <a:lnTo>
                    <a:pt x="41502" y="4044"/>
                  </a:lnTo>
                  <a:lnTo>
                    <a:pt x="42317" y="4608"/>
                  </a:lnTo>
                  <a:lnTo>
                    <a:pt x="43132" y="5204"/>
                  </a:lnTo>
                  <a:lnTo>
                    <a:pt x="43916" y="5799"/>
                  </a:lnTo>
                  <a:lnTo>
                    <a:pt x="44700" y="6458"/>
                  </a:lnTo>
                  <a:lnTo>
                    <a:pt x="45421" y="7147"/>
                  </a:lnTo>
                  <a:lnTo>
                    <a:pt x="46142" y="7837"/>
                  </a:lnTo>
                  <a:lnTo>
                    <a:pt x="46831" y="8589"/>
                  </a:lnTo>
                  <a:lnTo>
                    <a:pt x="47490" y="9341"/>
                  </a:lnTo>
                  <a:lnTo>
                    <a:pt x="48116" y="10125"/>
                  </a:lnTo>
                  <a:lnTo>
                    <a:pt x="48712" y="10940"/>
                  </a:lnTo>
                  <a:lnTo>
                    <a:pt x="49308" y="11786"/>
                  </a:lnTo>
                  <a:lnTo>
                    <a:pt x="49840" y="12633"/>
                  </a:lnTo>
                  <a:lnTo>
                    <a:pt x="50342" y="13542"/>
                  </a:lnTo>
                  <a:lnTo>
                    <a:pt x="50812" y="14451"/>
                  </a:lnTo>
                  <a:lnTo>
                    <a:pt x="51251" y="15360"/>
                  </a:lnTo>
                  <a:lnTo>
                    <a:pt x="51659" y="16300"/>
                  </a:lnTo>
                  <a:lnTo>
                    <a:pt x="51659" y="16300"/>
                  </a:lnTo>
                  <a:lnTo>
                    <a:pt x="52066" y="17366"/>
                  </a:lnTo>
                  <a:lnTo>
                    <a:pt x="52411" y="18463"/>
                  </a:lnTo>
                  <a:lnTo>
                    <a:pt x="52724" y="19529"/>
                  </a:lnTo>
                  <a:lnTo>
                    <a:pt x="52975" y="20626"/>
                  </a:lnTo>
                  <a:lnTo>
                    <a:pt x="53195" y="21723"/>
                  </a:lnTo>
                  <a:lnTo>
                    <a:pt x="53351" y="22820"/>
                  </a:lnTo>
                  <a:lnTo>
                    <a:pt x="53477" y="23949"/>
                  </a:lnTo>
                  <a:lnTo>
                    <a:pt x="53539" y="25046"/>
                  </a:lnTo>
                  <a:lnTo>
                    <a:pt x="53571" y="26143"/>
                  </a:lnTo>
                  <a:lnTo>
                    <a:pt x="53539" y="27272"/>
                  </a:lnTo>
                  <a:lnTo>
                    <a:pt x="53477" y="28369"/>
                  </a:lnTo>
                  <a:lnTo>
                    <a:pt x="53383" y="29466"/>
                  </a:lnTo>
                  <a:lnTo>
                    <a:pt x="53226" y="30563"/>
                  </a:lnTo>
                  <a:lnTo>
                    <a:pt x="53038" y="31660"/>
                  </a:lnTo>
                  <a:lnTo>
                    <a:pt x="52787" y="32726"/>
                  </a:lnTo>
                  <a:lnTo>
                    <a:pt x="52536" y="33792"/>
                  </a:lnTo>
                  <a:lnTo>
                    <a:pt x="52191" y="34857"/>
                  </a:lnTo>
                  <a:lnTo>
                    <a:pt x="51847" y="35923"/>
                  </a:lnTo>
                  <a:lnTo>
                    <a:pt x="51439" y="36926"/>
                  </a:lnTo>
                  <a:lnTo>
                    <a:pt x="51000" y="37961"/>
                  </a:lnTo>
                  <a:lnTo>
                    <a:pt x="50530" y="38964"/>
                  </a:lnTo>
                  <a:lnTo>
                    <a:pt x="49997" y="39935"/>
                  </a:lnTo>
                  <a:lnTo>
                    <a:pt x="49464" y="40907"/>
                  </a:lnTo>
                  <a:lnTo>
                    <a:pt x="48869" y="41848"/>
                  </a:lnTo>
                  <a:lnTo>
                    <a:pt x="48242" y="42757"/>
                  </a:lnTo>
                  <a:lnTo>
                    <a:pt x="47552" y="43634"/>
                  </a:lnTo>
                  <a:lnTo>
                    <a:pt x="46863" y="44512"/>
                  </a:lnTo>
                  <a:lnTo>
                    <a:pt x="46110" y="45358"/>
                  </a:lnTo>
                  <a:lnTo>
                    <a:pt x="45358" y="46142"/>
                  </a:lnTo>
                  <a:lnTo>
                    <a:pt x="44543" y="46926"/>
                  </a:lnTo>
                  <a:lnTo>
                    <a:pt x="43697" y="47678"/>
                  </a:lnTo>
                  <a:lnTo>
                    <a:pt x="42819" y="48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fill="none" h="38651" w="23511">
                  <a:moveTo>
                    <a:pt x="4734" y="38556"/>
                  </a:moveTo>
                  <a:lnTo>
                    <a:pt x="4734" y="38556"/>
                  </a:lnTo>
                  <a:lnTo>
                    <a:pt x="4546" y="38556"/>
                  </a:lnTo>
                  <a:lnTo>
                    <a:pt x="4358" y="38556"/>
                  </a:lnTo>
                  <a:lnTo>
                    <a:pt x="4358" y="38556"/>
                  </a:lnTo>
                  <a:lnTo>
                    <a:pt x="4201" y="38619"/>
                  </a:lnTo>
                  <a:lnTo>
                    <a:pt x="4107" y="38650"/>
                  </a:lnTo>
                  <a:lnTo>
                    <a:pt x="4013" y="38650"/>
                  </a:lnTo>
                  <a:lnTo>
                    <a:pt x="3919" y="38619"/>
                  </a:lnTo>
                  <a:lnTo>
                    <a:pt x="3825" y="38588"/>
                  </a:lnTo>
                  <a:lnTo>
                    <a:pt x="3762" y="38525"/>
                  </a:lnTo>
                  <a:lnTo>
                    <a:pt x="3668" y="38431"/>
                  </a:lnTo>
                  <a:lnTo>
                    <a:pt x="3668" y="38431"/>
                  </a:lnTo>
                  <a:lnTo>
                    <a:pt x="3292" y="37835"/>
                  </a:lnTo>
                  <a:lnTo>
                    <a:pt x="2916" y="37271"/>
                  </a:lnTo>
                  <a:lnTo>
                    <a:pt x="2571" y="36644"/>
                  </a:lnTo>
                  <a:lnTo>
                    <a:pt x="2258" y="36049"/>
                  </a:lnTo>
                  <a:lnTo>
                    <a:pt x="1944" y="35422"/>
                  </a:lnTo>
                  <a:lnTo>
                    <a:pt x="1662" y="34795"/>
                  </a:lnTo>
                  <a:lnTo>
                    <a:pt x="1411" y="34168"/>
                  </a:lnTo>
                  <a:lnTo>
                    <a:pt x="1192" y="33541"/>
                  </a:lnTo>
                  <a:lnTo>
                    <a:pt x="972" y="32883"/>
                  </a:lnTo>
                  <a:lnTo>
                    <a:pt x="784" y="32256"/>
                  </a:lnTo>
                  <a:lnTo>
                    <a:pt x="596" y="31597"/>
                  </a:lnTo>
                  <a:lnTo>
                    <a:pt x="440" y="30939"/>
                  </a:lnTo>
                  <a:lnTo>
                    <a:pt x="314" y="30281"/>
                  </a:lnTo>
                  <a:lnTo>
                    <a:pt x="220" y="29591"/>
                  </a:lnTo>
                  <a:lnTo>
                    <a:pt x="126" y="28933"/>
                  </a:lnTo>
                  <a:lnTo>
                    <a:pt x="63" y="28275"/>
                  </a:lnTo>
                  <a:lnTo>
                    <a:pt x="32" y="27585"/>
                  </a:lnTo>
                  <a:lnTo>
                    <a:pt x="1" y="26927"/>
                  </a:lnTo>
                  <a:lnTo>
                    <a:pt x="1" y="26237"/>
                  </a:lnTo>
                  <a:lnTo>
                    <a:pt x="32" y="25548"/>
                  </a:lnTo>
                  <a:lnTo>
                    <a:pt x="63" y="24889"/>
                  </a:lnTo>
                  <a:lnTo>
                    <a:pt x="126" y="24200"/>
                  </a:lnTo>
                  <a:lnTo>
                    <a:pt x="220" y="23541"/>
                  </a:lnTo>
                  <a:lnTo>
                    <a:pt x="314" y="22852"/>
                  </a:lnTo>
                  <a:lnTo>
                    <a:pt x="440" y="22194"/>
                  </a:lnTo>
                  <a:lnTo>
                    <a:pt x="596" y="21535"/>
                  </a:lnTo>
                  <a:lnTo>
                    <a:pt x="784" y="20846"/>
                  </a:lnTo>
                  <a:lnTo>
                    <a:pt x="972" y="20187"/>
                  </a:lnTo>
                  <a:lnTo>
                    <a:pt x="1160" y="19529"/>
                  </a:lnTo>
                  <a:lnTo>
                    <a:pt x="1411" y="18902"/>
                  </a:lnTo>
                  <a:lnTo>
                    <a:pt x="1662" y="18244"/>
                  </a:lnTo>
                  <a:lnTo>
                    <a:pt x="1944" y="17586"/>
                  </a:lnTo>
                  <a:lnTo>
                    <a:pt x="1944" y="17586"/>
                  </a:lnTo>
                  <a:lnTo>
                    <a:pt x="2258" y="16927"/>
                  </a:lnTo>
                  <a:lnTo>
                    <a:pt x="2571" y="16269"/>
                  </a:lnTo>
                  <a:lnTo>
                    <a:pt x="2916" y="15642"/>
                  </a:lnTo>
                  <a:lnTo>
                    <a:pt x="3292" y="14984"/>
                  </a:lnTo>
                  <a:lnTo>
                    <a:pt x="3668" y="14388"/>
                  </a:lnTo>
                  <a:lnTo>
                    <a:pt x="4076" y="13761"/>
                  </a:lnTo>
                  <a:lnTo>
                    <a:pt x="4483" y="13166"/>
                  </a:lnTo>
                  <a:lnTo>
                    <a:pt x="4922" y="12570"/>
                  </a:lnTo>
                  <a:lnTo>
                    <a:pt x="5392" y="11975"/>
                  </a:lnTo>
                  <a:lnTo>
                    <a:pt x="5862" y="11410"/>
                  </a:lnTo>
                  <a:lnTo>
                    <a:pt x="6333" y="10878"/>
                  </a:lnTo>
                  <a:lnTo>
                    <a:pt x="6834" y="10345"/>
                  </a:lnTo>
                  <a:lnTo>
                    <a:pt x="7336" y="9812"/>
                  </a:lnTo>
                  <a:lnTo>
                    <a:pt x="7869" y="9279"/>
                  </a:lnTo>
                  <a:lnTo>
                    <a:pt x="8401" y="8777"/>
                  </a:lnTo>
                  <a:lnTo>
                    <a:pt x="8966" y="8307"/>
                  </a:lnTo>
                  <a:lnTo>
                    <a:pt x="8966" y="8307"/>
                  </a:lnTo>
                  <a:lnTo>
                    <a:pt x="9655" y="7712"/>
                  </a:lnTo>
                  <a:lnTo>
                    <a:pt x="10408" y="7147"/>
                  </a:lnTo>
                  <a:lnTo>
                    <a:pt x="11881" y="6050"/>
                  </a:lnTo>
                  <a:lnTo>
                    <a:pt x="13385" y="5016"/>
                  </a:lnTo>
                  <a:lnTo>
                    <a:pt x="14890" y="3950"/>
                  </a:lnTo>
                  <a:lnTo>
                    <a:pt x="14890" y="3950"/>
                  </a:lnTo>
                  <a:lnTo>
                    <a:pt x="16019" y="3104"/>
                  </a:lnTo>
                  <a:lnTo>
                    <a:pt x="16551" y="2665"/>
                  </a:lnTo>
                  <a:lnTo>
                    <a:pt x="17084" y="2226"/>
                  </a:lnTo>
                  <a:lnTo>
                    <a:pt x="17617" y="1756"/>
                  </a:lnTo>
                  <a:lnTo>
                    <a:pt x="18119" y="1254"/>
                  </a:lnTo>
                  <a:lnTo>
                    <a:pt x="18589" y="753"/>
                  </a:lnTo>
                  <a:lnTo>
                    <a:pt x="19059" y="220"/>
                  </a:lnTo>
                  <a:lnTo>
                    <a:pt x="19059" y="220"/>
                  </a:lnTo>
                  <a:lnTo>
                    <a:pt x="19216" y="94"/>
                  </a:lnTo>
                  <a:lnTo>
                    <a:pt x="19373" y="32"/>
                  </a:lnTo>
                  <a:lnTo>
                    <a:pt x="19561" y="0"/>
                  </a:lnTo>
                  <a:lnTo>
                    <a:pt x="19717" y="0"/>
                  </a:lnTo>
                  <a:lnTo>
                    <a:pt x="19906" y="63"/>
                  </a:lnTo>
                  <a:lnTo>
                    <a:pt x="20062" y="126"/>
                  </a:lnTo>
                  <a:lnTo>
                    <a:pt x="20219" y="251"/>
                  </a:lnTo>
                  <a:lnTo>
                    <a:pt x="20313" y="408"/>
                  </a:lnTo>
                  <a:lnTo>
                    <a:pt x="20313" y="408"/>
                  </a:lnTo>
                  <a:lnTo>
                    <a:pt x="20626" y="1003"/>
                  </a:lnTo>
                  <a:lnTo>
                    <a:pt x="20940" y="1630"/>
                  </a:lnTo>
                  <a:lnTo>
                    <a:pt x="21473" y="2916"/>
                  </a:lnTo>
                  <a:lnTo>
                    <a:pt x="21974" y="4201"/>
                  </a:lnTo>
                  <a:lnTo>
                    <a:pt x="22382" y="5517"/>
                  </a:lnTo>
                  <a:lnTo>
                    <a:pt x="22758" y="6897"/>
                  </a:lnTo>
                  <a:lnTo>
                    <a:pt x="23040" y="8244"/>
                  </a:lnTo>
                  <a:lnTo>
                    <a:pt x="23260" y="9624"/>
                  </a:lnTo>
                  <a:lnTo>
                    <a:pt x="23416" y="11034"/>
                  </a:lnTo>
                  <a:lnTo>
                    <a:pt x="23416" y="11034"/>
                  </a:lnTo>
                  <a:lnTo>
                    <a:pt x="23479" y="12194"/>
                  </a:lnTo>
                  <a:lnTo>
                    <a:pt x="23510" y="13354"/>
                  </a:lnTo>
                  <a:lnTo>
                    <a:pt x="23510" y="14514"/>
                  </a:lnTo>
                  <a:lnTo>
                    <a:pt x="23448" y="15674"/>
                  </a:lnTo>
                  <a:lnTo>
                    <a:pt x="23354" y="16833"/>
                  </a:lnTo>
                  <a:lnTo>
                    <a:pt x="23228" y="17962"/>
                  </a:lnTo>
                  <a:lnTo>
                    <a:pt x="23040" y="19122"/>
                  </a:lnTo>
                  <a:lnTo>
                    <a:pt x="22789" y="20250"/>
                  </a:lnTo>
                  <a:lnTo>
                    <a:pt x="22539" y="21347"/>
                  </a:lnTo>
                  <a:lnTo>
                    <a:pt x="22225" y="22444"/>
                  </a:lnTo>
                  <a:lnTo>
                    <a:pt x="21849" y="23541"/>
                  </a:lnTo>
                  <a:lnTo>
                    <a:pt x="21473" y="24607"/>
                  </a:lnTo>
                  <a:lnTo>
                    <a:pt x="21003" y="25642"/>
                  </a:lnTo>
                  <a:lnTo>
                    <a:pt x="20532" y="26676"/>
                  </a:lnTo>
                  <a:lnTo>
                    <a:pt x="20000" y="27679"/>
                  </a:lnTo>
                  <a:lnTo>
                    <a:pt x="19435" y="28651"/>
                  </a:lnTo>
                  <a:lnTo>
                    <a:pt x="18808" y="29591"/>
                  </a:lnTo>
                  <a:lnTo>
                    <a:pt x="18181" y="30469"/>
                  </a:lnTo>
                  <a:lnTo>
                    <a:pt x="17461" y="31347"/>
                  </a:lnTo>
                  <a:lnTo>
                    <a:pt x="16740" y="32193"/>
                  </a:lnTo>
                  <a:lnTo>
                    <a:pt x="15956" y="32977"/>
                  </a:lnTo>
                  <a:lnTo>
                    <a:pt x="15141" y="33729"/>
                  </a:lnTo>
                  <a:lnTo>
                    <a:pt x="14295" y="34450"/>
                  </a:lnTo>
                  <a:lnTo>
                    <a:pt x="13385" y="35108"/>
                  </a:lnTo>
                  <a:lnTo>
                    <a:pt x="12445" y="35735"/>
                  </a:lnTo>
                  <a:lnTo>
                    <a:pt x="11442" y="36299"/>
                  </a:lnTo>
                  <a:lnTo>
                    <a:pt x="10439" y="36832"/>
                  </a:lnTo>
                  <a:lnTo>
                    <a:pt x="9373" y="37302"/>
                  </a:lnTo>
                  <a:lnTo>
                    <a:pt x="8276" y="37710"/>
                  </a:lnTo>
                  <a:lnTo>
                    <a:pt x="7116" y="38055"/>
                  </a:lnTo>
                  <a:lnTo>
                    <a:pt x="5956" y="38337"/>
                  </a:lnTo>
                  <a:lnTo>
                    <a:pt x="4734" y="385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h="165697" w="160650">
                  <a:moveTo>
                    <a:pt x="67646" y="0"/>
                  </a:move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fill="none" h="165697" w="160650">
                  <a:moveTo>
                    <a:pt x="157797" y="136607"/>
                  </a:move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lnTo>
                    <a:pt x="67646" y="0"/>
                  </a:lnTo>
                  <a:lnTo>
                    <a:pt x="66204" y="2069"/>
                  </a:ln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4730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412525" y="3947950"/>
              <a:ext cx="1365150" cy="891825"/>
            </a:xfrm>
            <a:custGeom>
              <a:rect b="b" l="l" r="r" t="t"/>
              <a:pathLst>
                <a:path extrusionOk="0" h="35673" w="54606">
                  <a:moveTo>
                    <a:pt x="29529" y="0"/>
                  </a:moveTo>
                  <a:lnTo>
                    <a:pt x="28557" y="63"/>
                  </a:lnTo>
                  <a:lnTo>
                    <a:pt x="27648" y="157"/>
                  </a:lnTo>
                  <a:lnTo>
                    <a:pt x="26770" y="314"/>
                  </a:lnTo>
                  <a:lnTo>
                    <a:pt x="25924" y="533"/>
                  </a:lnTo>
                  <a:lnTo>
                    <a:pt x="25109" y="815"/>
                  </a:lnTo>
                  <a:lnTo>
                    <a:pt x="24325" y="1160"/>
                  </a:lnTo>
                  <a:lnTo>
                    <a:pt x="23541" y="1536"/>
                  </a:lnTo>
                  <a:lnTo>
                    <a:pt x="22821" y="1975"/>
                  </a:lnTo>
                  <a:lnTo>
                    <a:pt x="22100" y="2477"/>
                  </a:lnTo>
                  <a:lnTo>
                    <a:pt x="21410" y="3041"/>
                  </a:lnTo>
                  <a:lnTo>
                    <a:pt x="20720" y="3668"/>
                  </a:lnTo>
                  <a:lnTo>
                    <a:pt x="20062" y="4358"/>
                  </a:lnTo>
                  <a:lnTo>
                    <a:pt x="19435" y="5110"/>
                  </a:lnTo>
                  <a:lnTo>
                    <a:pt x="18808" y="5925"/>
                  </a:lnTo>
                  <a:lnTo>
                    <a:pt x="18401" y="6520"/>
                  </a:lnTo>
                  <a:lnTo>
                    <a:pt x="17993" y="7147"/>
                  </a:lnTo>
                  <a:lnTo>
                    <a:pt x="17147" y="8558"/>
                  </a:lnTo>
                  <a:lnTo>
                    <a:pt x="16708" y="9216"/>
                  </a:lnTo>
                  <a:lnTo>
                    <a:pt x="16238" y="9874"/>
                  </a:lnTo>
                  <a:lnTo>
                    <a:pt x="16018" y="10157"/>
                  </a:lnTo>
                  <a:lnTo>
                    <a:pt x="15768" y="10439"/>
                  </a:lnTo>
                  <a:lnTo>
                    <a:pt x="15486" y="10689"/>
                  </a:lnTo>
                  <a:lnTo>
                    <a:pt x="15235" y="10940"/>
                  </a:lnTo>
                  <a:lnTo>
                    <a:pt x="14953" y="11128"/>
                  </a:lnTo>
                  <a:lnTo>
                    <a:pt x="14671" y="11285"/>
                  </a:lnTo>
                  <a:lnTo>
                    <a:pt x="14357" y="11442"/>
                  </a:lnTo>
                  <a:lnTo>
                    <a:pt x="14044" y="11567"/>
                  </a:lnTo>
                  <a:lnTo>
                    <a:pt x="13354" y="11787"/>
                  </a:lnTo>
                  <a:lnTo>
                    <a:pt x="12633" y="11975"/>
                  </a:lnTo>
                  <a:lnTo>
                    <a:pt x="11191" y="12319"/>
                  </a:lnTo>
                  <a:lnTo>
                    <a:pt x="10501" y="12508"/>
                  </a:lnTo>
                  <a:lnTo>
                    <a:pt x="10188" y="12633"/>
                  </a:lnTo>
                  <a:lnTo>
                    <a:pt x="9875" y="12758"/>
                  </a:lnTo>
                  <a:lnTo>
                    <a:pt x="9279" y="13040"/>
                  </a:lnTo>
                  <a:lnTo>
                    <a:pt x="8683" y="13323"/>
                  </a:lnTo>
                  <a:lnTo>
                    <a:pt x="8088" y="13667"/>
                  </a:lnTo>
                  <a:lnTo>
                    <a:pt x="7524" y="13981"/>
                  </a:lnTo>
                  <a:lnTo>
                    <a:pt x="6959" y="14357"/>
                  </a:lnTo>
                  <a:lnTo>
                    <a:pt x="6395" y="14733"/>
                  </a:lnTo>
                  <a:lnTo>
                    <a:pt x="5862" y="15141"/>
                  </a:lnTo>
                  <a:lnTo>
                    <a:pt x="5329" y="15579"/>
                  </a:lnTo>
                  <a:lnTo>
                    <a:pt x="4828" y="16018"/>
                  </a:lnTo>
                  <a:lnTo>
                    <a:pt x="4358" y="16489"/>
                  </a:lnTo>
                  <a:lnTo>
                    <a:pt x="3919" y="16959"/>
                  </a:lnTo>
                  <a:lnTo>
                    <a:pt x="3480" y="17492"/>
                  </a:lnTo>
                  <a:lnTo>
                    <a:pt x="3072" y="17993"/>
                  </a:lnTo>
                  <a:lnTo>
                    <a:pt x="2696" y="18557"/>
                  </a:lnTo>
                  <a:lnTo>
                    <a:pt x="2320" y="19122"/>
                  </a:lnTo>
                  <a:lnTo>
                    <a:pt x="2007" y="19717"/>
                  </a:lnTo>
                  <a:lnTo>
                    <a:pt x="1725" y="20313"/>
                  </a:lnTo>
                  <a:lnTo>
                    <a:pt x="1505" y="20940"/>
                  </a:lnTo>
                  <a:lnTo>
                    <a:pt x="1286" y="21567"/>
                  </a:lnTo>
                  <a:lnTo>
                    <a:pt x="1098" y="22194"/>
                  </a:lnTo>
                  <a:lnTo>
                    <a:pt x="941" y="22852"/>
                  </a:lnTo>
                  <a:lnTo>
                    <a:pt x="815" y="23510"/>
                  </a:lnTo>
                  <a:lnTo>
                    <a:pt x="565" y="24795"/>
                  </a:lnTo>
                  <a:lnTo>
                    <a:pt x="314" y="25924"/>
                  </a:lnTo>
                  <a:lnTo>
                    <a:pt x="189" y="26645"/>
                  </a:lnTo>
                  <a:lnTo>
                    <a:pt x="95" y="27397"/>
                  </a:lnTo>
                  <a:lnTo>
                    <a:pt x="32" y="28118"/>
                  </a:lnTo>
                  <a:lnTo>
                    <a:pt x="0" y="28494"/>
                  </a:lnTo>
                  <a:lnTo>
                    <a:pt x="32" y="28808"/>
                  </a:lnTo>
                  <a:lnTo>
                    <a:pt x="63" y="29121"/>
                  </a:lnTo>
                  <a:lnTo>
                    <a:pt x="126" y="29372"/>
                  </a:lnTo>
                  <a:lnTo>
                    <a:pt x="220" y="29623"/>
                  </a:lnTo>
                  <a:lnTo>
                    <a:pt x="377" y="29811"/>
                  </a:lnTo>
                  <a:lnTo>
                    <a:pt x="471" y="29873"/>
                  </a:lnTo>
                  <a:lnTo>
                    <a:pt x="627" y="29967"/>
                  </a:lnTo>
                  <a:lnTo>
                    <a:pt x="972" y="30093"/>
                  </a:lnTo>
                  <a:lnTo>
                    <a:pt x="1411" y="30187"/>
                  </a:lnTo>
                  <a:lnTo>
                    <a:pt x="1881" y="30250"/>
                  </a:lnTo>
                  <a:lnTo>
                    <a:pt x="2853" y="30344"/>
                  </a:lnTo>
                  <a:lnTo>
                    <a:pt x="3574" y="30438"/>
                  </a:lnTo>
                  <a:lnTo>
                    <a:pt x="6991" y="30939"/>
                  </a:lnTo>
                  <a:lnTo>
                    <a:pt x="8683" y="31159"/>
                  </a:lnTo>
                  <a:lnTo>
                    <a:pt x="9342" y="31221"/>
                  </a:lnTo>
                  <a:lnTo>
                    <a:pt x="9749" y="31253"/>
                  </a:lnTo>
                  <a:lnTo>
                    <a:pt x="10282" y="31221"/>
                  </a:lnTo>
                  <a:lnTo>
                    <a:pt x="10815" y="31221"/>
                  </a:lnTo>
                  <a:lnTo>
                    <a:pt x="11348" y="31253"/>
                  </a:lnTo>
                  <a:lnTo>
                    <a:pt x="11818" y="31221"/>
                  </a:lnTo>
                  <a:lnTo>
                    <a:pt x="11912" y="30908"/>
                  </a:lnTo>
                  <a:lnTo>
                    <a:pt x="12006" y="30532"/>
                  </a:lnTo>
                  <a:lnTo>
                    <a:pt x="12163" y="30156"/>
                  </a:lnTo>
                  <a:lnTo>
                    <a:pt x="12351" y="29779"/>
                  </a:lnTo>
                  <a:lnTo>
                    <a:pt x="12758" y="28964"/>
                  </a:lnTo>
                  <a:lnTo>
                    <a:pt x="13291" y="28118"/>
                  </a:lnTo>
                  <a:lnTo>
                    <a:pt x="13824" y="27334"/>
                  </a:lnTo>
                  <a:lnTo>
                    <a:pt x="14420" y="26613"/>
                  </a:lnTo>
                  <a:lnTo>
                    <a:pt x="14984" y="25986"/>
                  </a:lnTo>
                  <a:lnTo>
                    <a:pt x="15235" y="25736"/>
                  </a:lnTo>
                  <a:lnTo>
                    <a:pt x="15486" y="25548"/>
                  </a:lnTo>
                  <a:lnTo>
                    <a:pt x="15830" y="25328"/>
                  </a:lnTo>
                  <a:lnTo>
                    <a:pt x="16175" y="25109"/>
                  </a:lnTo>
                  <a:lnTo>
                    <a:pt x="16551" y="24921"/>
                  </a:lnTo>
                  <a:lnTo>
                    <a:pt x="16927" y="24795"/>
                  </a:lnTo>
                  <a:lnTo>
                    <a:pt x="17335" y="24670"/>
                  </a:lnTo>
                  <a:lnTo>
                    <a:pt x="17742" y="24607"/>
                  </a:lnTo>
                  <a:lnTo>
                    <a:pt x="18181" y="24545"/>
                  </a:lnTo>
                  <a:lnTo>
                    <a:pt x="18557" y="24545"/>
                  </a:lnTo>
                  <a:lnTo>
                    <a:pt x="18965" y="24607"/>
                  </a:lnTo>
                  <a:lnTo>
                    <a:pt x="19278" y="24701"/>
                  </a:lnTo>
                  <a:lnTo>
                    <a:pt x="19561" y="24827"/>
                  </a:lnTo>
                  <a:lnTo>
                    <a:pt x="19811" y="24983"/>
                  </a:lnTo>
                  <a:lnTo>
                    <a:pt x="20281" y="25360"/>
                  </a:lnTo>
                  <a:lnTo>
                    <a:pt x="20564" y="25548"/>
                  </a:lnTo>
                  <a:lnTo>
                    <a:pt x="20877" y="25736"/>
                  </a:lnTo>
                  <a:lnTo>
                    <a:pt x="21159" y="25046"/>
                  </a:lnTo>
                  <a:lnTo>
                    <a:pt x="21473" y="24388"/>
                  </a:lnTo>
                  <a:lnTo>
                    <a:pt x="21817" y="23761"/>
                  </a:lnTo>
                  <a:lnTo>
                    <a:pt x="22194" y="23103"/>
                  </a:lnTo>
                  <a:lnTo>
                    <a:pt x="22570" y="22507"/>
                  </a:lnTo>
                  <a:lnTo>
                    <a:pt x="23009" y="21911"/>
                  </a:lnTo>
                  <a:lnTo>
                    <a:pt x="23447" y="21347"/>
                  </a:lnTo>
                  <a:lnTo>
                    <a:pt x="23918" y="20814"/>
                  </a:lnTo>
                  <a:lnTo>
                    <a:pt x="24419" y="20313"/>
                  </a:lnTo>
                  <a:lnTo>
                    <a:pt x="24952" y="19843"/>
                  </a:lnTo>
                  <a:lnTo>
                    <a:pt x="25548" y="19435"/>
                  </a:lnTo>
                  <a:lnTo>
                    <a:pt x="26143" y="19059"/>
                  </a:lnTo>
                  <a:lnTo>
                    <a:pt x="26770" y="18714"/>
                  </a:lnTo>
                  <a:lnTo>
                    <a:pt x="27460" y="18432"/>
                  </a:lnTo>
                  <a:lnTo>
                    <a:pt x="28149" y="18181"/>
                  </a:lnTo>
                  <a:lnTo>
                    <a:pt x="28902" y="17993"/>
                  </a:lnTo>
                  <a:lnTo>
                    <a:pt x="29278" y="17930"/>
                  </a:lnTo>
                  <a:lnTo>
                    <a:pt x="29654" y="17899"/>
                  </a:lnTo>
                  <a:lnTo>
                    <a:pt x="30563" y="17868"/>
                  </a:lnTo>
                  <a:lnTo>
                    <a:pt x="31503" y="17899"/>
                  </a:lnTo>
                  <a:lnTo>
                    <a:pt x="32005" y="17930"/>
                  </a:lnTo>
                  <a:lnTo>
                    <a:pt x="32475" y="17993"/>
                  </a:lnTo>
                  <a:lnTo>
                    <a:pt x="32977" y="18087"/>
                  </a:lnTo>
                  <a:lnTo>
                    <a:pt x="33447" y="18181"/>
                  </a:lnTo>
                  <a:lnTo>
                    <a:pt x="33886" y="18307"/>
                  </a:lnTo>
                  <a:lnTo>
                    <a:pt x="34325" y="18463"/>
                  </a:lnTo>
                  <a:lnTo>
                    <a:pt x="34732" y="18651"/>
                  </a:lnTo>
                  <a:lnTo>
                    <a:pt x="35108" y="18871"/>
                  </a:lnTo>
                  <a:lnTo>
                    <a:pt x="35422" y="19090"/>
                  </a:lnTo>
                  <a:lnTo>
                    <a:pt x="35704" y="19341"/>
                  </a:lnTo>
                  <a:lnTo>
                    <a:pt x="35861" y="19498"/>
                  </a:lnTo>
                  <a:lnTo>
                    <a:pt x="35986" y="19655"/>
                  </a:lnTo>
                  <a:lnTo>
                    <a:pt x="36174" y="20062"/>
                  </a:lnTo>
                  <a:lnTo>
                    <a:pt x="36331" y="20501"/>
                  </a:lnTo>
                  <a:lnTo>
                    <a:pt x="36456" y="21002"/>
                  </a:lnTo>
                  <a:lnTo>
                    <a:pt x="36519" y="21535"/>
                  </a:lnTo>
                  <a:lnTo>
                    <a:pt x="36582" y="22100"/>
                  </a:lnTo>
                  <a:lnTo>
                    <a:pt x="36582" y="22695"/>
                  </a:lnTo>
                  <a:lnTo>
                    <a:pt x="36550" y="23291"/>
                  </a:lnTo>
                  <a:lnTo>
                    <a:pt x="36519" y="23886"/>
                  </a:lnTo>
                  <a:lnTo>
                    <a:pt x="36456" y="24482"/>
                  </a:lnTo>
                  <a:lnTo>
                    <a:pt x="36362" y="25077"/>
                  </a:lnTo>
                  <a:lnTo>
                    <a:pt x="36268" y="25642"/>
                  </a:lnTo>
                  <a:lnTo>
                    <a:pt x="36143" y="26143"/>
                  </a:lnTo>
                  <a:lnTo>
                    <a:pt x="36017" y="26613"/>
                  </a:lnTo>
                  <a:lnTo>
                    <a:pt x="35892" y="27052"/>
                  </a:lnTo>
                  <a:lnTo>
                    <a:pt x="35767" y="27428"/>
                  </a:lnTo>
                  <a:lnTo>
                    <a:pt x="36205" y="27397"/>
                  </a:lnTo>
                  <a:lnTo>
                    <a:pt x="36707" y="27397"/>
                  </a:lnTo>
                  <a:lnTo>
                    <a:pt x="37240" y="27460"/>
                  </a:lnTo>
                  <a:lnTo>
                    <a:pt x="37804" y="27522"/>
                  </a:lnTo>
                  <a:lnTo>
                    <a:pt x="38368" y="27616"/>
                  </a:lnTo>
                  <a:lnTo>
                    <a:pt x="38870" y="27742"/>
                  </a:lnTo>
                  <a:lnTo>
                    <a:pt x="39340" y="27899"/>
                  </a:lnTo>
                  <a:lnTo>
                    <a:pt x="39528" y="27993"/>
                  </a:lnTo>
                  <a:lnTo>
                    <a:pt x="39716" y="28087"/>
                  </a:lnTo>
                  <a:lnTo>
                    <a:pt x="39904" y="28243"/>
                  </a:lnTo>
                  <a:lnTo>
                    <a:pt x="40061" y="28369"/>
                  </a:lnTo>
                  <a:lnTo>
                    <a:pt x="40186" y="28557"/>
                  </a:lnTo>
                  <a:lnTo>
                    <a:pt x="40343" y="28714"/>
                  </a:lnTo>
                  <a:lnTo>
                    <a:pt x="40562" y="29090"/>
                  </a:lnTo>
                  <a:lnTo>
                    <a:pt x="40719" y="29529"/>
                  </a:lnTo>
                  <a:lnTo>
                    <a:pt x="40876" y="29967"/>
                  </a:lnTo>
                  <a:lnTo>
                    <a:pt x="40970" y="30438"/>
                  </a:lnTo>
                  <a:lnTo>
                    <a:pt x="41033" y="30939"/>
                  </a:lnTo>
                  <a:lnTo>
                    <a:pt x="41064" y="31441"/>
                  </a:lnTo>
                  <a:lnTo>
                    <a:pt x="41064" y="32475"/>
                  </a:lnTo>
                  <a:lnTo>
                    <a:pt x="41001" y="33478"/>
                  </a:lnTo>
                  <a:lnTo>
                    <a:pt x="40970" y="34450"/>
                  </a:lnTo>
                  <a:lnTo>
                    <a:pt x="40970" y="34889"/>
                  </a:lnTo>
                  <a:lnTo>
                    <a:pt x="40970" y="35296"/>
                  </a:lnTo>
                  <a:lnTo>
                    <a:pt x="43321" y="35359"/>
                  </a:lnTo>
                  <a:lnTo>
                    <a:pt x="45609" y="35453"/>
                  </a:lnTo>
                  <a:lnTo>
                    <a:pt x="47929" y="35547"/>
                  </a:lnTo>
                  <a:lnTo>
                    <a:pt x="50248" y="35578"/>
                  </a:lnTo>
                  <a:lnTo>
                    <a:pt x="51126" y="35610"/>
                  </a:lnTo>
                  <a:lnTo>
                    <a:pt x="52129" y="35672"/>
                  </a:lnTo>
                  <a:lnTo>
                    <a:pt x="52631" y="35672"/>
                  </a:lnTo>
                  <a:lnTo>
                    <a:pt x="53101" y="35641"/>
                  </a:lnTo>
                  <a:lnTo>
                    <a:pt x="53540" y="35578"/>
                  </a:lnTo>
                  <a:lnTo>
                    <a:pt x="53728" y="35516"/>
                  </a:lnTo>
                  <a:lnTo>
                    <a:pt x="53916" y="35453"/>
                  </a:lnTo>
                  <a:lnTo>
                    <a:pt x="54198" y="35296"/>
                  </a:lnTo>
                  <a:lnTo>
                    <a:pt x="54386" y="35140"/>
                  </a:lnTo>
                  <a:lnTo>
                    <a:pt x="54512" y="34983"/>
                  </a:lnTo>
                  <a:lnTo>
                    <a:pt x="54574" y="34826"/>
                  </a:lnTo>
                  <a:lnTo>
                    <a:pt x="54606" y="34607"/>
                  </a:lnTo>
                  <a:lnTo>
                    <a:pt x="54606" y="34356"/>
                  </a:lnTo>
                  <a:lnTo>
                    <a:pt x="54606" y="33604"/>
                  </a:lnTo>
                  <a:lnTo>
                    <a:pt x="54574" y="32883"/>
                  </a:lnTo>
                  <a:lnTo>
                    <a:pt x="54543" y="32162"/>
                  </a:lnTo>
                  <a:lnTo>
                    <a:pt x="54417" y="30751"/>
                  </a:lnTo>
                  <a:lnTo>
                    <a:pt x="54261" y="29372"/>
                  </a:lnTo>
                  <a:lnTo>
                    <a:pt x="54073" y="27961"/>
                  </a:lnTo>
                  <a:lnTo>
                    <a:pt x="53979" y="27021"/>
                  </a:lnTo>
                  <a:lnTo>
                    <a:pt x="53885" y="26143"/>
                  </a:lnTo>
                  <a:lnTo>
                    <a:pt x="53791" y="25297"/>
                  </a:lnTo>
                  <a:lnTo>
                    <a:pt x="53665" y="24482"/>
                  </a:lnTo>
                  <a:lnTo>
                    <a:pt x="53602" y="24106"/>
                  </a:lnTo>
                  <a:lnTo>
                    <a:pt x="53477" y="23698"/>
                  </a:lnTo>
                  <a:lnTo>
                    <a:pt x="53352" y="23322"/>
                  </a:lnTo>
                  <a:lnTo>
                    <a:pt x="53195" y="22946"/>
                  </a:lnTo>
                  <a:lnTo>
                    <a:pt x="53007" y="22570"/>
                  </a:lnTo>
                  <a:lnTo>
                    <a:pt x="52787" y="22194"/>
                  </a:lnTo>
                  <a:lnTo>
                    <a:pt x="52505" y="21817"/>
                  </a:lnTo>
                  <a:lnTo>
                    <a:pt x="52223" y="21410"/>
                  </a:lnTo>
                  <a:lnTo>
                    <a:pt x="51690" y="20877"/>
                  </a:lnTo>
                  <a:lnTo>
                    <a:pt x="51126" y="20313"/>
                  </a:lnTo>
                  <a:lnTo>
                    <a:pt x="50562" y="19811"/>
                  </a:lnTo>
                  <a:lnTo>
                    <a:pt x="49966" y="19310"/>
                  </a:lnTo>
                  <a:lnTo>
                    <a:pt x="49716" y="19122"/>
                  </a:lnTo>
                  <a:lnTo>
                    <a:pt x="49371" y="18934"/>
                  </a:lnTo>
                  <a:lnTo>
                    <a:pt x="48681" y="18589"/>
                  </a:lnTo>
                  <a:lnTo>
                    <a:pt x="48023" y="18244"/>
                  </a:lnTo>
                  <a:lnTo>
                    <a:pt x="47741" y="18056"/>
                  </a:lnTo>
                  <a:lnTo>
                    <a:pt x="47490" y="17868"/>
                  </a:lnTo>
                  <a:lnTo>
                    <a:pt x="47365" y="17711"/>
                  </a:lnTo>
                  <a:lnTo>
                    <a:pt x="47239" y="17523"/>
                  </a:lnTo>
                  <a:lnTo>
                    <a:pt x="47177" y="17304"/>
                  </a:lnTo>
                  <a:lnTo>
                    <a:pt x="47114" y="17053"/>
                  </a:lnTo>
                  <a:lnTo>
                    <a:pt x="47082" y="16802"/>
                  </a:lnTo>
                  <a:lnTo>
                    <a:pt x="47051" y="16551"/>
                  </a:lnTo>
                  <a:lnTo>
                    <a:pt x="47051" y="15956"/>
                  </a:lnTo>
                  <a:lnTo>
                    <a:pt x="47082" y="14796"/>
                  </a:lnTo>
                  <a:lnTo>
                    <a:pt x="47114" y="14232"/>
                  </a:lnTo>
                  <a:lnTo>
                    <a:pt x="47114" y="13730"/>
                  </a:lnTo>
                  <a:lnTo>
                    <a:pt x="47051" y="13291"/>
                  </a:lnTo>
                  <a:lnTo>
                    <a:pt x="46988" y="12852"/>
                  </a:lnTo>
                  <a:lnTo>
                    <a:pt x="46894" y="12445"/>
                  </a:lnTo>
                  <a:lnTo>
                    <a:pt x="46800" y="12037"/>
                  </a:lnTo>
                  <a:lnTo>
                    <a:pt x="46518" y="11222"/>
                  </a:lnTo>
                  <a:lnTo>
                    <a:pt x="46173" y="10439"/>
                  </a:lnTo>
                  <a:lnTo>
                    <a:pt x="45797" y="9686"/>
                  </a:lnTo>
                  <a:lnTo>
                    <a:pt x="45390" y="8934"/>
                  </a:lnTo>
                  <a:lnTo>
                    <a:pt x="44481" y="7429"/>
                  </a:lnTo>
                  <a:lnTo>
                    <a:pt x="43948" y="6552"/>
                  </a:lnTo>
                  <a:lnTo>
                    <a:pt x="43415" y="5768"/>
                  </a:lnTo>
                  <a:lnTo>
                    <a:pt x="42882" y="5016"/>
                  </a:lnTo>
                  <a:lnTo>
                    <a:pt x="42569" y="4671"/>
                  </a:lnTo>
                  <a:lnTo>
                    <a:pt x="42287" y="4326"/>
                  </a:lnTo>
                  <a:lnTo>
                    <a:pt x="41973" y="4013"/>
                  </a:lnTo>
                  <a:lnTo>
                    <a:pt x="41628" y="3699"/>
                  </a:lnTo>
                  <a:lnTo>
                    <a:pt x="41283" y="3417"/>
                  </a:lnTo>
                  <a:lnTo>
                    <a:pt x="40907" y="3135"/>
                  </a:lnTo>
                  <a:lnTo>
                    <a:pt x="40500" y="2884"/>
                  </a:lnTo>
                  <a:lnTo>
                    <a:pt x="40061" y="2633"/>
                  </a:lnTo>
                  <a:lnTo>
                    <a:pt x="39622" y="2414"/>
                  </a:lnTo>
                  <a:lnTo>
                    <a:pt x="39121" y="2226"/>
                  </a:lnTo>
                  <a:lnTo>
                    <a:pt x="37302" y="1505"/>
                  </a:lnTo>
                  <a:lnTo>
                    <a:pt x="36362" y="1160"/>
                  </a:lnTo>
                  <a:lnTo>
                    <a:pt x="35390" y="878"/>
                  </a:lnTo>
                  <a:lnTo>
                    <a:pt x="34450" y="596"/>
                  </a:lnTo>
                  <a:lnTo>
                    <a:pt x="33478" y="345"/>
                  </a:lnTo>
                  <a:lnTo>
                    <a:pt x="32507" y="188"/>
                  </a:lnTo>
                  <a:lnTo>
                    <a:pt x="31503" y="63"/>
                  </a:lnTo>
                  <a:lnTo>
                    <a:pt x="30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783200" y="2257600"/>
              <a:ext cx="946675" cy="968625"/>
            </a:xfrm>
            <a:custGeom>
              <a:rect b="b" l="l" r="r" t="t"/>
              <a:pathLst>
                <a:path extrusionOk="0" h="38745" w="37867">
                  <a:moveTo>
                    <a:pt x="6740" y="10533"/>
                  </a:moveTo>
                  <a:lnTo>
                    <a:pt x="6802" y="10595"/>
                  </a:lnTo>
                  <a:lnTo>
                    <a:pt x="6865" y="10658"/>
                  </a:lnTo>
                  <a:lnTo>
                    <a:pt x="6896" y="10752"/>
                  </a:lnTo>
                  <a:lnTo>
                    <a:pt x="6928" y="10846"/>
                  </a:lnTo>
                  <a:lnTo>
                    <a:pt x="6896" y="10940"/>
                  </a:lnTo>
                  <a:lnTo>
                    <a:pt x="6834" y="11003"/>
                  </a:lnTo>
                  <a:lnTo>
                    <a:pt x="6207" y="11599"/>
                  </a:lnTo>
                  <a:lnTo>
                    <a:pt x="5611" y="12194"/>
                  </a:lnTo>
                  <a:lnTo>
                    <a:pt x="5298" y="12476"/>
                  </a:lnTo>
                  <a:lnTo>
                    <a:pt x="5016" y="12790"/>
                  </a:lnTo>
                  <a:lnTo>
                    <a:pt x="4765" y="13135"/>
                  </a:lnTo>
                  <a:lnTo>
                    <a:pt x="4514" y="13511"/>
                  </a:lnTo>
                  <a:lnTo>
                    <a:pt x="4326" y="13887"/>
                  </a:lnTo>
                  <a:lnTo>
                    <a:pt x="4138" y="14294"/>
                  </a:lnTo>
                  <a:lnTo>
                    <a:pt x="3981" y="14670"/>
                  </a:lnTo>
                  <a:lnTo>
                    <a:pt x="3856" y="15078"/>
                  </a:lnTo>
                  <a:lnTo>
                    <a:pt x="3636" y="15893"/>
                  </a:lnTo>
                  <a:lnTo>
                    <a:pt x="3386" y="16708"/>
                  </a:lnTo>
                  <a:lnTo>
                    <a:pt x="3354" y="16833"/>
                  </a:lnTo>
                  <a:lnTo>
                    <a:pt x="3292" y="16896"/>
                  </a:lnTo>
                  <a:lnTo>
                    <a:pt x="3198" y="16927"/>
                  </a:lnTo>
                  <a:lnTo>
                    <a:pt x="3104" y="16927"/>
                  </a:lnTo>
                  <a:lnTo>
                    <a:pt x="3009" y="16896"/>
                  </a:lnTo>
                  <a:lnTo>
                    <a:pt x="2947" y="16833"/>
                  </a:lnTo>
                  <a:lnTo>
                    <a:pt x="2884" y="16739"/>
                  </a:lnTo>
                  <a:lnTo>
                    <a:pt x="2853" y="16645"/>
                  </a:lnTo>
                  <a:lnTo>
                    <a:pt x="2821" y="16206"/>
                  </a:lnTo>
                  <a:lnTo>
                    <a:pt x="2853" y="15768"/>
                  </a:lnTo>
                  <a:lnTo>
                    <a:pt x="2884" y="15297"/>
                  </a:lnTo>
                  <a:lnTo>
                    <a:pt x="3009" y="14827"/>
                  </a:lnTo>
                  <a:lnTo>
                    <a:pt x="3135" y="14357"/>
                  </a:lnTo>
                  <a:lnTo>
                    <a:pt x="3323" y="13918"/>
                  </a:lnTo>
                  <a:lnTo>
                    <a:pt x="3542" y="13479"/>
                  </a:lnTo>
                  <a:lnTo>
                    <a:pt x="3762" y="13040"/>
                  </a:lnTo>
                  <a:lnTo>
                    <a:pt x="4044" y="12602"/>
                  </a:lnTo>
                  <a:lnTo>
                    <a:pt x="4357" y="12225"/>
                  </a:lnTo>
                  <a:lnTo>
                    <a:pt x="4671" y="11849"/>
                  </a:lnTo>
                  <a:lnTo>
                    <a:pt x="5016" y="11505"/>
                  </a:lnTo>
                  <a:lnTo>
                    <a:pt x="5392" y="11222"/>
                  </a:lnTo>
                  <a:lnTo>
                    <a:pt x="5768" y="10940"/>
                  </a:lnTo>
                  <a:lnTo>
                    <a:pt x="6144" y="10721"/>
                  </a:lnTo>
                  <a:lnTo>
                    <a:pt x="6552" y="10533"/>
                  </a:lnTo>
                  <a:close/>
                  <a:moveTo>
                    <a:pt x="22601" y="5486"/>
                  </a:moveTo>
                  <a:lnTo>
                    <a:pt x="23040" y="5549"/>
                  </a:lnTo>
                  <a:lnTo>
                    <a:pt x="23510" y="5611"/>
                  </a:lnTo>
                  <a:lnTo>
                    <a:pt x="23917" y="5674"/>
                  </a:lnTo>
                  <a:lnTo>
                    <a:pt x="24356" y="5799"/>
                  </a:lnTo>
                  <a:lnTo>
                    <a:pt x="24795" y="5925"/>
                  </a:lnTo>
                  <a:lnTo>
                    <a:pt x="25203" y="6082"/>
                  </a:lnTo>
                  <a:lnTo>
                    <a:pt x="25610" y="6238"/>
                  </a:lnTo>
                  <a:lnTo>
                    <a:pt x="25986" y="6458"/>
                  </a:lnTo>
                  <a:lnTo>
                    <a:pt x="26362" y="6677"/>
                  </a:lnTo>
                  <a:lnTo>
                    <a:pt x="26707" y="6897"/>
                  </a:lnTo>
                  <a:lnTo>
                    <a:pt x="27083" y="7147"/>
                  </a:lnTo>
                  <a:lnTo>
                    <a:pt x="27397" y="7398"/>
                  </a:lnTo>
                  <a:lnTo>
                    <a:pt x="27710" y="7680"/>
                  </a:lnTo>
                  <a:lnTo>
                    <a:pt x="28024" y="7994"/>
                  </a:lnTo>
                  <a:lnTo>
                    <a:pt x="28306" y="8307"/>
                  </a:lnTo>
                  <a:lnTo>
                    <a:pt x="28557" y="8621"/>
                  </a:lnTo>
                  <a:lnTo>
                    <a:pt x="28807" y="8965"/>
                  </a:lnTo>
                  <a:lnTo>
                    <a:pt x="29058" y="9310"/>
                  </a:lnTo>
                  <a:lnTo>
                    <a:pt x="29278" y="9655"/>
                  </a:lnTo>
                  <a:lnTo>
                    <a:pt x="29466" y="10000"/>
                  </a:lnTo>
                  <a:lnTo>
                    <a:pt x="29654" y="10376"/>
                  </a:lnTo>
                  <a:lnTo>
                    <a:pt x="29810" y="10752"/>
                  </a:lnTo>
                  <a:lnTo>
                    <a:pt x="29967" y="11160"/>
                  </a:lnTo>
                  <a:lnTo>
                    <a:pt x="30093" y="11536"/>
                  </a:lnTo>
                  <a:lnTo>
                    <a:pt x="30218" y="11943"/>
                  </a:lnTo>
                  <a:lnTo>
                    <a:pt x="30281" y="12320"/>
                  </a:lnTo>
                  <a:lnTo>
                    <a:pt x="30375" y="12727"/>
                  </a:lnTo>
                  <a:lnTo>
                    <a:pt x="30406" y="13135"/>
                  </a:lnTo>
                  <a:lnTo>
                    <a:pt x="30437" y="13542"/>
                  </a:lnTo>
                  <a:lnTo>
                    <a:pt x="30469" y="13950"/>
                  </a:lnTo>
                  <a:lnTo>
                    <a:pt x="30437" y="14357"/>
                  </a:lnTo>
                  <a:lnTo>
                    <a:pt x="30406" y="14765"/>
                  </a:lnTo>
                  <a:lnTo>
                    <a:pt x="30343" y="15172"/>
                  </a:lnTo>
                  <a:lnTo>
                    <a:pt x="30281" y="15580"/>
                  </a:lnTo>
                  <a:lnTo>
                    <a:pt x="30187" y="15987"/>
                  </a:lnTo>
                  <a:lnTo>
                    <a:pt x="30061" y="16363"/>
                  </a:lnTo>
                  <a:lnTo>
                    <a:pt x="29905" y="16771"/>
                  </a:lnTo>
                  <a:lnTo>
                    <a:pt x="29748" y="17147"/>
                  </a:lnTo>
                  <a:lnTo>
                    <a:pt x="29560" y="17523"/>
                  </a:lnTo>
                  <a:lnTo>
                    <a:pt x="29340" y="17899"/>
                  </a:lnTo>
                  <a:lnTo>
                    <a:pt x="29779" y="18025"/>
                  </a:lnTo>
                  <a:lnTo>
                    <a:pt x="30187" y="18150"/>
                  </a:lnTo>
                  <a:lnTo>
                    <a:pt x="30563" y="18338"/>
                  </a:lnTo>
                  <a:lnTo>
                    <a:pt x="30908" y="18495"/>
                  </a:lnTo>
                  <a:lnTo>
                    <a:pt x="31252" y="18714"/>
                  </a:lnTo>
                  <a:lnTo>
                    <a:pt x="31535" y="18934"/>
                  </a:lnTo>
                  <a:lnTo>
                    <a:pt x="31817" y="19153"/>
                  </a:lnTo>
                  <a:lnTo>
                    <a:pt x="32099" y="19404"/>
                  </a:lnTo>
                  <a:lnTo>
                    <a:pt x="32318" y="19655"/>
                  </a:lnTo>
                  <a:lnTo>
                    <a:pt x="32538" y="19937"/>
                  </a:lnTo>
                  <a:lnTo>
                    <a:pt x="32726" y="20250"/>
                  </a:lnTo>
                  <a:lnTo>
                    <a:pt x="32914" y="20532"/>
                  </a:lnTo>
                  <a:lnTo>
                    <a:pt x="33039" y="20846"/>
                  </a:lnTo>
                  <a:lnTo>
                    <a:pt x="33165" y="21191"/>
                  </a:lnTo>
                  <a:lnTo>
                    <a:pt x="33290" y="21504"/>
                  </a:lnTo>
                  <a:lnTo>
                    <a:pt x="33384" y="21849"/>
                  </a:lnTo>
                  <a:lnTo>
                    <a:pt x="33447" y="22225"/>
                  </a:lnTo>
                  <a:lnTo>
                    <a:pt x="33509" y="22570"/>
                  </a:lnTo>
                  <a:lnTo>
                    <a:pt x="33509" y="22946"/>
                  </a:lnTo>
                  <a:lnTo>
                    <a:pt x="33541" y="23322"/>
                  </a:lnTo>
                  <a:lnTo>
                    <a:pt x="33509" y="24074"/>
                  </a:lnTo>
                  <a:lnTo>
                    <a:pt x="33415" y="24827"/>
                  </a:lnTo>
                  <a:lnTo>
                    <a:pt x="33259" y="25610"/>
                  </a:lnTo>
                  <a:lnTo>
                    <a:pt x="33008" y="26394"/>
                  </a:lnTo>
                  <a:lnTo>
                    <a:pt x="32726" y="27146"/>
                  </a:lnTo>
                  <a:lnTo>
                    <a:pt x="32381" y="27899"/>
                  </a:lnTo>
                  <a:lnTo>
                    <a:pt x="31973" y="28620"/>
                  </a:lnTo>
                  <a:lnTo>
                    <a:pt x="31535" y="29341"/>
                  </a:lnTo>
                  <a:lnTo>
                    <a:pt x="31033" y="29999"/>
                  </a:lnTo>
                  <a:lnTo>
                    <a:pt x="30469" y="30626"/>
                  </a:lnTo>
                  <a:lnTo>
                    <a:pt x="29905" y="31190"/>
                  </a:lnTo>
                  <a:lnTo>
                    <a:pt x="29278" y="31723"/>
                  </a:lnTo>
                  <a:lnTo>
                    <a:pt x="28619" y="32193"/>
                  </a:lnTo>
                  <a:lnTo>
                    <a:pt x="28275" y="32412"/>
                  </a:lnTo>
                  <a:lnTo>
                    <a:pt x="27930" y="32601"/>
                  </a:lnTo>
                  <a:lnTo>
                    <a:pt x="27554" y="32757"/>
                  </a:lnTo>
                  <a:lnTo>
                    <a:pt x="27177" y="32914"/>
                  </a:lnTo>
                  <a:lnTo>
                    <a:pt x="26833" y="33039"/>
                  </a:lnTo>
                  <a:lnTo>
                    <a:pt x="26456" y="33165"/>
                  </a:lnTo>
                  <a:lnTo>
                    <a:pt x="26049" y="33227"/>
                  </a:lnTo>
                  <a:lnTo>
                    <a:pt x="25673" y="33290"/>
                  </a:lnTo>
                  <a:lnTo>
                    <a:pt x="25265" y="33353"/>
                  </a:lnTo>
                  <a:lnTo>
                    <a:pt x="24482" y="33353"/>
                  </a:lnTo>
                  <a:lnTo>
                    <a:pt x="24074" y="33322"/>
                  </a:lnTo>
                  <a:lnTo>
                    <a:pt x="23635" y="33259"/>
                  </a:lnTo>
                  <a:lnTo>
                    <a:pt x="23228" y="33165"/>
                  </a:lnTo>
                  <a:lnTo>
                    <a:pt x="22820" y="33039"/>
                  </a:lnTo>
                  <a:lnTo>
                    <a:pt x="22381" y="32914"/>
                  </a:lnTo>
                  <a:lnTo>
                    <a:pt x="21974" y="32726"/>
                  </a:lnTo>
                  <a:lnTo>
                    <a:pt x="21535" y="32507"/>
                  </a:lnTo>
                  <a:lnTo>
                    <a:pt x="21347" y="32381"/>
                  </a:lnTo>
                  <a:lnTo>
                    <a:pt x="21065" y="32130"/>
                  </a:lnTo>
                  <a:lnTo>
                    <a:pt x="20469" y="31535"/>
                  </a:lnTo>
                  <a:lnTo>
                    <a:pt x="19905" y="31002"/>
                  </a:lnTo>
                  <a:lnTo>
                    <a:pt x="19686" y="30814"/>
                  </a:lnTo>
                  <a:lnTo>
                    <a:pt x="19623" y="30751"/>
                  </a:lnTo>
                  <a:lnTo>
                    <a:pt x="19466" y="30751"/>
                  </a:lnTo>
                  <a:lnTo>
                    <a:pt x="19372" y="30814"/>
                  </a:lnTo>
                  <a:lnTo>
                    <a:pt x="19153" y="30971"/>
                  </a:lnTo>
                  <a:lnTo>
                    <a:pt x="18933" y="31190"/>
                  </a:lnTo>
                  <a:lnTo>
                    <a:pt x="18683" y="31441"/>
                  </a:lnTo>
                  <a:lnTo>
                    <a:pt x="18181" y="32005"/>
                  </a:lnTo>
                  <a:lnTo>
                    <a:pt x="17993" y="32256"/>
                  </a:lnTo>
                  <a:lnTo>
                    <a:pt x="17805" y="32412"/>
                  </a:lnTo>
                  <a:lnTo>
                    <a:pt x="17491" y="32663"/>
                  </a:lnTo>
                  <a:lnTo>
                    <a:pt x="17147" y="32883"/>
                  </a:lnTo>
                  <a:lnTo>
                    <a:pt x="16802" y="33102"/>
                  </a:lnTo>
                  <a:lnTo>
                    <a:pt x="16457" y="33259"/>
                  </a:lnTo>
                  <a:lnTo>
                    <a:pt x="16112" y="33447"/>
                  </a:lnTo>
                  <a:lnTo>
                    <a:pt x="15736" y="33572"/>
                  </a:lnTo>
                  <a:lnTo>
                    <a:pt x="15360" y="33698"/>
                  </a:lnTo>
                  <a:lnTo>
                    <a:pt x="14952" y="33792"/>
                  </a:lnTo>
                  <a:lnTo>
                    <a:pt x="14576" y="33886"/>
                  </a:lnTo>
                  <a:lnTo>
                    <a:pt x="14169" y="33948"/>
                  </a:lnTo>
                  <a:lnTo>
                    <a:pt x="13793" y="33980"/>
                  </a:lnTo>
                  <a:lnTo>
                    <a:pt x="13385" y="34011"/>
                  </a:lnTo>
                  <a:lnTo>
                    <a:pt x="13009" y="33980"/>
                  </a:lnTo>
                  <a:lnTo>
                    <a:pt x="12601" y="33948"/>
                  </a:lnTo>
                  <a:lnTo>
                    <a:pt x="12225" y="33917"/>
                  </a:lnTo>
                  <a:lnTo>
                    <a:pt x="11818" y="33823"/>
                  </a:lnTo>
                  <a:lnTo>
                    <a:pt x="11379" y="33698"/>
                  </a:lnTo>
                  <a:lnTo>
                    <a:pt x="10971" y="33572"/>
                  </a:lnTo>
                  <a:lnTo>
                    <a:pt x="10595" y="33416"/>
                  </a:lnTo>
                  <a:lnTo>
                    <a:pt x="10250" y="33227"/>
                  </a:lnTo>
                  <a:lnTo>
                    <a:pt x="9937" y="33039"/>
                  </a:lnTo>
                  <a:lnTo>
                    <a:pt x="9624" y="32820"/>
                  </a:lnTo>
                  <a:lnTo>
                    <a:pt x="9341" y="32569"/>
                  </a:lnTo>
                  <a:lnTo>
                    <a:pt x="9059" y="32318"/>
                  </a:lnTo>
                  <a:lnTo>
                    <a:pt x="8840" y="32036"/>
                  </a:lnTo>
                  <a:lnTo>
                    <a:pt x="8620" y="31754"/>
                  </a:lnTo>
                  <a:lnTo>
                    <a:pt x="8432" y="31441"/>
                  </a:lnTo>
                  <a:lnTo>
                    <a:pt x="8244" y="31127"/>
                  </a:lnTo>
                  <a:lnTo>
                    <a:pt x="8088" y="30814"/>
                  </a:lnTo>
                  <a:lnTo>
                    <a:pt x="7962" y="30469"/>
                  </a:lnTo>
                  <a:lnTo>
                    <a:pt x="7837" y="30124"/>
                  </a:lnTo>
                  <a:lnTo>
                    <a:pt x="7743" y="29748"/>
                  </a:lnTo>
                  <a:lnTo>
                    <a:pt x="7680" y="29403"/>
                  </a:lnTo>
                  <a:lnTo>
                    <a:pt x="7617" y="29027"/>
                  </a:lnTo>
                  <a:lnTo>
                    <a:pt x="7555" y="28275"/>
                  </a:lnTo>
                  <a:lnTo>
                    <a:pt x="7586" y="27491"/>
                  </a:lnTo>
                  <a:lnTo>
                    <a:pt x="7649" y="26707"/>
                  </a:lnTo>
                  <a:lnTo>
                    <a:pt x="7774" y="25955"/>
                  </a:lnTo>
                  <a:lnTo>
                    <a:pt x="7962" y="25171"/>
                  </a:lnTo>
                  <a:lnTo>
                    <a:pt x="8213" y="24451"/>
                  </a:lnTo>
                  <a:lnTo>
                    <a:pt x="8495" y="23730"/>
                  </a:lnTo>
                  <a:lnTo>
                    <a:pt x="8119" y="23636"/>
                  </a:lnTo>
                  <a:lnTo>
                    <a:pt x="7743" y="23510"/>
                  </a:lnTo>
                  <a:lnTo>
                    <a:pt x="7398" y="23353"/>
                  </a:lnTo>
                  <a:lnTo>
                    <a:pt x="7084" y="23197"/>
                  </a:lnTo>
                  <a:lnTo>
                    <a:pt x="6802" y="22977"/>
                  </a:lnTo>
                  <a:lnTo>
                    <a:pt x="6520" y="22758"/>
                  </a:lnTo>
                  <a:lnTo>
                    <a:pt x="6269" y="22538"/>
                  </a:lnTo>
                  <a:lnTo>
                    <a:pt x="6050" y="22288"/>
                  </a:lnTo>
                  <a:lnTo>
                    <a:pt x="5862" y="22006"/>
                  </a:lnTo>
                  <a:lnTo>
                    <a:pt x="5674" y="21723"/>
                  </a:lnTo>
                  <a:lnTo>
                    <a:pt x="5517" y="21410"/>
                  </a:lnTo>
                  <a:lnTo>
                    <a:pt x="5360" y="21096"/>
                  </a:lnTo>
                  <a:lnTo>
                    <a:pt x="5266" y="20783"/>
                  </a:lnTo>
                  <a:lnTo>
                    <a:pt x="5141" y="20438"/>
                  </a:lnTo>
                  <a:lnTo>
                    <a:pt x="5078" y="20093"/>
                  </a:lnTo>
                  <a:lnTo>
                    <a:pt x="5016" y="19717"/>
                  </a:lnTo>
                  <a:lnTo>
                    <a:pt x="4922" y="18996"/>
                  </a:lnTo>
                  <a:lnTo>
                    <a:pt x="4922" y="18244"/>
                  </a:lnTo>
                  <a:lnTo>
                    <a:pt x="4984" y="17492"/>
                  </a:lnTo>
                  <a:lnTo>
                    <a:pt x="5078" y="16771"/>
                  </a:lnTo>
                  <a:lnTo>
                    <a:pt x="5235" y="16050"/>
                  </a:lnTo>
                  <a:lnTo>
                    <a:pt x="5454" y="15329"/>
                  </a:lnTo>
                  <a:lnTo>
                    <a:pt x="5705" y="14670"/>
                  </a:lnTo>
                  <a:lnTo>
                    <a:pt x="6019" y="14075"/>
                  </a:lnTo>
                  <a:lnTo>
                    <a:pt x="6301" y="13605"/>
                  </a:lnTo>
                  <a:lnTo>
                    <a:pt x="6646" y="13135"/>
                  </a:lnTo>
                  <a:lnTo>
                    <a:pt x="7022" y="12696"/>
                  </a:lnTo>
                  <a:lnTo>
                    <a:pt x="7461" y="12225"/>
                  </a:lnTo>
                  <a:lnTo>
                    <a:pt x="7931" y="11787"/>
                  </a:lnTo>
                  <a:lnTo>
                    <a:pt x="8464" y="11410"/>
                  </a:lnTo>
                  <a:lnTo>
                    <a:pt x="8997" y="11034"/>
                  </a:lnTo>
                  <a:lnTo>
                    <a:pt x="9561" y="10690"/>
                  </a:lnTo>
                  <a:lnTo>
                    <a:pt x="10125" y="10439"/>
                  </a:lnTo>
                  <a:lnTo>
                    <a:pt x="10721" y="10219"/>
                  </a:lnTo>
                  <a:lnTo>
                    <a:pt x="11316" y="10063"/>
                  </a:lnTo>
                  <a:lnTo>
                    <a:pt x="11598" y="10000"/>
                  </a:lnTo>
                  <a:lnTo>
                    <a:pt x="11880" y="10000"/>
                  </a:lnTo>
                  <a:lnTo>
                    <a:pt x="12194" y="9969"/>
                  </a:lnTo>
                  <a:lnTo>
                    <a:pt x="12476" y="10000"/>
                  </a:lnTo>
                  <a:lnTo>
                    <a:pt x="12758" y="10031"/>
                  </a:lnTo>
                  <a:lnTo>
                    <a:pt x="13040" y="10094"/>
                  </a:lnTo>
                  <a:lnTo>
                    <a:pt x="13291" y="10188"/>
                  </a:lnTo>
                  <a:lnTo>
                    <a:pt x="13573" y="10313"/>
                  </a:lnTo>
                  <a:lnTo>
                    <a:pt x="13824" y="10439"/>
                  </a:lnTo>
                  <a:lnTo>
                    <a:pt x="14075" y="10595"/>
                  </a:lnTo>
                  <a:lnTo>
                    <a:pt x="14231" y="10157"/>
                  </a:lnTo>
                  <a:lnTo>
                    <a:pt x="14388" y="9749"/>
                  </a:lnTo>
                  <a:lnTo>
                    <a:pt x="14608" y="9342"/>
                  </a:lnTo>
                  <a:lnTo>
                    <a:pt x="14827" y="8965"/>
                  </a:lnTo>
                  <a:lnTo>
                    <a:pt x="15078" y="8621"/>
                  </a:lnTo>
                  <a:lnTo>
                    <a:pt x="15360" y="8276"/>
                  </a:lnTo>
                  <a:lnTo>
                    <a:pt x="15642" y="7931"/>
                  </a:lnTo>
                  <a:lnTo>
                    <a:pt x="15955" y="7649"/>
                  </a:lnTo>
                  <a:lnTo>
                    <a:pt x="16300" y="7367"/>
                  </a:lnTo>
                  <a:lnTo>
                    <a:pt x="16645" y="7085"/>
                  </a:lnTo>
                  <a:lnTo>
                    <a:pt x="17021" y="6834"/>
                  </a:lnTo>
                  <a:lnTo>
                    <a:pt x="17397" y="6614"/>
                  </a:lnTo>
                  <a:lnTo>
                    <a:pt x="17805" y="6395"/>
                  </a:lnTo>
                  <a:lnTo>
                    <a:pt x="18181" y="6238"/>
                  </a:lnTo>
                  <a:lnTo>
                    <a:pt x="18620" y="6050"/>
                  </a:lnTo>
                  <a:lnTo>
                    <a:pt x="19027" y="5925"/>
                  </a:lnTo>
                  <a:lnTo>
                    <a:pt x="19466" y="5799"/>
                  </a:lnTo>
                  <a:lnTo>
                    <a:pt x="19905" y="5674"/>
                  </a:lnTo>
                  <a:lnTo>
                    <a:pt x="20344" y="5611"/>
                  </a:lnTo>
                  <a:lnTo>
                    <a:pt x="20814" y="5549"/>
                  </a:lnTo>
                  <a:lnTo>
                    <a:pt x="21253" y="5486"/>
                  </a:lnTo>
                  <a:close/>
                  <a:moveTo>
                    <a:pt x="33854" y="26990"/>
                  </a:moveTo>
                  <a:lnTo>
                    <a:pt x="33948" y="27021"/>
                  </a:lnTo>
                  <a:lnTo>
                    <a:pt x="34011" y="27084"/>
                  </a:lnTo>
                  <a:lnTo>
                    <a:pt x="34042" y="27178"/>
                  </a:lnTo>
                  <a:lnTo>
                    <a:pt x="34074" y="27773"/>
                  </a:lnTo>
                  <a:lnTo>
                    <a:pt x="34074" y="28369"/>
                  </a:lnTo>
                  <a:lnTo>
                    <a:pt x="33980" y="28964"/>
                  </a:lnTo>
                  <a:lnTo>
                    <a:pt x="33854" y="29560"/>
                  </a:lnTo>
                  <a:lnTo>
                    <a:pt x="33666" y="30156"/>
                  </a:lnTo>
                  <a:lnTo>
                    <a:pt x="33415" y="30720"/>
                  </a:lnTo>
                  <a:lnTo>
                    <a:pt x="33133" y="31284"/>
                  </a:lnTo>
                  <a:lnTo>
                    <a:pt x="32788" y="31817"/>
                  </a:lnTo>
                  <a:lnTo>
                    <a:pt x="32412" y="32318"/>
                  </a:lnTo>
                  <a:lnTo>
                    <a:pt x="31973" y="32789"/>
                  </a:lnTo>
                  <a:lnTo>
                    <a:pt x="31535" y="33227"/>
                  </a:lnTo>
                  <a:lnTo>
                    <a:pt x="31033" y="33604"/>
                  </a:lnTo>
                  <a:lnTo>
                    <a:pt x="30531" y="33917"/>
                  </a:lnTo>
                  <a:lnTo>
                    <a:pt x="29999" y="34199"/>
                  </a:lnTo>
                  <a:lnTo>
                    <a:pt x="29434" y="34387"/>
                  </a:lnTo>
                  <a:lnTo>
                    <a:pt x="29121" y="34450"/>
                  </a:lnTo>
                  <a:lnTo>
                    <a:pt x="28839" y="34513"/>
                  </a:lnTo>
                  <a:lnTo>
                    <a:pt x="28745" y="34513"/>
                  </a:lnTo>
                  <a:lnTo>
                    <a:pt x="28682" y="34481"/>
                  </a:lnTo>
                  <a:lnTo>
                    <a:pt x="28619" y="34450"/>
                  </a:lnTo>
                  <a:lnTo>
                    <a:pt x="28557" y="34387"/>
                  </a:lnTo>
                  <a:lnTo>
                    <a:pt x="28557" y="34293"/>
                  </a:lnTo>
                  <a:lnTo>
                    <a:pt x="28557" y="34231"/>
                  </a:lnTo>
                  <a:lnTo>
                    <a:pt x="28588" y="34168"/>
                  </a:lnTo>
                  <a:lnTo>
                    <a:pt x="28651" y="34105"/>
                  </a:lnTo>
                  <a:lnTo>
                    <a:pt x="29654" y="33478"/>
                  </a:lnTo>
                  <a:lnTo>
                    <a:pt x="30124" y="33165"/>
                  </a:lnTo>
                  <a:lnTo>
                    <a:pt x="30563" y="32851"/>
                  </a:lnTo>
                  <a:lnTo>
                    <a:pt x="31002" y="32507"/>
                  </a:lnTo>
                  <a:lnTo>
                    <a:pt x="31409" y="32099"/>
                  </a:lnTo>
                  <a:lnTo>
                    <a:pt x="31785" y="31692"/>
                  </a:lnTo>
                  <a:lnTo>
                    <a:pt x="32130" y="31190"/>
                  </a:lnTo>
                  <a:lnTo>
                    <a:pt x="32412" y="30751"/>
                  </a:lnTo>
                  <a:lnTo>
                    <a:pt x="32663" y="30250"/>
                  </a:lnTo>
                  <a:lnTo>
                    <a:pt x="32851" y="29779"/>
                  </a:lnTo>
                  <a:lnTo>
                    <a:pt x="33039" y="29278"/>
                  </a:lnTo>
                  <a:lnTo>
                    <a:pt x="33165" y="28776"/>
                  </a:lnTo>
                  <a:lnTo>
                    <a:pt x="33290" y="28243"/>
                  </a:lnTo>
                  <a:lnTo>
                    <a:pt x="33478" y="27178"/>
                  </a:lnTo>
                  <a:lnTo>
                    <a:pt x="33509" y="27084"/>
                  </a:lnTo>
                  <a:lnTo>
                    <a:pt x="33572" y="27021"/>
                  </a:lnTo>
                  <a:lnTo>
                    <a:pt x="33666" y="26990"/>
                  </a:lnTo>
                  <a:close/>
                  <a:moveTo>
                    <a:pt x="21190" y="0"/>
                  </a:moveTo>
                  <a:lnTo>
                    <a:pt x="20720" y="32"/>
                  </a:lnTo>
                  <a:lnTo>
                    <a:pt x="20219" y="63"/>
                  </a:lnTo>
                  <a:lnTo>
                    <a:pt x="19748" y="126"/>
                  </a:lnTo>
                  <a:lnTo>
                    <a:pt x="19247" y="188"/>
                  </a:lnTo>
                  <a:lnTo>
                    <a:pt x="18777" y="314"/>
                  </a:lnTo>
                  <a:lnTo>
                    <a:pt x="18306" y="408"/>
                  </a:lnTo>
                  <a:lnTo>
                    <a:pt x="17836" y="565"/>
                  </a:lnTo>
                  <a:lnTo>
                    <a:pt x="17366" y="721"/>
                  </a:lnTo>
                  <a:lnTo>
                    <a:pt x="16896" y="878"/>
                  </a:lnTo>
                  <a:lnTo>
                    <a:pt x="16457" y="1098"/>
                  </a:lnTo>
                  <a:lnTo>
                    <a:pt x="15579" y="1536"/>
                  </a:lnTo>
                  <a:lnTo>
                    <a:pt x="14733" y="2038"/>
                  </a:lnTo>
                  <a:lnTo>
                    <a:pt x="13918" y="2602"/>
                  </a:lnTo>
                  <a:lnTo>
                    <a:pt x="13134" y="3229"/>
                  </a:lnTo>
                  <a:lnTo>
                    <a:pt x="12382" y="3919"/>
                  </a:lnTo>
                  <a:lnTo>
                    <a:pt x="11692" y="4671"/>
                  </a:lnTo>
                  <a:lnTo>
                    <a:pt x="11034" y="5455"/>
                  </a:lnTo>
                  <a:lnTo>
                    <a:pt x="10971" y="5549"/>
                  </a:lnTo>
                  <a:lnTo>
                    <a:pt x="10846" y="5611"/>
                  </a:lnTo>
                  <a:lnTo>
                    <a:pt x="10752" y="5674"/>
                  </a:lnTo>
                  <a:lnTo>
                    <a:pt x="10658" y="5705"/>
                  </a:lnTo>
                  <a:lnTo>
                    <a:pt x="10501" y="5768"/>
                  </a:lnTo>
                  <a:lnTo>
                    <a:pt x="10407" y="5799"/>
                  </a:lnTo>
                  <a:lnTo>
                    <a:pt x="9435" y="5799"/>
                  </a:lnTo>
                  <a:lnTo>
                    <a:pt x="8589" y="5831"/>
                  </a:lnTo>
                  <a:lnTo>
                    <a:pt x="7774" y="5956"/>
                  </a:lnTo>
                  <a:lnTo>
                    <a:pt x="6990" y="6144"/>
                  </a:lnTo>
                  <a:lnTo>
                    <a:pt x="6238" y="6364"/>
                  </a:lnTo>
                  <a:lnTo>
                    <a:pt x="5517" y="6646"/>
                  </a:lnTo>
                  <a:lnTo>
                    <a:pt x="4828" y="6991"/>
                  </a:lnTo>
                  <a:lnTo>
                    <a:pt x="4201" y="7398"/>
                  </a:lnTo>
                  <a:lnTo>
                    <a:pt x="3574" y="7806"/>
                  </a:lnTo>
                  <a:lnTo>
                    <a:pt x="3009" y="8307"/>
                  </a:lnTo>
                  <a:lnTo>
                    <a:pt x="2508" y="8809"/>
                  </a:lnTo>
                  <a:lnTo>
                    <a:pt x="2038" y="9342"/>
                  </a:lnTo>
                  <a:lnTo>
                    <a:pt x="1599" y="9937"/>
                  </a:lnTo>
                  <a:lnTo>
                    <a:pt x="1223" y="10533"/>
                  </a:lnTo>
                  <a:lnTo>
                    <a:pt x="878" y="11160"/>
                  </a:lnTo>
                  <a:lnTo>
                    <a:pt x="596" y="11818"/>
                  </a:lnTo>
                  <a:lnTo>
                    <a:pt x="376" y="12476"/>
                  </a:lnTo>
                  <a:lnTo>
                    <a:pt x="188" y="13166"/>
                  </a:lnTo>
                  <a:lnTo>
                    <a:pt x="63" y="13855"/>
                  </a:lnTo>
                  <a:lnTo>
                    <a:pt x="0" y="14576"/>
                  </a:lnTo>
                  <a:lnTo>
                    <a:pt x="0" y="15266"/>
                  </a:lnTo>
                  <a:lnTo>
                    <a:pt x="63" y="15987"/>
                  </a:lnTo>
                  <a:lnTo>
                    <a:pt x="188" y="16677"/>
                  </a:lnTo>
                  <a:lnTo>
                    <a:pt x="376" y="17366"/>
                  </a:lnTo>
                  <a:lnTo>
                    <a:pt x="627" y="18056"/>
                  </a:lnTo>
                  <a:lnTo>
                    <a:pt x="941" y="18745"/>
                  </a:lnTo>
                  <a:lnTo>
                    <a:pt x="1317" y="19404"/>
                  </a:lnTo>
                  <a:lnTo>
                    <a:pt x="1787" y="20031"/>
                  </a:lnTo>
                  <a:lnTo>
                    <a:pt x="2289" y="20658"/>
                  </a:lnTo>
                  <a:lnTo>
                    <a:pt x="2915" y="21253"/>
                  </a:lnTo>
                  <a:lnTo>
                    <a:pt x="3574" y="21817"/>
                  </a:lnTo>
                  <a:lnTo>
                    <a:pt x="4326" y="22350"/>
                  </a:lnTo>
                  <a:lnTo>
                    <a:pt x="4451" y="22413"/>
                  </a:lnTo>
                  <a:lnTo>
                    <a:pt x="4545" y="22538"/>
                  </a:lnTo>
                  <a:lnTo>
                    <a:pt x="4639" y="22632"/>
                  </a:lnTo>
                  <a:lnTo>
                    <a:pt x="4702" y="22789"/>
                  </a:lnTo>
                  <a:lnTo>
                    <a:pt x="4765" y="22915"/>
                  </a:lnTo>
                  <a:lnTo>
                    <a:pt x="4796" y="23040"/>
                  </a:lnTo>
                  <a:lnTo>
                    <a:pt x="4765" y="23197"/>
                  </a:lnTo>
                  <a:lnTo>
                    <a:pt x="4734" y="23353"/>
                  </a:lnTo>
                  <a:lnTo>
                    <a:pt x="4389" y="24262"/>
                  </a:lnTo>
                  <a:lnTo>
                    <a:pt x="4075" y="25171"/>
                  </a:lnTo>
                  <a:lnTo>
                    <a:pt x="3824" y="26081"/>
                  </a:lnTo>
                  <a:lnTo>
                    <a:pt x="3605" y="27021"/>
                  </a:lnTo>
                  <a:lnTo>
                    <a:pt x="3448" y="27930"/>
                  </a:lnTo>
                  <a:lnTo>
                    <a:pt x="3354" y="28839"/>
                  </a:lnTo>
                  <a:lnTo>
                    <a:pt x="3323" y="29748"/>
                  </a:lnTo>
                  <a:lnTo>
                    <a:pt x="3354" y="30187"/>
                  </a:lnTo>
                  <a:lnTo>
                    <a:pt x="3386" y="30626"/>
                  </a:lnTo>
                  <a:lnTo>
                    <a:pt x="3417" y="31065"/>
                  </a:lnTo>
                  <a:lnTo>
                    <a:pt x="3480" y="31503"/>
                  </a:lnTo>
                  <a:lnTo>
                    <a:pt x="3574" y="31942"/>
                  </a:lnTo>
                  <a:lnTo>
                    <a:pt x="3699" y="32350"/>
                  </a:lnTo>
                  <a:lnTo>
                    <a:pt x="3824" y="32789"/>
                  </a:lnTo>
                  <a:lnTo>
                    <a:pt x="3981" y="33196"/>
                  </a:lnTo>
                  <a:lnTo>
                    <a:pt x="4169" y="33604"/>
                  </a:lnTo>
                  <a:lnTo>
                    <a:pt x="4389" y="33980"/>
                  </a:lnTo>
                  <a:lnTo>
                    <a:pt x="4608" y="34387"/>
                  </a:lnTo>
                  <a:lnTo>
                    <a:pt x="4859" y="34763"/>
                  </a:lnTo>
                  <a:lnTo>
                    <a:pt x="5141" y="35140"/>
                  </a:lnTo>
                  <a:lnTo>
                    <a:pt x="5454" y="35516"/>
                  </a:lnTo>
                  <a:lnTo>
                    <a:pt x="5799" y="35861"/>
                  </a:lnTo>
                  <a:lnTo>
                    <a:pt x="6144" y="36205"/>
                  </a:lnTo>
                  <a:lnTo>
                    <a:pt x="6552" y="36550"/>
                  </a:lnTo>
                  <a:lnTo>
                    <a:pt x="6959" y="36864"/>
                  </a:lnTo>
                  <a:lnTo>
                    <a:pt x="7398" y="37146"/>
                  </a:lnTo>
                  <a:lnTo>
                    <a:pt x="7837" y="37428"/>
                  </a:lnTo>
                  <a:lnTo>
                    <a:pt x="8276" y="37679"/>
                  </a:lnTo>
                  <a:lnTo>
                    <a:pt x="8714" y="37898"/>
                  </a:lnTo>
                  <a:lnTo>
                    <a:pt x="9185" y="38086"/>
                  </a:lnTo>
                  <a:lnTo>
                    <a:pt x="9624" y="38243"/>
                  </a:lnTo>
                  <a:lnTo>
                    <a:pt x="10094" y="38400"/>
                  </a:lnTo>
                  <a:lnTo>
                    <a:pt x="10564" y="38494"/>
                  </a:lnTo>
                  <a:lnTo>
                    <a:pt x="11034" y="38588"/>
                  </a:lnTo>
                  <a:lnTo>
                    <a:pt x="11473" y="38682"/>
                  </a:lnTo>
                  <a:lnTo>
                    <a:pt x="11943" y="38713"/>
                  </a:lnTo>
                  <a:lnTo>
                    <a:pt x="12445" y="38744"/>
                  </a:lnTo>
                  <a:lnTo>
                    <a:pt x="13385" y="38744"/>
                  </a:lnTo>
                  <a:lnTo>
                    <a:pt x="13855" y="38682"/>
                  </a:lnTo>
                  <a:lnTo>
                    <a:pt x="14325" y="38619"/>
                  </a:lnTo>
                  <a:lnTo>
                    <a:pt x="14796" y="38556"/>
                  </a:lnTo>
                  <a:lnTo>
                    <a:pt x="15266" y="38462"/>
                  </a:lnTo>
                  <a:lnTo>
                    <a:pt x="16175" y="38212"/>
                  </a:lnTo>
                  <a:lnTo>
                    <a:pt x="17084" y="37898"/>
                  </a:lnTo>
                  <a:lnTo>
                    <a:pt x="17962" y="37491"/>
                  </a:lnTo>
                  <a:lnTo>
                    <a:pt x="18839" y="37052"/>
                  </a:lnTo>
                  <a:lnTo>
                    <a:pt x="19686" y="36519"/>
                  </a:lnTo>
                  <a:lnTo>
                    <a:pt x="20469" y="35955"/>
                  </a:lnTo>
                  <a:lnTo>
                    <a:pt x="21253" y="35328"/>
                  </a:lnTo>
                  <a:lnTo>
                    <a:pt x="21378" y="35234"/>
                  </a:lnTo>
                  <a:lnTo>
                    <a:pt x="21504" y="35171"/>
                  </a:lnTo>
                  <a:lnTo>
                    <a:pt x="21629" y="35108"/>
                  </a:lnTo>
                  <a:lnTo>
                    <a:pt x="21786" y="35077"/>
                  </a:lnTo>
                  <a:lnTo>
                    <a:pt x="21943" y="35046"/>
                  </a:lnTo>
                  <a:lnTo>
                    <a:pt x="22099" y="35077"/>
                  </a:lnTo>
                  <a:lnTo>
                    <a:pt x="22225" y="35108"/>
                  </a:lnTo>
                  <a:lnTo>
                    <a:pt x="22381" y="35171"/>
                  </a:lnTo>
                  <a:lnTo>
                    <a:pt x="22820" y="35484"/>
                  </a:lnTo>
                  <a:lnTo>
                    <a:pt x="23290" y="35767"/>
                  </a:lnTo>
                  <a:lnTo>
                    <a:pt x="23761" y="36017"/>
                  </a:lnTo>
                  <a:lnTo>
                    <a:pt x="24231" y="36237"/>
                  </a:lnTo>
                  <a:lnTo>
                    <a:pt x="24701" y="36425"/>
                  </a:lnTo>
                  <a:lnTo>
                    <a:pt x="25171" y="36582"/>
                  </a:lnTo>
                  <a:lnTo>
                    <a:pt x="25641" y="36707"/>
                  </a:lnTo>
                  <a:lnTo>
                    <a:pt x="26143" y="36801"/>
                  </a:lnTo>
                  <a:lnTo>
                    <a:pt x="26613" y="36895"/>
                  </a:lnTo>
                  <a:lnTo>
                    <a:pt x="27115" y="36926"/>
                  </a:lnTo>
                  <a:lnTo>
                    <a:pt x="28086" y="36926"/>
                  </a:lnTo>
                  <a:lnTo>
                    <a:pt x="28557" y="36895"/>
                  </a:lnTo>
                  <a:lnTo>
                    <a:pt x="29058" y="36832"/>
                  </a:lnTo>
                  <a:lnTo>
                    <a:pt x="29528" y="36738"/>
                  </a:lnTo>
                  <a:lnTo>
                    <a:pt x="29999" y="36613"/>
                  </a:lnTo>
                  <a:lnTo>
                    <a:pt x="30469" y="36488"/>
                  </a:lnTo>
                  <a:lnTo>
                    <a:pt x="30908" y="36331"/>
                  </a:lnTo>
                  <a:lnTo>
                    <a:pt x="31378" y="36143"/>
                  </a:lnTo>
                  <a:lnTo>
                    <a:pt x="31817" y="35923"/>
                  </a:lnTo>
                  <a:lnTo>
                    <a:pt x="32255" y="35672"/>
                  </a:lnTo>
                  <a:lnTo>
                    <a:pt x="32663" y="35422"/>
                  </a:lnTo>
                  <a:lnTo>
                    <a:pt x="33102" y="35140"/>
                  </a:lnTo>
                  <a:lnTo>
                    <a:pt x="33478" y="34857"/>
                  </a:lnTo>
                  <a:lnTo>
                    <a:pt x="33885" y="34544"/>
                  </a:lnTo>
                  <a:lnTo>
                    <a:pt x="34262" y="34199"/>
                  </a:lnTo>
                  <a:lnTo>
                    <a:pt x="34606" y="33823"/>
                  </a:lnTo>
                  <a:lnTo>
                    <a:pt x="34951" y="33447"/>
                  </a:lnTo>
                  <a:lnTo>
                    <a:pt x="35296" y="33039"/>
                  </a:lnTo>
                  <a:lnTo>
                    <a:pt x="35610" y="32632"/>
                  </a:lnTo>
                  <a:lnTo>
                    <a:pt x="35892" y="32193"/>
                  </a:lnTo>
                  <a:lnTo>
                    <a:pt x="36174" y="31754"/>
                  </a:lnTo>
                  <a:lnTo>
                    <a:pt x="36393" y="31315"/>
                  </a:lnTo>
                  <a:lnTo>
                    <a:pt x="36613" y="30877"/>
                  </a:lnTo>
                  <a:lnTo>
                    <a:pt x="36832" y="30406"/>
                  </a:lnTo>
                  <a:lnTo>
                    <a:pt x="37020" y="29936"/>
                  </a:lnTo>
                  <a:lnTo>
                    <a:pt x="37177" y="29403"/>
                  </a:lnTo>
                  <a:lnTo>
                    <a:pt x="37334" y="28902"/>
                  </a:lnTo>
                  <a:lnTo>
                    <a:pt x="37459" y="28369"/>
                  </a:lnTo>
                  <a:lnTo>
                    <a:pt x="37584" y="27805"/>
                  </a:lnTo>
                  <a:lnTo>
                    <a:pt x="37678" y="27240"/>
                  </a:lnTo>
                  <a:lnTo>
                    <a:pt x="37741" y="26676"/>
                  </a:lnTo>
                  <a:lnTo>
                    <a:pt x="37804" y="26112"/>
                  </a:lnTo>
                  <a:lnTo>
                    <a:pt x="37835" y="25548"/>
                  </a:lnTo>
                  <a:lnTo>
                    <a:pt x="37866" y="24952"/>
                  </a:lnTo>
                  <a:lnTo>
                    <a:pt x="37866" y="24388"/>
                  </a:lnTo>
                  <a:lnTo>
                    <a:pt x="37835" y="23824"/>
                  </a:lnTo>
                  <a:lnTo>
                    <a:pt x="37772" y="23259"/>
                  </a:lnTo>
                  <a:lnTo>
                    <a:pt x="37710" y="22695"/>
                  </a:lnTo>
                  <a:lnTo>
                    <a:pt x="37584" y="22131"/>
                  </a:lnTo>
                  <a:lnTo>
                    <a:pt x="37459" y="21598"/>
                  </a:lnTo>
                  <a:lnTo>
                    <a:pt x="37334" y="21065"/>
                  </a:lnTo>
                  <a:lnTo>
                    <a:pt x="37145" y="20532"/>
                  </a:lnTo>
                  <a:lnTo>
                    <a:pt x="36926" y="20031"/>
                  </a:lnTo>
                  <a:lnTo>
                    <a:pt x="36707" y="19561"/>
                  </a:lnTo>
                  <a:lnTo>
                    <a:pt x="36425" y="19122"/>
                  </a:lnTo>
                  <a:lnTo>
                    <a:pt x="36142" y="18683"/>
                  </a:lnTo>
                  <a:lnTo>
                    <a:pt x="35829" y="18275"/>
                  </a:lnTo>
                  <a:lnTo>
                    <a:pt x="35453" y="17868"/>
                  </a:lnTo>
                  <a:lnTo>
                    <a:pt x="35077" y="17523"/>
                  </a:lnTo>
                  <a:lnTo>
                    <a:pt x="34669" y="17210"/>
                  </a:lnTo>
                  <a:lnTo>
                    <a:pt x="34199" y="16927"/>
                  </a:lnTo>
                  <a:lnTo>
                    <a:pt x="33729" y="16677"/>
                  </a:lnTo>
                  <a:lnTo>
                    <a:pt x="33196" y="16457"/>
                  </a:lnTo>
                  <a:lnTo>
                    <a:pt x="33039" y="16395"/>
                  </a:lnTo>
                  <a:lnTo>
                    <a:pt x="32882" y="16269"/>
                  </a:lnTo>
                  <a:lnTo>
                    <a:pt x="32757" y="16175"/>
                  </a:lnTo>
                  <a:lnTo>
                    <a:pt x="32663" y="16018"/>
                  </a:lnTo>
                  <a:lnTo>
                    <a:pt x="32569" y="15862"/>
                  </a:lnTo>
                  <a:lnTo>
                    <a:pt x="32538" y="15705"/>
                  </a:lnTo>
                  <a:lnTo>
                    <a:pt x="32538" y="15517"/>
                  </a:lnTo>
                  <a:lnTo>
                    <a:pt x="32569" y="15329"/>
                  </a:lnTo>
                  <a:lnTo>
                    <a:pt x="32694" y="14765"/>
                  </a:lnTo>
                  <a:lnTo>
                    <a:pt x="32788" y="14200"/>
                  </a:lnTo>
                  <a:lnTo>
                    <a:pt x="32882" y="13636"/>
                  </a:lnTo>
                  <a:lnTo>
                    <a:pt x="32945" y="13072"/>
                  </a:lnTo>
                  <a:lnTo>
                    <a:pt x="32976" y="12508"/>
                  </a:lnTo>
                  <a:lnTo>
                    <a:pt x="32976" y="11912"/>
                  </a:lnTo>
                  <a:lnTo>
                    <a:pt x="32976" y="11348"/>
                  </a:lnTo>
                  <a:lnTo>
                    <a:pt x="32914" y="10815"/>
                  </a:lnTo>
                  <a:lnTo>
                    <a:pt x="32851" y="10251"/>
                  </a:lnTo>
                  <a:lnTo>
                    <a:pt x="32788" y="9686"/>
                  </a:lnTo>
                  <a:lnTo>
                    <a:pt x="32663" y="9154"/>
                  </a:lnTo>
                  <a:lnTo>
                    <a:pt x="32538" y="8589"/>
                  </a:lnTo>
                  <a:lnTo>
                    <a:pt x="32381" y="8088"/>
                  </a:lnTo>
                  <a:lnTo>
                    <a:pt x="32193" y="7555"/>
                  </a:lnTo>
                  <a:lnTo>
                    <a:pt x="31973" y="7022"/>
                  </a:lnTo>
                  <a:lnTo>
                    <a:pt x="31754" y="6520"/>
                  </a:lnTo>
                  <a:lnTo>
                    <a:pt x="31503" y="6050"/>
                  </a:lnTo>
                  <a:lnTo>
                    <a:pt x="31252" y="5580"/>
                  </a:lnTo>
                  <a:lnTo>
                    <a:pt x="30939" y="5110"/>
                  </a:lnTo>
                  <a:lnTo>
                    <a:pt x="30625" y="4640"/>
                  </a:lnTo>
                  <a:lnTo>
                    <a:pt x="30312" y="4201"/>
                  </a:lnTo>
                  <a:lnTo>
                    <a:pt x="29936" y="3793"/>
                  </a:lnTo>
                  <a:lnTo>
                    <a:pt x="29560" y="3386"/>
                  </a:lnTo>
                  <a:lnTo>
                    <a:pt x="29152" y="3010"/>
                  </a:lnTo>
                  <a:lnTo>
                    <a:pt x="28745" y="2634"/>
                  </a:lnTo>
                  <a:lnTo>
                    <a:pt x="28306" y="2289"/>
                  </a:lnTo>
                  <a:lnTo>
                    <a:pt x="27836" y="1944"/>
                  </a:lnTo>
                  <a:lnTo>
                    <a:pt x="27365" y="1662"/>
                  </a:lnTo>
                  <a:lnTo>
                    <a:pt x="26833" y="1380"/>
                  </a:lnTo>
                  <a:lnTo>
                    <a:pt x="26331" y="1098"/>
                  </a:lnTo>
                  <a:lnTo>
                    <a:pt x="25767" y="878"/>
                  </a:lnTo>
                  <a:lnTo>
                    <a:pt x="25203" y="659"/>
                  </a:lnTo>
                  <a:lnTo>
                    <a:pt x="24701" y="502"/>
                  </a:lnTo>
                  <a:lnTo>
                    <a:pt x="24200" y="345"/>
                  </a:lnTo>
                  <a:lnTo>
                    <a:pt x="23698" y="251"/>
                  </a:lnTo>
                  <a:lnTo>
                    <a:pt x="23196" y="157"/>
                  </a:lnTo>
                  <a:lnTo>
                    <a:pt x="22695" y="94"/>
                  </a:lnTo>
                  <a:lnTo>
                    <a:pt x="22193" y="32"/>
                  </a:lnTo>
                  <a:lnTo>
                    <a:pt x="21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49325" y="2430000"/>
              <a:ext cx="640275" cy="642625"/>
            </a:xfrm>
            <a:custGeom>
              <a:rect b="b" l="l" r="r" t="t"/>
              <a:pathLst>
                <a:path extrusionOk="0" h="25705" w="25611">
                  <a:moveTo>
                    <a:pt x="15298" y="1"/>
                  </a:moveTo>
                  <a:lnTo>
                    <a:pt x="14953" y="32"/>
                  </a:lnTo>
                  <a:lnTo>
                    <a:pt x="14608" y="63"/>
                  </a:lnTo>
                  <a:lnTo>
                    <a:pt x="14263" y="126"/>
                  </a:lnTo>
                  <a:lnTo>
                    <a:pt x="13950" y="189"/>
                  </a:lnTo>
                  <a:lnTo>
                    <a:pt x="13605" y="283"/>
                  </a:lnTo>
                  <a:lnTo>
                    <a:pt x="13291" y="377"/>
                  </a:lnTo>
                  <a:lnTo>
                    <a:pt x="12665" y="659"/>
                  </a:lnTo>
                  <a:lnTo>
                    <a:pt x="12069" y="1004"/>
                  </a:lnTo>
                  <a:lnTo>
                    <a:pt x="11505" y="1380"/>
                  </a:lnTo>
                  <a:lnTo>
                    <a:pt x="10940" y="1850"/>
                  </a:lnTo>
                  <a:lnTo>
                    <a:pt x="10408" y="2320"/>
                  </a:lnTo>
                  <a:lnTo>
                    <a:pt x="9906" y="2853"/>
                  </a:lnTo>
                  <a:lnTo>
                    <a:pt x="9404" y="3417"/>
                  </a:lnTo>
                  <a:lnTo>
                    <a:pt x="8934" y="4013"/>
                  </a:lnTo>
                  <a:lnTo>
                    <a:pt x="8495" y="4609"/>
                  </a:lnTo>
                  <a:lnTo>
                    <a:pt x="8433" y="4703"/>
                  </a:lnTo>
                  <a:lnTo>
                    <a:pt x="8339" y="4797"/>
                  </a:lnTo>
                  <a:lnTo>
                    <a:pt x="8151" y="4891"/>
                  </a:lnTo>
                  <a:lnTo>
                    <a:pt x="8057" y="4953"/>
                  </a:lnTo>
                  <a:lnTo>
                    <a:pt x="7931" y="4985"/>
                  </a:lnTo>
                  <a:lnTo>
                    <a:pt x="6865" y="5016"/>
                  </a:lnTo>
                  <a:lnTo>
                    <a:pt x="5894" y="5079"/>
                  </a:lnTo>
                  <a:lnTo>
                    <a:pt x="5424" y="5110"/>
                  </a:lnTo>
                  <a:lnTo>
                    <a:pt x="4953" y="5173"/>
                  </a:lnTo>
                  <a:lnTo>
                    <a:pt x="4514" y="5267"/>
                  </a:lnTo>
                  <a:lnTo>
                    <a:pt x="4076" y="5392"/>
                  </a:lnTo>
                  <a:lnTo>
                    <a:pt x="3668" y="5549"/>
                  </a:lnTo>
                  <a:lnTo>
                    <a:pt x="3292" y="5737"/>
                  </a:lnTo>
                  <a:lnTo>
                    <a:pt x="2884" y="5956"/>
                  </a:lnTo>
                  <a:lnTo>
                    <a:pt x="2508" y="6207"/>
                  </a:lnTo>
                  <a:lnTo>
                    <a:pt x="2164" y="6521"/>
                  </a:lnTo>
                  <a:lnTo>
                    <a:pt x="1819" y="6897"/>
                  </a:lnTo>
                  <a:lnTo>
                    <a:pt x="1474" y="7336"/>
                  </a:lnTo>
                  <a:lnTo>
                    <a:pt x="1160" y="7806"/>
                  </a:lnTo>
                  <a:lnTo>
                    <a:pt x="878" y="8339"/>
                  </a:lnTo>
                  <a:lnTo>
                    <a:pt x="628" y="8872"/>
                  </a:lnTo>
                  <a:lnTo>
                    <a:pt x="408" y="9436"/>
                  </a:lnTo>
                  <a:lnTo>
                    <a:pt x="251" y="10000"/>
                  </a:lnTo>
                  <a:lnTo>
                    <a:pt x="126" y="10596"/>
                  </a:lnTo>
                  <a:lnTo>
                    <a:pt x="32" y="11160"/>
                  </a:lnTo>
                  <a:lnTo>
                    <a:pt x="1" y="11724"/>
                  </a:lnTo>
                  <a:lnTo>
                    <a:pt x="32" y="12288"/>
                  </a:lnTo>
                  <a:lnTo>
                    <a:pt x="95" y="12853"/>
                  </a:lnTo>
                  <a:lnTo>
                    <a:pt x="251" y="13385"/>
                  </a:lnTo>
                  <a:lnTo>
                    <a:pt x="439" y="13887"/>
                  </a:lnTo>
                  <a:lnTo>
                    <a:pt x="690" y="14389"/>
                  </a:lnTo>
                  <a:lnTo>
                    <a:pt x="1035" y="14827"/>
                  </a:lnTo>
                  <a:lnTo>
                    <a:pt x="1223" y="15047"/>
                  </a:lnTo>
                  <a:lnTo>
                    <a:pt x="1443" y="15266"/>
                  </a:lnTo>
                  <a:lnTo>
                    <a:pt x="1662" y="15454"/>
                  </a:lnTo>
                  <a:lnTo>
                    <a:pt x="1913" y="15642"/>
                  </a:lnTo>
                  <a:lnTo>
                    <a:pt x="2164" y="15830"/>
                  </a:lnTo>
                  <a:lnTo>
                    <a:pt x="2446" y="15987"/>
                  </a:lnTo>
                  <a:lnTo>
                    <a:pt x="2602" y="16113"/>
                  </a:lnTo>
                  <a:lnTo>
                    <a:pt x="2665" y="16238"/>
                  </a:lnTo>
                  <a:lnTo>
                    <a:pt x="2696" y="16395"/>
                  </a:lnTo>
                  <a:lnTo>
                    <a:pt x="2665" y="16520"/>
                  </a:lnTo>
                  <a:lnTo>
                    <a:pt x="2602" y="17335"/>
                  </a:lnTo>
                  <a:lnTo>
                    <a:pt x="2508" y="18119"/>
                  </a:lnTo>
                  <a:lnTo>
                    <a:pt x="2446" y="18902"/>
                  </a:lnTo>
                  <a:lnTo>
                    <a:pt x="2383" y="19717"/>
                  </a:lnTo>
                  <a:lnTo>
                    <a:pt x="2352" y="20501"/>
                  </a:lnTo>
                  <a:lnTo>
                    <a:pt x="2383" y="20909"/>
                  </a:lnTo>
                  <a:lnTo>
                    <a:pt x="2414" y="21285"/>
                  </a:lnTo>
                  <a:lnTo>
                    <a:pt x="2477" y="21692"/>
                  </a:lnTo>
                  <a:lnTo>
                    <a:pt x="2540" y="22068"/>
                  </a:lnTo>
                  <a:lnTo>
                    <a:pt x="2665" y="22445"/>
                  </a:lnTo>
                  <a:lnTo>
                    <a:pt x="2790" y="22852"/>
                  </a:lnTo>
                  <a:lnTo>
                    <a:pt x="2979" y="23260"/>
                  </a:lnTo>
                  <a:lnTo>
                    <a:pt x="3167" y="23667"/>
                  </a:lnTo>
                  <a:lnTo>
                    <a:pt x="3417" y="24012"/>
                  </a:lnTo>
                  <a:lnTo>
                    <a:pt x="3668" y="24357"/>
                  </a:lnTo>
                  <a:lnTo>
                    <a:pt x="3919" y="24639"/>
                  </a:lnTo>
                  <a:lnTo>
                    <a:pt x="4201" y="24858"/>
                  </a:lnTo>
                  <a:lnTo>
                    <a:pt x="4483" y="25078"/>
                  </a:lnTo>
                  <a:lnTo>
                    <a:pt x="4797" y="25266"/>
                  </a:lnTo>
                  <a:lnTo>
                    <a:pt x="5110" y="25391"/>
                  </a:lnTo>
                  <a:lnTo>
                    <a:pt x="5455" y="25516"/>
                  </a:lnTo>
                  <a:lnTo>
                    <a:pt x="5768" y="25611"/>
                  </a:lnTo>
                  <a:lnTo>
                    <a:pt x="6113" y="25673"/>
                  </a:lnTo>
                  <a:lnTo>
                    <a:pt x="6458" y="25673"/>
                  </a:lnTo>
                  <a:lnTo>
                    <a:pt x="6834" y="25705"/>
                  </a:lnTo>
                  <a:lnTo>
                    <a:pt x="7179" y="25673"/>
                  </a:lnTo>
                  <a:lnTo>
                    <a:pt x="7555" y="25611"/>
                  </a:lnTo>
                  <a:lnTo>
                    <a:pt x="7900" y="25548"/>
                  </a:lnTo>
                  <a:lnTo>
                    <a:pt x="8276" y="25454"/>
                  </a:lnTo>
                  <a:lnTo>
                    <a:pt x="8621" y="25360"/>
                  </a:lnTo>
                  <a:lnTo>
                    <a:pt x="8966" y="25234"/>
                  </a:lnTo>
                  <a:lnTo>
                    <a:pt x="9655" y="24921"/>
                  </a:lnTo>
                  <a:lnTo>
                    <a:pt x="10345" y="24545"/>
                  </a:lnTo>
                  <a:lnTo>
                    <a:pt x="10972" y="24106"/>
                  </a:lnTo>
                  <a:lnTo>
                    <a:pt x="11536" y="23636"/>
                  </a:lnTo>
                  <a:lnTo>
                    <a:pt x="12038" y="23134"/>
                  </a:lnTo>
                  <a:lnTo>
                    <a:pt x="12508" y="22601"/>
                  </a:lnTo>
                  <a:lnTo>
                    <a:pt x="12570" y="22539"/>
                  </a:lnTo>
                  <a:lnTo>
                    <a:pt x="12633" y="22476"/>
                  </a:lnTo>
                  <a:lnTo>
                    <a:pt x="12727" y="22445"/>
                  </a:lnTo>
                  <a:lnTo>
                    <a:pt x="12884" y="22445"/>
                  </a:lnTo>
                  <a:lnTo>
                    <a:pt x="12947" y="22476"/>
                  </a:lnTo>
                  <a:lnTo>
                    <a:pt x="13041" y="22539"/>
                  </a:lnTo>
                  <a:lnTo>
                    <a:pt x="13103" y="22601"/>
                  </a:lnTo>
                  <a:lnTo>
                    <a:pt x="13354" y="22915"/>
                  </a:lnTo>
                  <a:lnTo>
                    <a:pt x="13605" y="23228"/>
                  </a:lnTo>
                  <a:lnTo>
                    <a:pt x="13887" y="23479"/>
                  </a:lnTo>
                  <a:lnTo>
                    <a:pt x="14169" y="23730"/>
                  </a:lnTo>
                  <a:lnTo>
                    <a:pt x="14451" y="23981"/>
                  </a:lnTo>
                  <a:lnTo>
                    <a:pt x="14733" y="24169"/>
                  </a:lnTo>
                  <a:lnTo>
                    <a:pt x="15047" y="24357"/>
                  </a:lnTo>
                  <a:lnTo>
                    <a:pt x="15360" y="24513"/>
                  </a:lnTo>
                  <a:lnTo>
                    <a:pt x="15705" y="24670"/>
                  </a:lnTo>
                  <a:lnTo>
                    <a:pt x="16019" y="24796"/>
                  </a:lnTo>
                  <a:lnTo>
                    <a:pt x="16363" y="24890"/>
                  </a:lnTo>
                  <a:lnTo>
                    <a:pt x="16677" y="24952"/>
                  </a:lnTo>
                  <a:lnTo>
                    <a:pt x="17022" y="25015"/>
                  </a:lnTo>
                  <a:lnTo>
                    <a:pt x="17366" y="25078"/>
                  </a:lnTo>
                  <a:lnTo>
                    <a:pt x="18056" y="25078"/>
                  </a:lnTo>
                  <a:lnTo>
                    <a:pt x="18746" y="25046"/>
                  </a:lnTo>
                  <a:lnTo>
                    <a:pt x="19435" y="24921"/>
                  </a:lnTo>
                  <a:lnTo>
                    <a:pt x="20125" y="24733"/>
                  </a:lnTo>
                  <a:lnTo>
                    <a:pt x="20815" y="24482"/>
                  </a:lnTo>
                  <a:lnTo>
                    <a:pt x="21441" y="24169"/>
                  </a:lnTo>
                  <a:lnTo>
                    <a:pt x="22068" y="23792"/>
                  </a:lnTo>
                  <a:lnTo>
                    <a:pt x="22664" y="23354"/>
                  </a:lnTo>
                  <a:lnTo>
                    <a:pt x="23228" y="22883"/>
                  </a:lnTo>
                  <a:lnTo>
                    <a:pt x="23479" y="22601"/>
                  </a:lnTo>
                  <a:lnTo>
                    <a:pt x="23698" y="22319"/>
                  </a:lnTo>
                  <a:lnTo>
                    <a:pt x="23949" y="22006"/>
                  </a:lnTo>
                  <a:lnTo>
                    <a:pt x="24169" y="21692"/>
                  </a:lnTo>
                  <a:lnTo>
                    <a:pt x="24388" y="21347"/>
                  </a:lnTo>
                  <a:lnTo>
                    <a:pt x="24576" y="21003"/>
                  </a:lnTo>
                  <a:lnTo>
                    <a:pt x="24921" y="20219"/>
                  </a:lnTo>
                  <a:lnTo>
                    <a:pt x="25203" y="19435"/>
                  </a:lnTo>
                  <a:lnTo>
                    <a:pt x="25328" y="19028"/>
                  </a:lnTo>
                  <a:lnTo>
                    <a:pt x="25422" y="18620"/>
                  </a:lnTo>
                  <a:lnTo>
                    <a:pt x="25516" y="18181"/>
                  </a:lnTo>
                  <a:lnTo>
                    <a:pt x="25579" y="17774"/>
                  </a:lnTo>
                  <a:lnTo>
                    <a:pt x="25610" y="17366"/>
                  </a:lnTo>
                  <a:lnTo>
                    <a:pt x="25610" y="16959"/>
                  </a:lnTo>
                  <a:lnTo>
                    <a:pt x="25610" y="16551"/>
                  </a:lnTo>
                  <a:lnTo>
                    <a:pt x="25579" y="16144"/>
                  </a:lnTo>
                  <a:lnTo>
                    <a:pt x="25516" y="15736"/>
                  </a:lnTo>
                  <a:lnTo>
                    <a:pt x="25454" y="15360"/>
                  </a:lnTo>
                  <a:lnTo>
                    <a:pt x="25360" y="15015"/>
                  </a:lnTo>
                  <a:lnTo>
                    <a:pt x="25203" y="14639"/>
                  </a:lnTo>
                  <a:lnTo>
                    <a:pt x="25046" y="14326"/>
                  </a:lnTo>
                  <a:lnTo>
                    <a:pt x="24858" y="14012"/>
                  </a:lnTo>
                  <a:lnTo>
                    <a:pt x="24639" y="13699"/>
                  </a:lnTo>
                  <a:lnTo>
                    <a:pt x="24388" y="13417"/>
                  </a:lnTo>
                  <a:lnTo>
                    <a:pt x="24106" y="13166"/>
                  </a:lnTo>
                  <a:lnTo>
                    <a:pt x="23792" y="12947"/>
                  </a:lnTo>
                  <a:lnTo>
                    <a:pt x="23448" y="12759"/>
                  </a:lnTo>
                  <a:lnTo>
                    <a:pt x="23040" y="12570"/>
                  </a:lnTo>
                  <a:lnTo>
                    <a:pt x="22633" y="12445"/>
                  </a:lnTo>
                  <a:lnTo>
                    <a:pt x="22162" y="12351"/>
                  </a:lnTo>
                  <a:lnTo>
                    <a:pt x="22037" y="12320"/>
                  </a:lnTo>
                  <a:lnTo>
                    <a:pt x="21912" y="12257"/>
                  </a:lnTo>
                  <a:lnTo>
                    <a:pt x="21849" y="12163"/>
                  </a:lnTo>
                  <a:lnTo>
                    <a:pt x="21755" y="12069"/>
                  </a:lnTo>
                  <a:lnTo>
                    <a:pt x="21661" y="12069"/>
                  </a:lnTo>
                  <a:lnTo>
                    <a:pt x="21567" y="12038"/>
                  </a:lnTo>
                  <a:lnTo>
                    <a:pt x="21473" y="11975"/>
                  </a:lnTo>
                  <a:lnTo>
                    <a:pt x="21410" y="11881"/>
                  </a:lnTo>
                  <a:lnTo>
                    <a:pt x="21347" y="11755"/>
                  </a:lnTo>
                  <a:lnTo>
                    <a:pt x="21347" y="11661"/>
                  </a:lnTo>
                  <a:lnTo>
                    <a:pt x="21347" y="11536"/>
                  </a:lnTo>
                  <a:lnTo>
                    <a:pt x="21379" y="11411"/>
                  </a:lnTo>
                  <a:lnTo>
                    <a:pt x="21661" y="10658"/>
                  </a:lnTo>
                  <a:lnTo>
                    <a:pt x="21912" y="9906"/>
                  </a:lnTo>
                  <a:lnTo>
                    <a:pt x="22100" y="9122"/>
                  </a:lnTo>
                  <a:lnTo>
                    <a:pt x="22225" y="8370"/>
                  </a:lnTo>
                  <a:lnTo>
                    <a:pt x="22288" y="7586"/>
                  </a:lnTo>
                  <a:lnTo>
                    <a:pt x="22288" y="6834"/>
                  </a:lnTo>
                  <a:lnTo>
                    <a:pt x="22225" y="6082"/>
                  </a:lnTo>
                  <a:lnTo>
                    <a:pt x="22100" y="5361"/>
                  </a:lnTo>
                  <a:lnTo>
                    <a:pt x="22006" y="5016"/>
                  </a:lnTo>
                  <a:lnTo>
                    <a:pt x="21880" y="4671"/>
                  </a:lnTo>
                  <a:lnTo>
                    <a:pt x="21755" y="4326"/>
                  </a:lnTo>
                  <a:lnTo>
                    <a:pt x="21598" y="3982"/>
                  </a:lnTo>
                  <a:lnTo>
                    <a:pt x="21441" y="3668"/>
                  </a:lnTo>
                  <a:lnTo>
                    <a:pt x="21253" y="3355"/>
                  </a:lnTo>
                  <a:lnTo>
                    <a:pt x="21065" y="3041"/>
                  </a:lnTo>
                  <a:lnTo>
                    <a:pt x="20815" y="2728"/>
                  </a:lnTo>
                  <a:lnTo>
                    <a:pt x="20595" y="2446"/>
                  </a:lnTo>
                  <a:lnTo>
                    <a:pt x="20313" y="2163"/>
                  </a:lnTo>
                  <a:lnTo>
                    <a:pt x="20031" y="1881"/>
                  </a:lnTo>
                  <a:lnTo>
                    <a:pt x="19717" y="1631"/>
                  </a:lnTo>
                  <a:lnTo>
                    <a:pt x="19404" y="1411"/>
                  </a:lnTo>
                  <a:lnTo>
                    <a:pt x="19059" y="1160"/>
                  </a:lnTo>
                  <a:lnTo>
                    <a:pt x="18683" y="941"/>
                  </a:lnTo>
                  <a:lnTo>
                    <a:pt x="18307" y="753"/>
                  </a:lnTo>
                  <a:lnTo>
                    <a:pt x="17899" y="565"/>
                  </a:lnTo>
                  <a:lnTo>
                    <a:pt x="17523" y="408"/>
                  </a:lnTo>
                  <a:lnTo>
                    <a:pt x="17116" y="283"/>
                  </a:lnTo>
                  <a:lnTo>
                    <a:pt x="16740" y="189"/>
                  </a:lnTo>
                  <a:lnTo>
                    <a:pt x="16363" y="95"/>
                  </a:lnTo>
                  <a:lnTo>
                    <a:pt x="16019" y="63"/>
                  </a:lnTo>
                  <a:lnTo>
                    <a:pt x="15642" y="32"/>
                  </a:lnTo>
                  <a:lnTo>
                    <a:pt x="15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029150" y="3621950"/>
              <a:ext cx="488250" cy="858900"/>
            </a:xfrm>
            <a:custGeom>
              <a:rect b="b" l="l" r="r" t="t"/>
              <a:pathLst>
                <a:path extrusionOk="0" h="34356" w="19530">
                  <a:moveTo>
                    <a:pt x="17460" y="0"/>
                  </a:moveTo>
                  <a:lnTo>
                    <a:pt x="16614" y="878"/>
                  </a:lnTo>
                  <a:lnTo>
                    <a:pt x="15736" y="1693"/>
                  </a:lnTo>
                  <a:lnTo>
                    <a:pt x="14827" y="2477"/>
                  </a:lnTo>
                  <a:lnTo>
                    <a:pt x="13918" y="3260"/>
                  </a:lnTo>
                  <a:lnTo>
                    <a:pt x="12006" y="4734"/>
                  </a:lnTo>
                  <a:lnTo>
                    <a:pt x="10125" y="6207"/>
                  </a:lnTo>
                  <a:lnTo>
                    <a:pt x="9185" y="6928"/>
                  </a:lnTo>
                  <a:lnTo>
                    <a:pt x="8244" y="7712"/>
                  </a:lnTo>
                  <a:lnTo>
                    <a:pt x="7335" y="8495"/>
                  </a:lnTo>
                  <a:lnTo>
                    <a:pt x="6458" y="9310"/>
                  </a:lnTo>
                  <a:lnTo>
                    <a:pt x="5611" y="10188"/>
                  </a:lnTo>
                  <a:lnTo>
                    <a:pt x="4828" y="11097"/>
                  </a:lnTo>
                  <a:lnTo>
                    <a:pt x="4420" y="11598"/>
                  </a:lnTo>
                  <a:lnTo>
                    <a:pt x="4044" y="12069"/>
                  </a:lnTo>
                  <a:lnTo>
                    <a:pt x="3699" y="12602"/>
                  </a:lnTo>
                  <a:lnTo>
                    <a:pt x="3354" y="13103"/>
                  </a:lnTo>
                  <a:lnTo>
                    <a:pt x="2978" y="13730"/>
                  </a:lnTo>
                  <a:lnTo>
                    <a:pt x="2602" y="14357"/>
                  </a:lnTo>
                  <a:lnTo>
                    <a:pt x="2289" y="14984"/>
                  </a:lnTo>
                  <a:lnTo>
                    <a:pt x="1975" y="15611"/>
                  </a:lnTo>
                  <a:lnTo>
                    <a:pt x="1693" y="16269"/>
                  </a:lnTo>
                  <a:lnTo>
                    <a:pt x="1411" y="16927"/>
                  </a:lnTo>
                  <a:lnTo>
                    <a:pt x="1192" y="17554"/>
                  </a:lnTo>
                  <a:lnTo>
                    <a:pt x="972" y="18213"/>
                  </a:lnTo>
                  <a:lnTo>
                    <a:pt x="784" y="18871"/>
                  </a:lnTo>
                  <a:lnTo>
                    <a:pt x="596" y="19529"/>
                  </a:lnTo>
                  <a:lnTo>
                    <a:pt x="439" y="20219"/>
                  </a:lnTo>
                  <a:lnTo>
                    <a:pt x="314" y="20877"/>
                  </a:lnTo>
                  <a:lnTo>
                    <a:pt x="220" y="21567"/>
                  </a:lnTo>
                  <a:lnTo>
                    <a:pt x="126" y="22225"/>
                  </a:lnTo>
                  <a:lnTo>
                    <a:pt x="63" y="22914"/>
                  </a:lnTo>
                  <a:lnTo>
                    <a:pt x="32" y="23573"/>
                  </a:lnTo>
                  <a:lnTo>
                    <a:pt x="0" y="24262"/>
                  </a:lnTo>
                  <a:lnTo>
                    <a:pt x="0" y="24952"/>
                  </a:lnTo>
                  <a:lnTo>
                    <a:pt x="32" y="25610"/>
                  </a:lnTo>
                  <a:lnTo>
                    <a:pt x="63" y="26300"/>
                  </a:lnTo>
                  <a:lnTo>
                    <a:pt x="126" y="26989"/>
                  </a:lnTo>
                  <a:lnTo>
                    <a:pt x="189" y="27648"/>
                  </a:lnTo>
                  <a:lnTo>
                    <a:pt x="314" y="28337"/>
                  </a:lnTo>
                  <a:lnTo>
                    <a:pt x="408" y="29027"/>
                  </a:lnTo>
                  <a:lnTo>
                    <a:pt x="721" y="30375"/>
                  </a:lnTo>
                  <a:lnTo>
                    <a:pt x="1066" y="31723"/>
                  </a:lnTo>
                  <a:lnTo>
                    <a:pt x="1505" y="33039"/>
                  </a:lnTo>
                  <a:lnTo>
                    <a:pt x="2038" y="34356"/>
                  </a:lnTo>
                  <a:lnTo>
                    <a:pt x="2884" y="31597"/>
                  </a:lnTo>
                  <a:lnTo>
                    <a:pt x="3323" y="30187"/>
                  </a:lnTo>
                  <a:lnTo>
                    <a:pt x="3793" y="28808"/>
                  </a:lnTo>
                  <a:lnTo>
                    <a:pt x="3135" y="26018"/>
                  </a:lnTo>
                  <a:lnTo>
                    <a:pt x="2477" y="23228"/>
                  </a:lnTo>
                  <a:lnTo>
                    <a:pt x="2163" y="21817"/>
                  </a:lnTo>
                  <a:lnTo>
                    <a:pt x="1881" y="20407"/>
                  </a:lnTo>
                  <a:lnTo>
                    <a:pt x="1662" y="18996"/>
                  </a:lnTo>
                  <a:lnTo>
                    <a:pt x="1536" y="17586"/>
                  </a:lnTo>
                  <a:lnTo>
                    <a:pt x="1536" y="17460"/>
                  </a:lnTo>
                  <a:lnTo>
                    <a:pt x="1599" y="17335"/>
                  </a:lnTo>
                  <a:lnTo>
                    <a:pt x="1693" y="17272"/>
                  </a:lnTo>
                  <a:lnTo>
                    <a:pt x="1944" y="17272"/>
                  </a:lnTo>
                  <a:lnTo>
                    <a:pt x="2038" y="17303"/>
                  </a:lnTo>
                  <a:lnTo>
                    <a:pt x="2163" y="17398"/>
                  </a:lnTo>
                  <a:lnTo>
                    <a:pt x="2226" y="17523"/>
                  </a:lnTo>
                  <a:lnTo>
                    <a:pt x="2634" y="18589"/>
                  </a:lnTo>
                  <a:lnTo>
                    <a:pt x="2978" y="19686"/>
                  </a:lnTo>
                  <a:lnTo>
                    <a:pt x="3323" y="20814"/>
                  </a:lnTo>
                  <a:lnTo>
                    <a:pt x="3605" y="21943"/>
                  </a:lnTo>
                  <a:lnTo>
                    <a:pt x="4169" y="24200"/>
                  </a:lnTo>
                  <a:lnTo>
                    <a:pt x="4671" y="26488"/>
                  </a:lnTo>
                  <a:lnTo>
                    <a:pt x="5267" y="24952"/>
                  </a:lnTo>
                  <a:lnTo>
                    <a:pt x="5925" y="23447"/>
                  </a:lnTo>
                  <a:lnTo>
                    <a:pt x="6614" y="21974"/>
                  </a:lnTo>
                  <a:lnTo>
                    <a:pt x="7335" y="20532"/>
                  </a:lnTo>
                  <a:lnTo>
                    <a:pt x="7743" y="19780"/>
                  </a:lnTo>
                  <a:lnTo>
                    <a:pt x="8119" y="19090"/>
                  </a:lnTo>
                  <a:lnTo>
                    <a:pt x="8965" y="17680"/>
                  </a:lnTo>
                  <a:lnTo>
                    <a:pt x="8495" y="15423"/>
                  </a:lnTo>
                  <a:lnTo>
                    <a:pt x="8276" y="14294"/>
                  </a:lnTo>
                  <a:lnTo>
                    <a:pt x="8056" y="13197"/>
                  </a:lnTo>
                  <a:lnTo>
                    <a:pt x="7868" y="12037"/>
                  </a:lnTo>
                  <a:lnTo>
                    <a:pt x="7712" y="10909"/>
                  </a:lnTo>
                  <a:lnTo>
                    <a:pt x="7586" y="9780"/>
                  </a:lnTo>
                  <a:lnTo>
                    <a:pt x="7524" y="8621"/>
                  </a:lnTo>
                  <a:lnTo>
                    <a:pt x="7555" y="8527"/>
                  </a:lnTo>
                  <a:lnTo>
                    <a:pt x="7586" y="8464"/>
                  </a:lnTo>
                  <a:lnTo>
                    <a:pt x="7649" y="8432"/>
                  </a:lnTo>
                  <a:lnTo>
                    <a:pt x="7743" y="8401"/>
                  </a:lnTo>
                  <a:lnTo>
                    <a:pt x="7837" y="8401"/>
                  </a:lnTo>
                  <a:lnTo>
                    <a:pt x="7900" y="8432"/>
                  </a:lnTo>
                  <a:lnTo>
                    <a:pt x="7994" y="8495"/>
                  </a:lnTo>
                  <a:lnTo>
                    <a:pt x="8025" y="8589"/>
                  </a:lnTo>
                  <a:lnTo>
                    <a:pt x="8370" y="9498"/>
                  </a:lnTo>
                  <a:lnTo>
                    <a:pt x="8652" y="10407"/>
                  </a:lnTo>
                  <a:lnTo>
                    <a:pt x="8934" y="11316"/>
                  </a:lnTo>
                  <a:lnTo>
                    <a:pt x="9185" y="12257"/>
                  </a:lnTo>
                  <a:lnTo>
                    <a:pt x="9624" y="14138"/>
                  </a:lnTo>
                  <a:lnTo>
                    <a:pt x="10000" y="16050"/>
                  </a:lnTo>
                  <a:lnTo>
                    <a:pt x="10878" y="14639"/>
                  </a:lnTo>
                  <a:lnTo>
                    <a:pt x="11755" y="13228"/>
                  </a:lnTo>
                  <a:lnTo>
                    <a:pt x="12602" y="11787"/>
                  </a:lnTo>
                  <a:lnTo>
                    <a:pt x="12978" y="11066"/>
                  </a:lnTo>
                  <a:lnTo>
                    <a:pt x="13354" y="10313"/>
                  </a:lnTo>
                  <a:lnTo>
                    <a:pt x="13699" y="9592"/>
                  </a:lnTo>
                  <a:lnTo>
                    <a:pt x="14012" y="8809"/>
                  </a:lnTo>
                  <a:lnTo>
                    <a:pt x="14294" y="8056"/>
                  </a:lnTo>
                  <a:lnTo>
                    <a:pt x="14545" y="7273"/>
                  </a:lnTo>
                  <a:lnTo>
                    <a:pt x="14796" y="6458"/>
                  </a:lnTo>
                  <a:lnTo>
                    <a:pt x="14984" y="5611"/>
                  </a:lnTo>
                  <a:lnTo>
                    <a:pt x="15109" y="4796"/>
                  </a:lnTo>
                  <a:lnTo>
                    <a:pt x="15203" y="3919"/>
                  </a:lnTo>
                  <a:lnTo>
                    <a:pt x="15235" y="3825"/>
                  </a:lnTo>
                  <a:lnTo>
                    <a:pt x="15297" y="3762"/>
                  </a:lnTo>
                  <a:lnTo>
                    <a:pt x="15360" y="3731"/>
                  </a:lnTo>
                  <a:lnTo>
                    <a:pt x="15423" y="3699"/>
                  </a:lnTo>
                  <a:lnTo>
                    <a:pt x="15517" y="3699"/>
                  </a:lnTo>
                  <a:lnTo>
                    <a:pt x="15580" y="3731"/>
                  </a:lnTo>
                  <a:lnTo>
                    <a:pt x="15642" y="3762"/>
                  </a:lnTo>
                  <a:lnTo>
                    <a:pt x="15674" y="3856"/>
                  </a:lnTo>
                  <a:lnTo>
                    <a:pt x="15799" y="4671"/>
                  </a:lnTo>
                  <a:lnTo>
                    <a:pt x="15862" y="5455"/>
                  </a:lnTo>
                  <a:lnTo>
                    <a:pt x="15893" y="6238"/>
                  </a:lnTo>
                  <a:lnTo>
                    <a:pt x="15862" y="7022"/>
                  </a:lnTo>
                  <a:lnTo>
                    <a:pt x="15768" y="7774"/>
                  </a:lnTo>
                  <a:lnTo>
                    <a:pt x="15611" y="8495"/>
                  </a:lnTo>
                  <a:lnTo>
                    <a:pt x="15454" y="9216"/>
                  </a:lnTo>
                  <a:lnTo>
                    <a:pt x="15235" y="9937"/>
                  </a:lnTo>
                  <a:lnTo>
                    <a:pt x="14953" y="10658"/>
                  </a:lnTo>
                  <a:lnTo>
                    <a:pt x="14670" y="11348"/>
                  </a:lnTo>
                  <a:lnTo>
                    <a:pt x="14357" y="12037"/>
                  </a:lnTo>
                  <a:lnTo>
                    <a:pt x="14012" y="12727"/>
                  </a:lnTo>
                  <a:lnTo>
                    <a:pt x="13636" y="13417"/>
                  </a:lnTo>
                  <a:lnTo>
                    <a:pt x="13260" y="14075"/>
                  </a:lnTo>
                  <a:lnTo>
                    <a:pt x="12445" y="15423"/>
                  </a:lnTo>
                  <a:lnTo>
                    <a:pt x="14263" y="14482"/>
                  </a:lnTo>
                  <a:lnTo>
                    <a:pt x="16050" y="13511"/>
                  </a:lnTo>
                  <a:lnTo>
                    <a:pt x="16175" y="13448"/>
                  </a:lnTo>
                  <a:lnTo>
                    <a:pt x="16300" y="13417"/>
                  </a:lnTo>
                  <a:lnTo>
                    <a:pt x="16426" y="13417"/>
                  </a:lnTo>
                  <a:lnTo>
                    <a:pt x="16551" y="13448"/>
                  </a:lnTo>
                  <a:lnTo>
                    <a:pt x="16645" y="13511"/>
                  </a:lnTo>
                  <a:lnTo>
                    <a:pt x="16739" y="13573"/>
                  </a:lnTo>
                  <a:lnTo>
                    <a:pt x="16833" y="13667"/>
                  </a:lnTo>
                  <a:lnTo>
                    <a:pt x="16896" y="13761"/>
                  </a:lnTo>
                  <a:lnTo>
                    <a:pt x="16927" y="13855"/>
                  </a:lnTo>
                  <a:lnTo>
                    <a:pt x="16959" y="13981"/>
                  </a:lnTo>
                  <a:lnTo>
                    <a:pt x="16990" y="14106"/>
                  </a:lnTo>
                  <a:lnTo>
                    <a:pt x="16959" y="14200"/>
                  </a:lnTo>
                  <a:lnTo>
                    <a:pt x="16927" y="14326"/>
                  </a:lnTo>
                  <a:lnTo>
                    <a:pt x="16865" y="14451"/>
                  </a:lnTo>
                  <a:lnTo>
                    <a:pt x="16771" y="14545"/>
                  </a:lnTo>
                  <a:lnTo>
                    <a:pt x="16677" y="14639"/>
                  </a:lnTo>
                  <a:lnTo>
                    <a:pt x="15297" y="15391"/>
                  </a:lnTo>
                  <a:lnTo>
                    <a:pt x="13918" y="16144"/>
                  </a:lnTo>
                  <a:lnTo>
                    <a:pt x="12508" y="16865"/>
                  </a:lnTo>
                  <a:lnTo>
                    <a:pt x="11097" y="17554"/>
                  </a:lnTo>
                  <a:lnTo>
                    <a:pt x="10407" y="18683"/>
                  </a:lnTo>
                  <a:lnTo>
                    <a:pt x="9749" y="19843"/>
                  </a:lnTo>
                  <a:lnTo>
                    <a:pt x="9154" y="21002"/>
                  </a:lnTo>
                  <a:lnTo>
                    <a:pt x="8558" y="22162"/>
                  </a:lnTo>
                  <a:lnTo>
                    <a:pt x="7994" y="23353"/>
                  </a:lnTo>
                  <a:lnTo>
                    <a:pt x="7461" y="24544"/>
                  </a:lnTo>
                  <a:lnTo>
                    <a:pt x="6959" y="25736"/>
                  </a:lnTo>
                  <a:lnTo>
                    <a:pt x="6489" y="26958"/>
                  </a:lnTo>
                  <a:lnTo>
                    <a:pt x="10439" y="24795"/>
                  </a:lnTo>
                  <a:lnTo>
                    <a:pt x="12414" y="23698"/>
                  </a:lnTo>
                  <a:lnTo>
                    <a:pt x="14357" y="22570"/>
                  </a:lnTo>
                  <a:lnTo>
                    <a:pt x="14482" y="22507"/>
                  </a:lnTo>
                  <a:lnTo>
                    <a:pt x="14608" y="22476"/>
                  </a:lnTo>
                  <a:lnTo>
                    <a:pt x="14733" y="22476"/>
                  </a:lnTo>
                  <a:lnTo>
                    <a:pt x="14827" y="22507"/>
                  </a:lnTo>
                  <a:lnTo>
                    <a:pt x="14953" y="22538"/>
                  </a:lnTo>
                  <a:lnTo>
                    <a:pt x="15047" y="22632"/>
                  </a:lnTo>
                  <a:lnTo>
                    <a:pt x="15109" y="22695"/>
                  </a:lnTo>
                  <a:lnTo>
                    <a:pt x="15172" y="22789"/>
                  </a:lnTo>
                  <a:lnTo>
                    <a:pt x="15235" y="22914"/>
                  </a:lnTo>
                  <a:lnTo>
                    <a:pt x="15266" y="23009"/>
                  </a:lnTo>
                  <a:lnTo>
                    <a:pt x="15266" y="23134"/>
                  </a:lnTo>
                  <a:lnTo>
                    <a:pt x="15266" y="23259"/>
                  </a:lnTo>
                  <a:lnTo>
                    <a:pt x="15235" y="23353"/>
                  </a:lnTo>
                  <a:lnTo>
                    <a:pt x="15172" y="23479"/>
                  </a:lnTo>
                  <a:lnTo>
                    <a:pt x="15078" y="23573"/>
                  </a:lnTo>
                  <a:lnTo>
                    <a:pt x="14984" y="23667"/>
                  </a:lnTo>
                  <a:lnTo>
                    <a:pt x="12696" y="25046"/>
                  </a:lnTo>
                  <a:lnTo>
                    <a:pt x="10376" y="26394"/>
                  </a:lnTo>
                  <a:lnTo>
                    <a:pt x="8056" y="27710"/>
                  </a:lnTo>
                  <a:lnTo>
                    <a:pt x="6897" y="28337"/>
                  </a:lnTo>
                  <a:lnTo>
                    <a:pt x="5705" y="28964"/>
                  </a:lnTo>
                  <a:lnTo>
                    <a:pt x="4734" y="31597"/>
                  </a:lnTo>
                  <a:lnTo>
                    <a:pt x="3793" y="34230"/>
                  </a:lnTo>
                  <a:lnTo>
                    <a:pt x="4483" y="34074"/>
                  </a:lnTo>
                  <a:lnTo>
                    <a:pt x="5173" y="33886"/>
                  </a:lnTo>
                  <a:lnTo>
                    <a:pt x="5831" y="33666"/>
                  </a:lnTo>
                  <a:lnTo>
                    <a:pt x="6489" y="33447"/>
                  </a:lnTo>
                  <a:lnTo>
                    <a:pt x="7116" y="33196"/>
                  </a:lnTo>
                  <a:lnTo>
                    <a:pt x="7743" y="32914"/>
                  </a:lnTo>
                  <a:lnTo>
                    <a:pt x="8339" y="32632"/>
                  </a:lnTo>
                  <a:lnTo>
                    <a:pt x="8934" y="32318"/>
                  </a:lnTo>
                  <a:lnTo>
                    <a:pt x="9498" y="32005"/>
                  </a:lnTo>
                  <a:lnTo>
                    <a:pt x="10063" y="31660"/>
                  </a:lnTo>
                  <a:lnTo>
                    <a:pt x="10595" y="31284"/>
                  </a:lnTo>
                  <a:lnTo>
                    <a:pt x="11097" y="30939"/>
                  </a:lnTo>
                  <a:lnTo>
                    <a:pt x="11599" y="30532"/>
                  </a:lnTo>
                  <a:lnTo>
                    <a:pt x="12100" y="30124"/>
                  </a:lnTo>
                  <a:lnTo>
                    <a:pt x="12570" y="29717"/>
                  </a:lnTo>
                  <a:lnTo>
                    <a:pt x="13009" y="29278"/>
                  </a:lnTo>
                  <a:lnTo>
                    <a:pt x="13448" y="28839"/>
                  </a:lnTo>
                  <a:lnTo>
                    <a:pt x="13887" y="28369"/>
                  </a:lnTo>
                  <a:lnTo>
                    <a:pt x="14263" y="27899"/>
                  </a:lnTo>
                  <a:lnTo>
                    <a:pt x="14670" y="27397"/>
                  </a:lnTo>
                  <a:lnTo>
                    <a:pt x="15047" y="26895"/>
                  </a:lnTo>
                  <a:lnTo>
                    <a:pt x="15391" y="26394"/>
                  </a:lnTo>
                  <a:lnTo>
                    <a:pt x="15736" y="25861"/>
                  </a:lnTo>
                  <a:lnTo>
                    <a:pt x="16081" y="25328"/>
                  </a:lnTo>
                  <a:lnTo>
                    <a:pt x="16677" y="24231"/>
                  </a:lnTo>
                  <a:lnTo>
                    <a:pt x="17210" y="23103"/>
                  </a:lnTo>
                  <a:lnTo>
                    <a:pt x="17711" y="21911"/>
                  </a:lnTo>
                  <a:lnTo>
                    <a:pt x="18150" y="20720"/>
                  </a:lnTo>
                  <a:lnTo>
                    <a:pt x="18495" y="19466"/>
                  </a:lnTo>
                  <a:lnTo>
                    <a:pt x="18808" y="18213"/>
                  </a:lnTo>
                  <a:lnTo>
                    <a:pt x="19090" y="16927"/>
                  </a:lnTo>
                  <a:lnTo>
                    <a:pt x="19278" y="15642"/>
                  </a:lnTo>
                  <a:lnTo>
                    <a:pt x="19404" y="14326"/>
                  </a:lnTo>
                  <a:lnTo>
                    <a:pt x="19498" y="13009"/>
                  </a:lnTo>
                  <a:lnTo>
                    <a:pt x="19529" y="11692"/>
                  </a:lnTo>
                  <a:lnTo>
                    <a:pt x="19498" y="10345"/>
                  </a:lnTo>
                  <a:lnTo>
                    <a:pt x="19435" y="9028"/>
                  </a:lnTo>
                  <a:lnTo>
                    <a:pt x="19310" y="7712"/>
                  </a:lnTo>
                  <a:lnTo>
                    <a:pt x="19122" y="6364"/>
                  </a:lnTo>
                  <a:lnTo>
                    <a:pt x="18902" y="5078"/>
                  </a:lnTo>
                  <a:lnTo>
                    <a:pt x="18620" y="3762"/>
                  </a:lnTo>
                  <a:lnTo>
                    <a:pt x="18275" y="2508"/>
                  </a:lnTo>
                  <a:lnTo>
                    <a:pt x="17899" y="1254"/>
                  </a:lnTo>
                  <a:lnTo>
                    <a:pt x="17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4443750" y="1903375"/>
              <a:ext cx="692000" cy="872250"/>
            </a:xfrm>
            <a:custGeom>
              <a:rect b="b" l="l" r="r" t="t"/>
              <a:pathLst>
                <a:path extrusionOk="0" h="34890" w="27680">
                  <a:moveTo>
                    <a:pt x="8527" y="4233"/>
                  </a:moveTo>
                  <a:lnTo>
                    <a:pt x="8778" y="4264"/>
                  </a:lnTo>
                  <a:lnTo>
                    <a:pt x="8903" y="4295"/>
                  </a:lnTo>
                  <a:lnTo>
                    <a:pt x="9029" y="4327"/>
                  </a:lnTo>
                  <a:lnTo>
                    <a:pt x="9154" y="4389"/>
                  </a:lnTo>
                  <a:lnTo>
                    <a:pt x="9248" y="4483"/>
                  </a:lnTo>
                  <a:lnTo>
                    <a:pt x="9530" y="4797"/>
                  </a:lnTo>
                  <a:lnTo>
                    <a:pt x="9750" y="5142"/>
                  </a:lnTo>
                  <a:lnTo>
                    <a:pt x="9938" y="5518"/>
                  </a:lnTo>
                  <a:lnTo>
                    <a:pt x="10063" y="5925"/>
                  </a:lnTo>
                  <a:lnTo>
                    <a:pt x="10157" y="6364"/>
                  </a:lnTo>
                  <a:lnTo>
                    <a:pt x="10220" y="6772"/>
                  </a:lnTo>
                  <a:lnTo>
                    <a:pt x="10251" y="7211"/>
                  </a:lnTo>
                  <a:lnTo>
                    <a:pt x="10220" y="7618"/>
                  </a:lnTo>
                  <a:lnTo>
                    <a:pt x="10188" y="7869"/>
                  </a:lnTo>
                  <a:lnTo>
                    <a:pt x="10094" y="8057"/>
                  </a:lnTo>
                  <a:lnTo>
                    <a:pt x="10000" y="8245"/>
                  </a:lnTo>
                  <a:lnTo>
                    <a:pt x="9844" y="8402"/>
                  </a:lnTo>
                  <a:lnTo>
                    <a:pt x="9687" y="8527"/>
                  </a:lnTo>
                  <a:lnTo>
                    <a:pt x="9499" y="8590"/>
                  </a:lnTo>
                  <a:lnTo>
                    <a:pt x="9279" y="8652"/>
                  </a:lnTo>
                  <a:lnTo>
                    <a:pt x="9091" y="8684"/>
                  </a:lnTo>
                  <a:lnTo>
                    <a:pt x="8872" y="8652"/>
                  </a:lnTo>
                  <a:lnTo>
                    <a:pt x="8684" y="8621"/>
                  </a:lnTo>
                  <a:lnTo>
                    <a:pt x="8496" y="8527"/>
                  </a:lnTo>
                  <a:lnTo>
                    <a:pt x="8339" y="8402"/>
                  </a:lnTo>
                  <a:lnTo>
                    <a:pt x="8214" y="8276"/>
                  </a:lnTo>
                  <a:lnTo>
                    <a:pt x="8119" y="8088"/>
                  </a:lnTo>
                  <a:lnTo>
                    <a:pt x="8025" y="7869"/>
                  </a:lnTo>
                  <a:lnTo>
                    <a:pt x="8025" y="7618"/>
                  </a:lnTo>
                  <a:lnTo>
                    <a:pt x="8025" y="7273"/>
                  </a:lnTo>
                  <a:lnTo>
                    <a:pt x="7994" y="6960"/>
                  </a:lnTo>
                  <a:lnTo>
                    <a:pt x="7900" y="6364"/>
                  </a:lnTo>
                  <a:lnTo>
                    <a:pt x="7775" y="5737"/>
                  </a:lnTo>
                  <a:lnTo>
                    <a:pt x="7712" y="5110"/>
                  </a:lnTo>
                  <a:lnTo>
                    <a:pt x="7712" y="4985"/>
                  </a:lnTo>
                  <a:lnTo>
                    <a:pt x="7743" y="4828"/>
                  </a:lnTo>
                  <a:lnTo>
                    <a:pt x="7806" y="4703"/>
                  </a:lnTo>
                  <a:lnTo>
                    <a:pt x="7869" y="4609"/>
                  </a:lnTo>
                  <a:lnTo>
                    <a:pt x="7931" y="4515"/>
                  </a:lnTo>
                  <a:lnTo>
                    <a:pt x="8025" y="4421"/>
                  </a:lnTo>
                  <a:lnTo>
                    <a:pt x="8276" y="4295"/>
                  </a:lnTo>
                  <a:lnTo>
                    <a:pt x="8527" y="4233"/>
                  </a:lnTo>
                  <a:close/>
                  <a:moveTo>
                    <a:pt x="7931" y="11129"/>
                  </a:moveTo>
                  <a:lnTo>
                    <a:pt x="8057" y="11160"/>
                  </a:lnTo>
                  <a:lnTo>
                    <a:pt x="8182" y="11223"/>
                  </a:lnTo>
                  <a:lnTo>
                    <a:pt x="8276" y="11286"/>
                  </a:lnTo>
                  <a:lnTo>
                    <a:pt x="8370" y="11411"/>
                  </a:lnTo>
                  <a:lnTo>
                    <a:pt x="8464" y="11505"/>
                  </a:lnTo>
                  <a:lnTo>
                    <a:pt x="8496" y="11630"/>
                  </a:lnTo>
                  <a:lnTo>
                    <a:pt x="8527" y="11818"/>
                  </a:lnTo>
                  <a:lnTo>
                    <a:pt x="8527" y="12007"/>
                  </a:lnTo>
                  <a:lnTo>
                    <a:pt x="8527" y="12383"/>
                  </a:lnTo>
                  <a:lnTo>
                    <a:pt x="8433" y="12727"/>
                  </a:lnTo>
                  <a:lnTo>
                    <a:pt x="8339" y="13104"/>
                  </a:lnTo>
                  <a:lnTo>
                    <a:pt x="8276" y="13480"/>
                  </a:lnTo>
                  <a:lnTo>
                    <a:pt x="8214" y="13825"/>
                  </a:lnTo>
                  <a:lnTo>
                    <a:pt x="8151" y="14169"/>
                  </a:lnTo>
                  <a:lnTo>
                    <a:pt x="8057" y="14546"/>
                  </a:lnTo>
                  <a:lnTo>
                    <a:pt x="7994" y="14702"/>
                  </a:lnTo>
                  <a:lnTo>
                    <a:pt x="7900" y="14828"/>
                  </a:lnTo>
                  <a:lnTo>
                    <a:pt x="7806" y="14922"/>
                  </a:lnTo>
                  <a:lnTo>
                    <a:pt x="7681" y="15016"/>
                  </a:lnTo>
                  <a:lnTo>
                    <a:pt x="7555" y="15078"/>
                  </a:lnTo>
                  <a:lnTo>
                    <a:pt x="7430" y="15141"/>
                  </a:lnTo>
                  <a:lnTo>
                    <a:pt x="7304" y="15172"/>
                  </a:lnTo>
                  <a:lnTo>
                    <a:pt x="7148" y="15204"/>
                  </a:lnTo>
                  <a:lnTo>
                    <a:pt x="7022" y="15172"/>
                  </a:lnTo>
                  <a:lnTo>
                    <a:pt x="6897" y="15141"/>
                  </a:lnTo>
                  <a:lnTo>
                    <a:pt x="6740" y="15110"/>
                  </a:lnTo>
                  <a:lnTo>
                    <a:pt x="6646" y="15047"/>
                  </a:lnTo>
                  <a:lnTo>
                    <a:pt x="6521" y="14953"/>
                  </a:lnTo>
                  <a:lnTo>
                    <a:pt x="6427" y="14828"/>
                  </a:lnTo>
                  <a:lnTo>
                    <a:pt x="6333" y="14702"/>
                  </a:lnTo>
                  <a:lnTo>
                    <a:pt x="6301" y="14546"/>
                  </a:lnTo>
                  <a:lnTo>
                    <a:pt x="6239" y="14295"/>
                  </a:lnTo>
                  <a:lnTo>
                    <a:pt x="6176" y="14044"/>
                  </a:lnTo>
                  <a:lnTo>
                    <a:pt x="6176" y="13793"/>
                  </a:lnTo>
                  <a:lnTo>
                    <a:pt x="6207" y="13542"/>
                  </a:lnTo>
                  <a:lnTo>
                    <a:pt x="6239" y="13323"/>
                  </a:lnTo>
                  <a:lnTo>
                    <a:pt x="6270" y="13072"/>
                  </a:lnTo>
                  <a:lnTo>
                    <a:pt x="6427" y="12571"/>
                  </a:lnTo>
                  <a:lnTo>
                    <a:pt x="6646" y="12101"/>
                  </a:lnTo>
                  <a:lnTo>
                    <a:pt x="6740" y="11912"/>
                  </a:lnTo>
                  <a:lnTo>
                    <a:pt x="6897" y="11724"/>
                  </a:lnTo>
                  <a:lnTo>
                    <a:pt x="7022" y="11536"/>
                  </a:lnTo>
                  <a:lnTo>
                    <a:pt x="7210" y="11380"/>
                  </a:lnTo>
                  <a:lnTo>
                    <a:pt x="7430" y="11254"/>
                  </a:lnTo>
                  <a:lnTo>
                    <a:pt x="7649" y="11160"/>
                  </a:lnTo>
                  <a:lnTo>
                    <a:pt x="7775" y="11129"/>
                  </a:lnTo>
                  <a:close/>
                  <a:moveTo>
                    <a:pt x="10972" y="11850"/>
                  </a:moveTo>
                  <a:lnTo>
                    <a:pt x="11223" y="11881"/>
                  </a:lnTo>
                  <a:lnTo>
                    <a:pt x="11442" y="11944"/>
                  </a:lnTo>
                  <a:lnTo>
                    <a:pt x="11693" y="12069"/>
                  </a:lnTo>
                  <a:lnTo>
                    <a:pt x="11881" y="12226"/>
                  </a:lnTo>
                  <a:lnTo>
                    <a:pt x="12069" y="12383"/>
                  </a:lnTo>
                  <a:lnTo>
                    <a:pt x="12257" y="12571"/>
                  </a:lnTo>
                  <a:lnTo>
                    <a:pt x="12414" y="12790"/>
                  </a:lnTo>
                  <a:lnTo>
                    <a:pt x="12539" y="13041"/>
                  </a:lnTo>
                  <a:lnTo>
                    <a:pt x="12665" y="13292"/>
                  </a:lnTo>
                  <a:lnTo>
                    <a:pt x="12727" y="13542"/>
                  </a:lnTo>
                  <a:lnTo>
                    <a:pt x="12790" y="13793"/>
                  </a:lnTo>
                  <a:lnTo>
                    <a:pt x="12821" y="14044"/>
                  </a:lnTo>
                  <a:lnTo>
                    <a:pt x="12821" y="14326"/>
                  </a:lnTo>
                  <a:lnTo>
                    <a:pt x="12790" y="14546"/>
                  </a:lnTo>
                  <a:lnTo>
                    <a:pt x="12727" y="14796"/>
                  </a:lnTo>
                  <a:lnTo>
                    <a:pt x="12665" y="14922"/>
                  </a:lnTo>
                  <a:lnTo>
                    <a:pt x="12571" y="15047"/>
                  </a:lnTo>
                  <a:lnTo>
                    <a:pt x="12508" y="15141"/>
                  </a:lnTo>
                  <a:lnTo>
                    <a:pt x="12383" y="15235"/>
                  </a:lnTo>
                  <a:lnTo>
                    <a:pt x="12289" y="15298"/>
                  </a:lnTo>
                  <a:lnTo>
                    <a:pt x="12163" y="15361"/>
                  </a:lnTo>
                  <a:lnTo>
                    <a:pt x="12038" y="15392"/>
                  </a:lnTo>
                  <a:lnTo>
                    <a:pt x="11912" y="15392"/>
                  </a:lnTo>
                  <a:lnTo>
                    <a:pt x="11787" y="15361"/>
                  </a:lnTo>
                  <a:lnTo>
                    <a:pt x="11662" y="15361"/>
                  </a:lnTo>
                  <a:lnTo>
                    <a:pt x="11536" y="15298"/>
                  </a:lnTo>
                  <a:lnTo>
                    <a:pt x="11442" y="15235"/>
                  </a:lnTo>
                  <a:lnTo>
                    <a:pt x="11317" y="15141"/>
                  </a:lnTo>
                  <a:lnTo>
                    <a:pt x="11254" y="15047"/>
                  </a:lnTo>
                  <a:lnTo>
                    <a:pt x="11160" y="14922"/>
                  </a:lnTo>
                  <a:lnTo>
                    <a:pt x="11097" y="14796"/>
                  </a:lnTo>
                  <a:lnTo>
                    <a:pt x="10972" y="14452"/>
                  </a:lnTo>
                  <a:lnTo>
                    <a:pt x="10909" y="14107"/>
                  </a:lnTo>
                  <a:lnTo>
                    <a:pt x="10753" y="13448"/>
                  </a:lnTo>
                  <a:lnTo>
                    <a:pt x="10565" y="12853"/>
                  </a:lnTo>
                  <a:lnTo>
                    <a:pt x="10470" y="12539"/>
                  </a:lnTo>
                  <a:lnTo>
                    <a:pt x="10439" y="12226"/>
                  </a:lnTo>
                  <a:lnTo>
                    <a:pt x="10470" y="12132"/>
                  </a:lnTo>
                  <a:lnTo>
                    <a:pt x="10533" y="12007"/>
                  </a:lnTo>
                  <a:lnTo>
                    <a:pt x="10596" y="11912"/>
                  </a:lnTo>
                  <a:lnTo>
                    <a:pt x="10721" y="11881"/>
                  </a:lnTo>
                  <a:lnTo>
                    <a:pt x="10972" y="11850"/>
                  </a:lnTo>
                  <a:close/>
                  <a:moveTo>
                    <a:pt x="3825" y="17712"/>
                  </a:moveTo>
                  <a:lnTo>
                    <a:pt x="4107" y="17743"/>
                  </a:lnTo>
                  <a:lnTo>
                    <a:pt x="4358" y="17837"/>
                  </a:lnTo>
                  <a:lnTo>
                    <a:pt x="4452" y="17900"/>
                  </a:lnTo>
                  <a:lnTo>
                    <a:pt x="4577" y="17994"/>
                  </a:lnTo>
                  <a:lnTo>
                    <a:pt x="4640" y="18088"/>
                  </a:lnTo>
                  <a:lnTo>
                    <a:pt x="4703" y="18182"/>
                  </a:lnTo>
                  <a:lnTo>
                    <a:pt x="4765" y="18307"/>
                  </a:lnTo>
                  <a:lnTo>
                    <a:pt x="4765" y="18433"/>
                  </a:lnTo>
                  <a:lnTo>
                    <a:pt x="4765" y="18589"/>
                  </a:lnTo>
                  <a:lnTo>
                    <a:pt x="4703" y="18715"/>
                  </a:lnTo>
                  <a:lnTo>
                    <a:pt x="4515" y="19248"/>
                  </a:lnTo>
                  <a:lnTo>
                    <a:pt x="4327" y="19749"/>
                  </a:lnTo>
                  <a:lnTo>
                    <a:pt x="4295" y="20000"/>
                  </a:lnTo>
                  <a:lnTo>
                    <a:pt x="4233" y="20282"/>
                  </a:lnTo>
                  <a:lnTo>
                    <a:pt x="4233" y="20533"/>
                  </a:lnTo>
                  <a:lnTo>
                    <a:pt x="4233" y="20815"/>
                  </a:lnTo>
                  <a:lnTo>
                    <a:pt x="4264" y="21097"/>
                  </a:lnTo>
                  <a:lnTo>
                    <a:pt x="4295" y="21348"/>
                  </a:lnTo>
                  <a:lnTo>
                    <a:pt x="4421" y="21881"/>
                  </a:lnTo>
                  <a:lnTo>
                    <a:pt x="4515" y="22382"/>
                  </a:lnTo>
                  <a:lnTo>
                    <a:pt x="4515" y="22664"/>
                  </a:lnTo>
                  <a:lnTo>
                    <a:pt x="4515" y="22915"/>
                  </a:lnTo>
                  <a:lnTo>
                    <a:pt x="4483" y="23072"/>
                  </a:lnTo>
                  <a:lnTo>
                    <a:pt x="4421" y="23228"/>
                  </a:lnTo>
                  <a:lnTo>
                    <a:pt x="4327" y="23385"/>
                  </a:lnTo>
                  <a:lnTo>
                    <a:pt x="4233" y="23511"/>
                  </a:lnTo>
                  <a:lnTo>
                    <a:pt x="4076" y="23573"/>
                  </a:lnTo>
                  <a:lnTo>
                    <a:pt x="3950" y="23636"/>
                  </a:lnTo>
                  <a:lnTo>
                    <a:pt x="3762" y="23667"/>
                  </a:lnTo>
                  <a:lnTo>
                    <a:pt x="3606" y="23605"/>
                  </a:lnTo>
                  <a:lnTo>
                    <a:pt x="3386" y="23542"/>
                  </a:lnTo>
                  <a:lnTo>
                    <a:pt x="3229" y="23448"/>
                  </a:lnTo>
                  <a:lnTo>
                    <a:pt x="3041" y="23323"/>
                  </a:lnTo>
                  <a:lnTo>
                    <a:pt x="2885" y="23197"/>
                  </a:lnTo>
                  <a:lnTo>
                    <a:pt x="2634" y="22915"/>
                  </a:lnTo>
                  <a:lnTo>
                    <a:pt x="2414" y="22570"/>
                  </a:lnTo>
                  <a:lnTo>
                    <a:pt x="2258" y="22194"/>
                  </a:lnTo>
                  <a:lnTo>
                    <a:pt x="2164" y="21818"/>
                  </a:lnTo>
                  <a:lnTo>
                    <a:pt x="2101" y="21379"/>
                  </a:lnTo>
                  <a:lnTo>
                    <a:pt x="2070" y="20972"/>
                  </a:lnTo>
                  <a:lnTo>
                    <a:pt x="2101" y="20533"/>
                  </a:lnTo>
                  <a:lnTo>
                    <a:pt x="2195" y="20094"/>
                  </a:lnTo>
                  <a:lnTo>
                    <a:pt x="2289" y="19655"/>
                  </a:lnTo>
                  <a:lnTo>
                    <a:pt x="2446" y="19248"/>
                  </a:lnTo>
                  <a:lnTo>
                    <a:pt x="2634" y="18871"/>
                  </a:lnTo>
                  <a:lnTo>
                    <a:pt x="2822" y="18527"/>
                  </a:lnTo>
                  <a:lnTo>
                    <a:pt x="3073" y="18213"/>
                  </a:lnTo>
                  <a:lnTo>
                    <a:pt x="3324" y="17931"/>
                  </a:lnTo>
                  <a:lnTo>
                    <a:pt x="3449" y="17837"/>
                  </a:lnTo>
                  <a:lnTo>
                    <a:pt x="3574" y="17774"/>
                  </a:lnTo>
                  <a:lnTo>
                    <a:pt x="3700" y="17743"/>
                  </a:lnTo>
                  <a:lnTo>
                    <a:pt x="3825" y="17712"/>
                  </a:lnTo>
                  <a:close/>
                  <a:moveTo>
                    <a:pt x="13699" y="22194"/>
                  </a:moveTo>
                  <a:lnTo>
                    <a:pt x="13887" y="22225"/>
                  </a:lnTo>
                  <a:lnTo>
                    <a:pt x="14075" y="22319"/>
                  </a:lnTo>
                  <a:lnTo>
                    <a:pt x="14295" y="22476"/>
                  </a:lnTo>
                  <a:lnTo>
                    <a:pt x="14483" y="22664"/>
                  </a:lnTo>
                  <a:lnTo>
                    <a:pt x="14702" y="22852"/>
                  </a:lnTo>
                  <a:lnTo>
                    <a:pt x="14890" y="22978"/>
                  </a:lnTo>
                  <a:lnTo>
                    <a:pt x="15172" y="23134"/>
                  </a:lnTo>
                  <a:lnTo>
                    <a:pt x="15423" y="23260"/>
                  </a:lnTo>
                  <a:lnTo>
                    <a:pt x="15580" y="23385"/>
                  </a:lnTo>
                  <a:lnTo>
                    <a:pt x="15737" y="23511"/>
                  </a:lnTo>
                  <a:lnTo>
                    <a:pt x="15893" y="23636"/>
                  </a:lnTo>
                  <a:lnTo>
                    <a:pt x="16019" y="23824"/>
                  </a:lnTo>
                  <a:lnTo>
                    <a:pt x="16081" y="23981"/>
                  </a:lnTo>
                  <a:lnTo>
                    <a:pt x="16113" y="24169"/>
                  </a:lnTo>
                  <a:lnTo>
                    <a:pt x="16113" y="24357"/>
                  </a:lnTo>
                  <a:lnTo>
                    <a:pt x="16081" y="24514"/>
                  </a:lnTo>
                  <a:lnTo>
                    <a:pt x="16050" y="24702"/>
                  </a:lnTo>
                  <a:lnTo>
                    <a:pt x="15956" y="24859"/>
                  </a:lnTo>
                  <a:lnTo>
                    <a:pt x="15831" y="24984"/>
                  </a:lnTo>
                  <a:lnTo>
                    <a:pt x="15674" y="25078"/>
                  </a:lnTo>
                  <a:lnTo>
                    <a:pt x="15392" y="25172"/>
                  </a:lnTo>
                  <a:lnTo>
                    <a:pt x="15141" y="25235"/>
                  </a:lnTo>
                  <a:lnTo>
                    <a:pt x="14859" y="25203"/>
                  </a:lnTo>
                  <a:lnTo>
                    <a:pt x="14608" y="25172"/>
                  </a:lnTo>
                  <a:lnTo>
                    <a:pt x="14357" y="25047"/>
                  </a:lnTo>
                  <a:lnTo>
                    <a:pt x="14138" y="24921"/>
                  </a:lnTo>
                  <a:lnTo>
                    <a:pt x="13887" y="24764"/>
                  </a:lnTo>
                  <a:lnTo>
                    <a:pt x="13699" y="24576"/>
                  </a:lnTo>
                  <a:lnTo>
                    <a:pt x="13417" y="24232"/>
                  </a:lnTo>
                  <a:lnTo>
                    <a:pt x="13260" y="24043"/>
                  </a:lnTo>
                  <a:lnTo>
                    <a:pt x="13166" y="23824"/>
                  </a:lnTo>
                  <a:lnTo>
                    <a:pt x="13072" y="23605"/>
                  </a:lnTo>
                  <a:lnTo>
                    <a:pt x="13010" y="23385"/>
                  </a:lnTo>
                  <a:lnTo>
                    <a:pt x="12978" y="23166"/>
                  </a:lnTo>
                  <a:lnTo>
                    <a:pt x="12978" y="22946"/>
                  </a:lnTo>
                  <a:lnTo>
                    <a:pt x="13010" y="22758"/>
                  </a:lnTo>
                  <a:lnTo>
                    <a:pt x="13104" y="22602"/>
                  </a:lnTo>
                  <a:lnTo>
                    <a:pt x="13198" y="22445"/>
                  </a:lnTo>
                  <a:lnTo>
                    <a:pt x="13354" y="22319"/>
                  </a:lnTo>
                  <a:lnTo>
                    <a:pt x="13511" y="22225"/>
                  </a:lnTo>
                  <a:lnTo>
                    <a:pt x="13699" y="22194"/>
                  </a:lnTo>
                  <a:close/>
                  <a:moveTo>
                    <a:pt x="7869" y="26081"/>
                  </a:moveTo>
                  <a:lnTo>
                    <a:pt x="8025" y="26112"/>
                  </a:lnTo>
                  <a:lnTo>
                    <a:pt x="8182" y="26206"/>
                  </a:lnTo>
                  <a:lnTo>
                    <a:pt x="8308" y="26332"/>
                  </a:lnTo>
                  <a:lnTo>
                    <a:pt x="8527" y="26645"/>
                  </a:lnTo>
                  <a:lnTo>
                    <a:pt x="8809" y="26959"/>
                  </a:lnTo>
                  <a:lnTo>
                    <a:pt x="9373" y="27492"/>
                  </a:lnTo>
                  <a:lnTo>
                    <a:pt x="9718" y="27805"/>
                  </a:lnTo>
                  <a:lnTo>
                    <a:pt x="10032" y="28119"/>
                  </a:lnTo>
                  <a:lnTo>
                    <a:pt x="10188" y="28275"/>
                  </a:lnTo>
                  <a:lnTo>
                    <a:pt x="10314" y="28463"/>
                  </a:lnTo>
                  <a:lnTo>
                    <a:pt x="10439" y="28651"/>
                  </a:lnTo>
                  <a:lnTo>
                    <a:pt x="10502" y="28871"/>
                  </a:lnTo>
                  <a:lnTo>
                    <a:pt x="10533" y="29028"/>
                  </a:lnTo>
                  <a:lnTo>
                    <a:pt x="10533" y="29216"/>
                  </a:lnTo>
                  <a:lnTo>
                    <a:pt x="10470" y="29372"/>
                  </a:lnTo>
                  <a:lnTo>
                    <a:pt x="10408" y="29529"/>
                  </a:lnTo>
                  <a:lnTo>
                    <a:pt x="10314" y="29686"/>
                  </a:lnTo>
                  <a:lnTo>
                    <a:pt x="10220" y="29811"/>
                  </a:lnTo>
                  <a:lnTo>
                    <a:pt x="10063" y="29905"/>
                  </a:lnTo>
                  <a:lnTo>
                    <a:pt x="9906" y="29937"/>
                  </a:lnTo>
                  <a:lnTo>
                    <a:pt x="9561" y="29968"/>
                  </a:lnTo>
                  <a:lnTo>
                    <a:pt x="9248" y="29937"/>
                  </a:lnTo>
                  <a:lnTo>
                    <a:pt x="8934" y="29811"/>
                  </a:lnTo>
                  <a:lnTo>
                    <a:pt x="8684" y="29654"/>
                  </a:lnTo>
                  <a:lnTo>
                    <a:pt x="8433" y="29466"/>
                  </a:lnTo>
                  <a:lnTo>
                    <a:pt x="8214" y="29247"/>
                  </a:lnTo>
                  <a:lnTo>
                    <a:pt x="7994" y="28996"/>
                  </a:lnTo>
                  <a:lnTo>
                    <a:pt x="7806" y="28714"/>
                  </a:lnTo>
                  <a:lnTo>
                    <a:pt x="7649" y="28463"/>
                  </a:lnTo>
                  <a:lnTo>
                    <a:pt x="7524" y="28213"/>
                  </a:lnTo>
                  <a:lnTo>
                    <a:pt x="7461" y="27962"/>
                  </a:lnTo>
                  <a:lnTo>
                    <a:pt x="7399" y="27711"/>
                  </a:lnTo>
                  <a:lnTo>
                    <a:pt x="7304" y="27178"/>
                  </a:lnTo>
                  <a:lnTo>
                    <a:pt x="7304" y="26614"/>
                  </a:lnTo>
                  <a:lnTo>
                    <a:pt x="7336" y="26426"/>
                  </a:lnTo>
                  <a:lnTo>
                    <a:pt x="7399" y="26269"/>
                  </a:lnTo>
                  <a:lnTo>
                    <a:pt x="7555" y="26175"/>
                  </a:lnTo>
                  <a:lnTo>
                    <a:pt x="7712" y="26112"/>
                  </a:lnTo>
                  <a:lnTo>
                    <a:pt x="7869" y="26081"/>
                  </a:lnTo>
                  <a:close/>
                  <a:moveTo>
                    <a:pt x="20815" y="30877"/>
                  </a:moveTo>
                  <a:lnTo>
                    <a:pt x="21598" y="30940"/>
                  </a:lnTo>
                  <a:lnTo>
                    <a:pt x="21755" y="30971"/>
                  </a:lnTo>
                  <a:lnTo>
                    <a:pt x="21912" y="31034"/>
                  </a:lnTo>
                  <a:lnTo>
                    <a:pt x="22037" y="31096"/>
                  </a:lnTo>
                  <a:lnTo>
                    <a:pt x="22100" y="31222"/>
                  </a:lnTo>
                  <a:lnTo>
                    <a:pt x="22194" y="31316"/>
                  </a:lnTo>
                  <a:lnTo>
                    <a:pt x="22225" y="31441"/>
                  </a:lnTo>
                  <a:lnTo>
                    <a:pt x="22225" y="31567"/>
                  </a:lnTo>
                  <a:lnTo>
                    <a:pt x="22225" y="31723"/>
                  </a:lnTo>
                  <a:lnTo>
                    <a:pt x="22194" y="31849"/>
                  </a:lnTo>
                  <a:lnTo>
                    <a:pt x="22131" y="31943"/>
                  </a:lnTo>
                  <a:lnTo>
                    <a:pt x="22069" y="32068"/>
                  </a:lnTo>
                  <a:lnTo>
                    <a:pt x="21975" y="32162"/>
                  </a:lnTo>
                  <a:lnTo>
                    <a:pt x="21849" y="32225"/>
                  </a:lnTo>
                  <a:lnTo>
                    <a:pt x="21724" y="32256"/>
                  </a:lnTo>
                  <a:lnTo>
                    <a:pt x="21598" y="32288"/>
                  </a:lnTo>
                  <a:lnTo>
                    <a:pt x="21410" y="32256"/>
                  </a:lnTo>
                  <a:lnTo>
                    <a:pt x="20658" y="32068"/>
                  </a:lnTo>
                  <a:lnTo>
                    <a:pt x="20533" y="32005"/>
                  </a:lnTo>
                  <a:lnTo>
                    <a:pt x="20439" y="31974"/>
                  </a:lnTo>
                  <a:lnTo>
                    <a:pt x="20345" y="31880"/>
                  </a:lnTo>
                  <a:lnTo>
                    <a:pt x="20313" y="31786"/>
                  </a:lnTo>
                  <a:lnTo>
                    <a:pt x="20219" y="31598"/>
                  </a:lnTo>
                  <a:lnTo>
                    <a:pt x="20219" y="31379"/>
                  </a:lnTo>
                  <a:lnTo>
                    <a:pt x="20282" y="31159"/>
                  </a:lnTo>
                  <a:lnTo>
                    <a:pt x="20345" y="31096"/>
                  </a:lnTo>
                  <a:lnTo>
                    <a:pt x="20407" y="31002"/>
                  </a:lnTo>
                  <a:lnTo>
                    <a:pt x="20470" y="30940"/>
                  </a:lnTo>
                  <a:lnTo>
                    <a:pt x="20564" y="30877"/>
                  </a:lnTo>
                  <a:close/>
                  <a:moveTo>
                    <a:pt x="15674" y="31379"/>
                  </a:moveTo>
                  <a:lnTo>
                    <a:pt x="15862" y="31410"/>
                  </a:lnTo>
                  <a:lnTo>
                    <a:pt x="16207" y="31473"/>
                  </a:lnTo>
                  <a:lnTo>
                    <a:pt x="16552" y="31598"/>
                  </a:lnTo>
                  <a:lnTo>
                    <a:pt x="16740" y="31629"/>
                  </a:lnTo>
                  <a:lnTo>
                    <a:pt x="16928" y="31661"/>
                  </a:lnTo>
                  <a:lnTo>
                    <a:pt x="17116" y="31661"/>
                  </a:lnTo>
                  <a:lnTo>
                    <a:pt x="17335" y="31629"/>
                  </a:lnTo>
                  <a:lnTo>
                    <a:pt x="17711" y="31598"/>
                  </a:lnTo>
                  <a:lnTo>
                    <a:pt x="17962" y="31598"/>
                  </a:lnTo>
                  <a:lnTo>
                    <a:pt x="18182" y="31629"/>
                  </a:lnTo>
                  <a:lnTo>
                    <a:pt x="18401" y="31692"/>
                  </a:lnTo>
                  <a:lnTo>
                    <a:pt x="18620" y="31786"/>
                  </a:lnTo>
                  <a:lnTo>
                    <a:pt x="18777" y="31880"/>
                  </a:lnTo>
                  <a:lnTo>
                    <a:pt x="18871" y="32005"/>
                  </a:lnTo>
                  <a:lnTo>
                    <a:pt x="18965" y="32162"/>
                  </a:lnTo>
                  <a:lnTo>
                    <a:pt x="19028" y="32319"/>
                  </a:lnTo>
                  <a:lnTo>
                    <a:pt x="19059" y="32476"/>
                  </a:lnTo>
                  <a:lnTo>
                    <a:pt x="19028" y="32664"/>
                  </a:lnTo>
                  <a:lnTo>
                    <a:pt x="18997" y="32820"/>
                  </a:lnTo>
                  <a:lnTo>
                    <a:pt x="18934" y="32977"/>
                  </a:lnTo>
                  <a:lnTo>
                    <a:pt x="18840" y="33134"/>
                  </a:lnTo>
                  <a:lnTo>
                    <a:pt x="18715" y="33259"/>
                  </a:lnTo>
                  <a:lnTo>
                    <a:pt x="18589" y="33385"/>
                  </a:lnTo>
                  <a:lnTo>
                    <a:pt x="18464" y="33479"/>
                  </a:lnTo>
                  <a:lnTo>
                    <a:pt x="18182" y="33604"/>
                  </a:lnTo>
                  <a:lnTo>
                    <a:pt x="17837" y="33698"/>
                  </a:lnTo>
                  <a:lnTo>
                    <a:pt x="17523" y="33730"/>
                  </a:lnTo>
                  <a:lnTo>
                    <a:pt x="17179" y="33698"/>
                  </a:lnTo>
                  <a:lnTo>
                    <a:pt x="16834" y="33635"/>
                  </a:lnTo>
                  <a:lnTo>
                    <a:pt x="16489" y="33541"/>
                  </a:lnTo>
                  <a:lnTo>
                    <a:pt x="16238" y="33447"/>
                  </a:lnTo>
                  <a:lnTo>
                    <a:pt x="15956" y="33322"/>
                  </a:lnTo>
                  <a:lnTo>
                    <a:pt x="15674" y="33165"/>
                  </a:lnTo>
                  <a:lnTo>
                    <a:pt x="15423" y="32977"/>
                  </a:lnTo>
                  <a:lnTo>
                    <a:pt x="15235" y="32758"/>
                  </a:lnTo>
                  <a:lnTo>
                    <a:pt x="15078" y="32538"/>
                  </a:lnTo>
                  <a:lnTo>
                    <a:pt x="14953" y="32256"/>
                  </a:lnTo>
                  <a:lnTo>
                    <a:pt x="14953" y="32099"/>
                  </a:lnTo>
                  <a:lnTo>
                    <a:pt x="14922" y="31943"/>
                  </a:lnTo>
                  <a:lnTo>
                    <a:pt x="14953" y="31817"/>
                  </a:lnTo>
                  <a:lnTo>
                    <a:pt x="14984" y="31723"/>
                  </a:lnTo>
                  <a:lnTo>
                    <a:pt x="15016" y="31629"/>
                  </a:lnTo>
                  <a:lnTo>
                    <a:pt x="15110" y="31535"/>
                  </a:lnTo>
                  <a:lnTo>
                    <a:pt x="15266" y="31441"/>
                  </a:lnTo>
                  <a:lnTo>
                    <a:pt x="15486" y="31379"/>
                  </a:lnTo>
                  <a:close/>
                  <a:moveTo>
                    <a:pt x="9499" y="1"/>
                  </a:moveTo>
                  <a:lnTo>
                    <a:pt x="8339" y="1161"/>
                  </a:lnTo>
                  <a:lnTo>
                    <a:pt x="7210" y="2321"/>
                  </a:lnTo>
                  <a:lnTo>
                    <a:pt x="6145" y="3512"/>
                  </a:lnTo>
                  <a:lnTo>
                    <a:pt x="5612" y="4139"/>
                  </a:lnTo>
                  <a:lnTo>
                    <a:pt x="5110" y="4734"/>
                  </a:lnTo>
                  <a:lnTo>
                    <a:pt x="4640" y="5392"/>
                  </a:lnTo>
                  <a:lnTo>
                    <a:pt x="4170" y="6051"/>
                  </a:lnTo>
                  <a:lnTo>
                    <a:pt x="3731" y="6709"/>
                  </a:lnTo>
                  <a:lnTo>
                    <a:pt x="3324" y="7399"/>
                  </a:lnTo>
                  <a:lnTo>
                    <a:pt x="2916" y="8120"/>
                  </a:lnTo>
                  <a:lnTo>
                    <a:pt x="2540" y="8872"/>
                  </a:lnTo>
                  <a:lnTo>
                    <a:pt x="2195" y="9624"/>
                  </a:lnTo>
                  <a:lnTo>
                    <a:pt x="1882" y="10439"/>
                  </a:lnTo>
                  <a:lnTo>
                    <a:pt x="1537" y="11286"/>
                  </a:lnTo>
                  <a:lnTo>
                    <a:pt x="1255" y="12195"/>
                  </a:lnTo>
                  <a:lnTo>
                    <a:pt x="973" y="13104"/>
                  </a:lnTo>
                  <a:lnTo>
                    <a:pt x="722" y="14044"/>
                  </a:lnTo>
                  <a:lnTo>
                    <a:pt x="534" y="14984"/>
                  </a:lnTo>
                  <a:lnTo>
                    <a:pt x="346" y="15925"/>
                  </a:lnTo>
                  <a:lnTo>
                    <a:pt x="189" y="16897"/>
                  </a:lnTo>
                  <a:lnTo>
                    <a:pt x="95" y="17837"/>
                  </a:lnTo>
                  <a:lnTo>
                    <a:pt x="32" y="18809"/>
                  </a:lnTo>
                  <a:lnTo>
                    <a:pt x="1" y="19780"/>
                  </a:lnTo>
                  <a:lnTo>
                    <a:pt x="1" y="20721"/>
                  </a:lnTo>
                  <a:lnTo>
                    <a:pt x="95" y="21661"/>
                  </a:lnTo>
                  <a:lnTo>
                    <a:pt x="220" y="22602"/>
                  </a:lnTo>
                  <a:lnTo>
                    <a:pt x="377" y="23542"/>
                  </a:lnTo>
                  <a:lnTo>
                    <a:pt x="628" y="24451"/>
                  </a:lnTo>
                  <a:lnTo>
                    <a:pt x="910" y="25360"/>
                  </a:lnTo>
                  <a:lnTo>
                    <a:pt x="1098" y="25862"/>
                  </a:lnTo>
                  <a:lnTo>
                    <a:pt x="1317" y="26363"/>
                  </a:lnTo>
                  <a:lnTo>
                    <a:pt x="1756" y="27304"/>
                  </a:lnTo>
                  <a:lnTo>
                    <a:pt x="2258" y="28150"/>
                  </a:lnTo>
                  <a:lnTo>
                    <a:pt x="2822" y="28965"/>
                  </a:lnTo>
                  <a:lnTo>
                    <a:pt x="3418" y="29717"/>
                  </a:lnTo>
                  <a:lnTo>
                    <a:pt x="4076" y="30407"/>
                  </a:lnTo>
                  <a:lnTo>
                    <a:pt x="4734" y="31034"/>
                  </a:lnTo>
                  <a:lnTo>
                    <a:pt x="5455" y="31629"/>
                  </a:lnTo>
                  <a:lnTo>
                    <a:pt x="6207" y="32131"/>
                  </a:lnTo>
                  <a:lnTo>
                    <a:pt x="6991" y="32601"/>
                  </a:lnTo>
                  <a:lnTo>
                    <a:pt x="7837" y="33040"/>
                  </a:lnTo>
                  <a:lnTo>
                    <a:pt x="8684" y="33416"/>
                  </a:lnTo>
                  <a:lnTo>
                    <a:pt x="9530" y="33730"/>
                  </a:lnTo>
                  <a:lnTo>
                    <a:pt x="10439" y="34012"/>
                  </a:lnTo>
                  <a:lnTo>
                    <a:pt x="11348" y="34262"/>
                  </a:lnTo>
                  <a:lnTo>
                    <a:pt x="12289" y="34450"/>
                  </a:lnTo>
                  <a:lnTo>
                    <a:pt x="13229" y="34607"/>
                  </a:lnTo>
                  <a:lnTo>
                    <a:pt x="14201" y="34733"/>
                  </a:lnTo>
                  <a:lnTo>
                    <a:pt x="15172" y="34827"/>
                  </a:lnTo>
                  <a:lnTo>
                    <a:pt x="16144" y="34889"/>
                  </a:lnTo>
                  <a:lnTo>
                    <a:pt x="18119" y="34889"/>
                  </a:lnTo>
                  <a:lnTo>
                    <a:pt x="19122" y="34858"/>
                  </a:lnTo>
                  <a:lnTo>
                    <a:pt x="20094" y="34795"/>
                  </a:lnTo>
                  <a:lnTo>
                    <a:pt x="21097" y="34701"/>
                  </a:lnTo>
                  <a:lnTo>
                    <a:pt x="22069" y="34576"/>
                  </a:lnTo>
                  <a:lnTo>
                    <a:pt x="23040" y="34450"/>
                  </a:lnTo>
                  <a:lnTo>
                    <a:pt x="24012" y="34294"/>
                  </a:lnTo>
                  <a:lnTo>
                    <a:pt x="24952" y="34137"/>
                  </a:lnTo>
                  <a:lnTo>
                    <a:pt x="25861" y="33949"/>
                  </a:lnTo>
                  <a:lnTo>
                    <a:pt x="27680" y="33510"/>
                  </a:lnTo>
                  <a:lnTo>
                    <a:pt x="24827" y="29122"/>
                  </a:lnTo>
                  <a:lnTo>
                    <a:pt x="23385" y="26896"/>
                  </a:lnTo>
                  <a:lnTo>
                    <a:pt x="22006" y="24702"/>
                  </a:lnTo>
                  <a:lnTo>
                    <a:pt x="20658" y="22476"/>
                  </a:lnTo>
                  <a:lnTo>
                    <a:pt x="19341" y="20219"/>
                  </a:lnTo>
                  <a:lnTo>
                    <a:pt x="18088" y="17931"/>
                  </a:lnTo>
                  <a:lnTo>
                    <a:pt x="16896" y="15643"/>
                  </a:lnTo>
                  <a:lnTo>
                    <a:pt x="15705" y="13323"/>
                  </a:lnTo>
                  <a:lnTo>
                    <a:pt x="14577" y="10972"/>
                  </a:lnTo>
                  <a:lnTo>
                    <a:pt x="13480" y="8621"/>
                  </a:lnTo>
                  <a:lnTo>
                    <a:pt x="12383" y="6239"/>
                  </a:lnTo>
                  <a:lnTo>
                    <a:pt x="10941" y="3136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h="50751" w="50311">
                  <a:moveTo>
                    <a:pt x="29027" y="8308"/>
                  </a:moveTo>
                  <a:lnTo>
                    <a:pt x="29246" y="8339"/>
                  </a:lnTo>
                  <a:lnTo>
                    <a:pt x="29466" y="8402"/>
                  </a:lnTo>
                  <a:lnTo>
                    <a:pt x="29685" y="8464"/>
                  </a:lnTo>
                  <a:lnTo>
                    <a:pt x="29873" y="8558"/>
                  </a:lnTo>
                  <a:lnTo>
                    <a:pt x="29999" y="8684"/>
                  </a:lnTo>
                  <a:lnTo>
                    <a:pt x="30155" y="8809"/>
                  </a:lnTo>
                  <a:lnTo>
                    <a:pt x="30249" y="8966"/>
                  </a:lnTo>
                  <a:lnTo>
                    <a:pt x="30343" y="9123"/>
                  </a:lnTo>
                  <a:lnTo>
                    <a:pt x="30406" y="9311"/>
                  </a:lnTo>
                  <a:lnTo>
                    <a:pt x="30469" y="9530"/>
                  </a:lnTo>
                  <a:lnTo>
                    <a:pt x="30500" y="9718"/>
                  </a:lnTo>
                  <a:lnTo>
                    <a:pt x="30500" y="10157"/>
                  </a:lnTo>
                  <a:lnTo>
                    <a:pt x="30437" y="10627"/>
                  </a:lnTo>
                  <a:lnTo>
                    <a:pt x="30343" y="11129"/>
                  </a:lnTo>
                  <a:lnTo>
                    <a:pt x="30187" y="11630"/>
                  </a:lnTo>
                  <a:lnTo>
                    <a:pt x="30030" y="12132"/>
                  </a:lnTo>
                  <a:lnTo>
                    <a:pt x="29811" y="12602"/>
                  </a:lnTo>
                  <a:lnTo>
                    <a:pt x="29560" y="13041"/>
                  </a:lnTo>
                  <a:lnTo>
                    <a:pt x="29309" y="13448"/>
                  </a:lnTo>
                  <a:lnTo>
                    <a:pt x="29058" y="13793"/>
                  </a:lnTo>
                  <a:lnTo>
                    <a:pt x="28807" y="14075"/>
                  </a:lnTo>
                  <a:lnTo>
                    <a:pt x="28588" y="14263"/>
                  </a:lnTo>
                  <a:lnTo>
                    <a:pt x="28463" y="14326"/>
                  </a:lnTo>
                  <a:lnTo>
                    <a:pt x="28337" y="14326"/>
                  </a:lnTo>
                  <a:lnTo>
                    <a:pt x="28212" y="14295"/>
                  </a:lnTo>
                  <a:lnTo>
                    <a:pt x="28118" y="14232"/>
                  </a:lnTo>
                  <a:lnTo>
                    <a:pt x="28055" y="14107"/>
                  </a:lnTo>
                  <a:lnTo>
                    <a:pt x="27992" y="13981"/>
                  </a:lnTo>
                  <a:lnTo>
                    <a:pt x="27992" y="13856"/>
                  </a:lnTo>
                  <a:lnTo>
                    <a:pt x="28055" y="13731"/>
                  </a:lnTo>
                  <a:lnTo>
                    <a:pt x="28369" y="13198"/>
                  </a:lnTo>
                  <a:lnTo>
                    <a:pt x="28713" y="12665"/>
                  </a:lnTo>
                  <a:lnTo>
                    <a:pt x="29027" y="12101"/>
                  </a:lnTo>
                  <a:lnTo>
                    <a:pt x="29152" y="11818"/>
                  </a:lnTo>
                  <a:lnTo>
                    <a:pt x="29278" y="11505"/>
                  </a:lnTo>
                  <a:lnTo>
                    <a:pt x="29403" y="10909"/>
                  </a:lnTo>
                  <a:lnTo>
                    <a:pt x="29466" y="10596"/>
                  </a:lnTo>
                  <a:lnTo>
                    <a:pt x="29466" y="10314"/>
                  </a:lnTo>
                  <a:lnTo>
                    <a:pt x="29466" y="10063"/>
                  </a:lnTo>
                  <a:lnTo>
                    <a:pt x="29466" y="9875"/>
                  </a:lnTo>
                  <a:lnTo>
                    <a:pt x="29434" y="9687"/>
                  </a:lnTo>
                  <a:lnTo>
                    <a:pt x="29372" y="9561"/>
                  </a:lnTo>
                  <a:lnTo>
                    <a:pt x="29278" y="9467"/>
                  </a:lnTo>
                  <a:lnTo>
                    <a:pt x="29121" y="9373"/>
                  </a:lnTo>
                  <a:lnTo>
                    <a:pt x="28713" y="9373"/>
                  </a:lnTo>
                  <a:lnTo>
                    <a:pt x="28525" y="9405"/>
                  </a:lnTo>
                  <a:lnTo>
                    <a:pt x="28369" y="9467"/>
                  </a:lnTo>
                  <a:lnTo>
                    <a:pt x="28212" y="9530"/>
                  </a:lnTo>
                  <a:lnTo>
                    <a:pt x="28024" y="9656"/>
                  </a:lnTo>
                  <a:lnTo>
                    <a:pt x="27742" y="9906"/>
                  </a:lnTo>
                  <a:lnTo>
                    <a:pt x="27460" y="10188"/>
                  </a:lnTo>
                  <a:lnTo>
                    <a:pt x="27209" y="10533"/>
                  </a:lnTo>
                  <a:lnTo>
                    <a:pt x="27021" y="10878"/>
                  </a:lnTo>
                  <a:lnTo>
                    <a:pt x="26895" y="11223"/>
                  </a:lnTo>
                  <a:lnTo>
                    <a:pt x="26801" y="11568"/>
                  </a:lnTo>
                  <a:lnTo>
                    <a:pt x="26801" y="11881"/>
                  </a:lnTo>
                  <a:lnTo>
                    <a:pt x="26801" y="12163"/>
                  </a:lnTo>
                  <a:lnTo>
                    <a:pt x="26864" y="12759"/>
                  </a:lnTo>
                  <a:lnTo>
                    <a:pt x="26927" y="13386"/>
                  </a:lnTo>
                  <a:lnTo>
                    <a:pt x="26989" y="13950"/>
                  </a:lnTo>
                  <a:lnTo>
                    <a:pt x="26989" y="14044"/>
                  </a:lnTo>
                  <a:lnTo>
                    <a:pt x="26958" y="14075"/>
                  </a:lnTo>
                  <a:lnTo>
                    <a:pt x="26927" y="14107"/>
                  </a:lnTo>
                  <a:lnTo>
                    <a:pt x="26864" y="14138"/>
                  </a:lnTo>
                  <a:lnTo>
                    <a:pt x="26739" y="14138"/>
                  </a:lnTo>
                  <a:lnTo>
                    <a:pt x="26707" y="14107"/>
                  </a:lnTo>
                  <a:lnTo>
                    <a:pt x="26645" y="14075"/>
                  </a:lnTo>
                  <a:lnTo>
                    <a:pt x="26425" y="13637"/>
                  </a:lnTo>
                  <a:lnTo>
                    <a:pt x="26206" y="13166"/>
                  </a:lnTo>
                  <a:lnTo>
                    <a:pt x="26080" y="12633"/>
                  </a:lnTo>
                  <a:lnTo>
                    <a:pt x="25986" y="12132"/>
                  </a:lnTo>
                  <a:lnTo>
                    <a:pt x="25955" y="11599"/>
                  </a:lnTo>
                  <a:lnTo>
                    <a:pt x="25955" y="11348"/>
                  </a:lnTo>
                  <a:lnTo>
                    <a:pt x="25986" y="11097"/>
                  </a:lnTo>
                  <a:lnTo>
                    <a:pt x="26049" y="10847"/>
                  </a:lnTo>
                  <a:lnTo>
                    <a:pt x="26112" y="10596"/>
                  </a:lnTo>
                  <a:lnTo>
                    <a:pt x="26206" y="10345"/>
                  </a:lnTo>
                  <a:lnTo>
                    <a:pt x="26331" y="10126"/>
                  </a:lnTo>
                  <a:lnTo>
                    <a:pt x="26582" y="9781"/>
                  </a:lnTo>
                  <a:lnTo>
                    <a:pt x="26864" y="9436"/>
                  </a:lnTo>
                  <a:lnTo>
                    <a:pt x="27209" y="9123"/>
                  </a:lnTo>
                  <a:lnTo>
                    <a:pt x="27554" y="8809"/>
                  </a:lnTo>
                  <a:lnTo>
                    <a:pt x="27961" y="8558"/>
                  </a:lnTo>
                  <a:lnTo>
                    <a:pt x="28181" y="8464"/>
                  </a:lnTo>
                  <a:lnTo>
                    <a:pt x="28369" y="8402"/>
                  </a:lnTo>
                  <a:lnTo>
                    <a:pt x="28588" y="8339"/>
                  </a:lnTo>
                  <a:lnTo>
                    <a:pt x="28807" y="8308"/>
                  </a:lnTo>
                  <a:close/>
                  <a:moveTo>
                    <a:pt x="19560" y="10878"/>
                  </a:moveTo>
                  <a:lnTo>
                    <a:pt x="19780" y="10909"/>
                  </a:lnTo>
                  <a:lnTo>
                    <a:pt x="19999" y="10972"/>
                  </a:lnTo>
                  <a:lnTo>
                    <a:pt x="20219" y="11035"/>
                  </a:lnTo>
                  <a:lnTo>
                    <a:pt x="20626" y="11223"/>
                  </a:lnTo>
                  <a:lnTo>
                    <a:pt x="21002" y="11474"/>
                  </a:lnTo>
                  <a:lnTo>
                    <a:pt x="21378" y="11787"/>
                  </a:lnTo>
                  <a:lnTo>
                    <a:pt x="21692" y="12163"/>
                  </a:lnTo>
                  <a:lnTo>
                    <a:pt x="21974" y="12539"/>
                  </a:lnTo>
                  <a:lnTo>
                    <a:pt x="22225" y="12947"/>
                  </a:lnTo>
                  <a:lnTo>
                    <a:pt x="22413" y="13417"/>
                  </a:lnTo>
                  <a:lnTo>
                    <a:pt x="22538" y="13856"/>
                  </a:lnTo>
                  <a:lnTo>
                    <a:pt x="22570" y="14326"/>
                  </a:lnTo>
                  <a:lnTo>
                    <a:pt x="22570" y="14546"/>
                  </a:lnTo>
                  <a:lnTo>
                    <a:pt x="22538" y="14765"/>
                  </a:lnTo>
                  <a:lnTo>
                    <a:pt x="22507" y="14890"/>
                  </a:lnTo>
                  <a:lnTo>
                    <a:pt x="22413" y="14984"/>
                  </a:lnTo>
                  <a:lnTo>
                    <a:pt x="22319" y="15016"/>
                  </a:lnTo>
                  <a:lnTo>
                    <a:pt x="22193" y="15047"/>
                  </a:lnTo>
                  <a:lnTo>
                    <a:pt x="22068" y="15016"/>
                  </a:lnTo>
                  <a:lnTo>
                    <a:pt x="21943" y="14953"/>
                  </a:lnTo>
                  <a:lnTo>
                    <a:pt x="21849" y="14859"/>
                  </a:lnTo>
                  <a:lnTo>
                    <a:pt x="21817" y="14765"/>
                  </a:lnTo>
                  <a:lnTo>
                    <a:pt x="21598" y="14107"/>
                  </a:lnTo>
                  <a:lnTo>
                    <a:pt x="21378" y="13480"/>
                  </a:lnTo>
                  <a:lnTo>
                    <a:pt x="21253" y="13198"/>
                  </a:lnTo>
                  <a:lnTo>
                    <a:pt x="21096" y="12916"/>
                  </a:lnTo>
                  <a:lnTo>
                    <a:pt x="20908" y="12633"/>
                  </a:lnTo>
                  <a:lnTo>
                    <a:pt x="20657" y="12383"/>
                  </a:lnTo>
                  <a:lnTo>
                    <a:pt x="20407" y="12132"/>
                  </a:lnTo>
                  <a:lnTo>
                    <a:pt x="20093" y="11975"/>
                  </a:lnTo>
                  <a:lnTo>
                    <a:pt x="19780" y="11850"/>
                  </a:lnTo>
                  <a:lnTo>
                    <a:pt x="19435" y="11818"/>
                  </a:lnTo>
                  <a:lnTo>
                    <a:pt x="19278" y="11818"/>
                  </a:lnTo>
                  <a:lnTo>
                    <a:pt x="19122" y="11850"/>
                  </a:lnTo>
                  <a:lnTo>
                    <a:pt x="18965" y="11881"/>
                  </a:lnTo>
                  <a:lnTo>
                    <a:pt x="18808" y="11944"/>
                  </a:lnTo>
                  <a:lnTo>
                    <a:pt x="18651" y="12038"/>
                  </a:lnTo>
                  <a:lnTo>
                    <a:pt x="18495" y="12132"/>
                  </a:lnTo>
                  <a:lnTo>
                    <a:pt x="18369" y="12257"/>
                  </a:lnTo>
                  <a:lnTo>
                    <a:pt x="18275" y="12414"/>
                  </a:lnTo>
                  <a:lnTo>
                    <a:pt x="18150" y="12571"/>
                  </a:lnTo>
                  <a:lnTo>
                    <a:pt x="18087" y="12727"/>
                  </a:lnTo>
                  <a:lnTo>
                    <a:pt x="18056" y="12884"/>
                  </a:lnTo>
                  <a:lnTo>
                    <a:pt x="18024" y="13041"/>
                  </a:lnTo>
                  <a:lnTo>
                    <a:pt x="17993" y="13198"/>
                  </a:lnTo>
                  <a:lnTo>
                    <a:pt x="17993" y="13354"/>
                  </a:lnTo>
                  <a:lnTo>
                    <a:pt x="18087" y="13668"/>
                  </a:lnTo>
                  <a:lnTo>
                    <a:pt x="18212" y="13950"/>
                  </a:lnTo>
                  <a:lnTo>
                    <a:pt x="18401" y="14232"/>
                  </a:lnTo>
                  <a:lnTo>
                    <a:pt x="18620" y="14452"/>
                  </a:lnTo>
                  <a:lnTo>
                    <a:pt x="18902" y="14671"/>
                  </a:lnTo>
                  <a:lnTo>
                    <a:pt x="19184" y="14828"/>
                  </a:lnTo>
                  <a:lnTo>
                    <a:pt x="19498" y="14984"/>
                  </a:lnTo>
                  <a:lnTo>
                    <a:pt x="19842" y="15078"/>
                  </a:lnTo>
                  <a:lnTo>
                    <a:pt x="20156" y="15141"/>
                  </a:lnTo>
                  <a:lnTo>
                    <a:pt x="20846" y="15267"/>
                  </a:lnTo>
                  <a:lnTo>
                    <a:pt x="21159" y="15329"/>
                  </a:lnTo>
                  <a:lnTo>
                    <a:pt x="21504" y="15423"/>
                  </a:lnTo>
                  <a:lnTo>
                    <a:pt x="21567" y="15423"/>
                  </a:lnTo>
                  <a:lnTo>
                    <a:pt x="21598" y="15486"/>
                  </a:lnTo>
                  <a:lnTo>
                    <a:pt x="21629" y="15580"/>
                  </a:lnTo>
                  <a:lnTo>
                    <a:pt x="21598" y="15674"/>
                  </a:lnTo>
                  <a:lnTo>
                    <a:pt x="21567" y="15705"/>
                  </a:lnTo>
                  <a:lnTo>
                    <a:pt x="21504" y="15705"/>
                  </a:lnTo>
                  <a:lnTo>
                    <a:pt x="21002" y="15831"/>
                  </a:lnTo>
                  <a:lnTo>
                    <a:pt x="20438" y="15862"/>
                  </a:lnTo>
                  <a:lnTo>
                    <a:pt x="19905" y="15831"/>
                  </a:lnTo>
                  <a:lnTo>
                    <a:pt x="19372" y="15768"/>
                  </a:lnTo>
                  <a:lnTo>
                    <a:pt x="19122" y="15674"/>
                  </a:lnTo>
                  <a:lnTo>
                    <a:pt x="18871" y="15580"/>
                  </a:lnTo>
                  <a:lnTo>
                    <a:pt x="18620" y="15486"/>
                  </a:lnTo>
                  <a:lnTo>
                    <a:pt x="18401" y="15361"/>
                  </a:lnTo>
                  <a:lnTo>
                    <a:pt x="18150" y="15204"/>
                  </a:lnTo>
                  <a:lnTo>
                    <a:pt x="17962" y="15047"/>
                  </a:lnTo>
                  <a:lnTo>
                    <a:pt x="17742" y="14859"/>
                  </a:lnTo>
                  <a:lnTo>
                    <a:pt x="17586" y="14671"/>
                  </a:lnTo>
                  <a:lnTo>
                    <a:pt x="17460" y="14483"/>
                  </a:lnTo>
                  <a:lnTo>
                    <a:pt x="17335" y="14326"/>
                  </a:lnTo>
                  <a:lnTo>
                    <a:pt x="17178" y="13950"/>
                  </a:lnTo>
                  <a:lnTo>
                    <a:pt x="17084" y="13542"/>
                  </a:lnTo>
                  <a:lnTo>
                    <a:pt x="17084" y="13135"/>
                  </a:lnTo>
                  <a:lnTo>
                    <a:pt x="17115" y="12727"/>
                  </a:lnTo>
                  <a:lnTo>
                    <a:pt x="17241" y="12351"/>
                  </a:lnTo>
                  <a:lnTo>
                    <a:pt x="17429" y="11975"/>
                  </a:lnTo>
                  <a:lnTo>
                    <a:pt x="17554" y="11818"/>
                  </a:lnTo>
                  <a:lnTo>
                    <a:pt x="17680" y="11630"/>
                  </a:lnTo>
                  <a:lnTo>
                    <a:pt x="17868" y="11442"/>
                  </a:lnTo>
                  <a:lnTo>
                    <a:pt x="18087" y="11286"/>
                  </a:lnTo>
                  <a:lnTo>
                    <a:pt x="18275" y="11160"/>
                  </a:lnTo>
                  <a:lnTo>
                    <a:pt x="18495" y="11035"/>
                  </a:lnTo>
                  <a:lnTo>
                    <a:pt x="18714" y="10972"/>
                  </a:lnTo>
                  <a:lnTo>
                    <a:pt x="18902" y="10909"/>
                  </a:lnTo>
                  <a:lnTo>
                    <a:pt x="19122" y="10878"/>
                  </a:lnTo>
                  <a:close/>
                  <a:moveTo>
                    <a:pt x="27397" y="20376"/>
                  </a:moveTo>
                  <a:lnTo>
                    <a:pt x="27491" y="20407"/>
                  </a:lnTo>
                  <a:lnTo>
                    <a:pt x="27554" y="20470"/>
                  </a:lnTo>
                  <a:lnTo>
                    <a:pt x="27616" y="20564"/>
                  </a:lnTo>
                  <a:lnTo>
                    <a:pt x="27804" y="21191"/>
                  </a:lnTo>
                  <a:lnTo>
                    <a:pt x="27898" y="21504"/>
                  </a:lnTo>
                  <a:lnTo>
                    <a:pt x="27992" y="21818"/>
                  </a:lnTo>
                  <a:lnTo>
                    <a:pt x="27992" y="21912"/>
                  </a:lnTo>
                  <a:lnTo>
                    <a:pt x="27961" y="22006"/>
                  </a:lnTo>
                  <a:lnTo>
                    <a:pt x="27898" y="22100"/>
                  </a:lnTo>
                  <a:lnTo>
                    <a:pt x="27836" y="22163"/>
                  </a:lnTo>
                  <a:lnTo>
                    <a:pt x="27616" y="22163"/>
                  </a:lnTo>
                  <a:lnTo>
                    <a:pt x="27554" y="22131"/>
                  </a:lnTo>
                  <a:lnTo>
                    <a:pt x="27460" y="22037"/>
                  </a:lnTo>
                  <a:lnTo>
                    <a:pt x="27334" y="21724"/>
                  </a:lnTo>
                  <a:lnTo>
                    <a:pt x="27240" y="21379"/>
                  </a:lnTo>
                  <a:lnTo>
                    <a:pt x="27146" y="21066"/>
                  </a:lnTo>
                  <a:lnTo>
                    <a:pt x="27115" y="20721"/>
                  </a:lnTo>
                  <a:lnTo>
                    <a:pt x="27115" y="20595"/>
                  </a:lnTo>
                  <a:lnTo>
                    <a:pt x="27146" y="20501"/>
                  </a:lnTo>
                  <a:lnTo>
                    <a:pt x="27209" y="20439"/>
                  </a:lnTo>
                  <a:lnTo>
                    <a:pt x="27303" y="20376"/>
                  </a:lnTo>
                  <a:close/>
                  <a:moveTo>
                    <a:pt x="14357" y="17837"/>
                  </a:moveTo>
                  <a:lnTo>
                    <a:pt x="14858" y="17900"/>
                  </a:lnTo>
                  <a:lnTo>
                    <a:pt x="15360" y="17962"/>
                  </a:lnTo>
                  <a:lnTo>
                    <a:pt x="15830" y="18119"/>
                  </a:lnTo>
                  <a:lnTo>
                    <a:pt x="16332" y="18276"/>
                  </a:lnTo>
                  <a:lnTo>
                    <a:pt x="16802" y="18495"/>
                  </a:lnTo>
                  <a:lnTo>
                    <a:pt x="17241" y="18746"/>
                  </a:lnTo>
                  <a:lnTo>
                    <a:pt x="17648" y="18997"/>
                  </a:lnTo>
                  <a:lnTo>
                    <a:pt x="18024" y="19279"/>
                  </a:lnTo>
                  <a:lnTo>
                    <a:pt x="18338" y="19561"/>
                  </a:lnTo>
                  <a:lnTo>
                    <a:pt x="18401" y="19655"/>
                  </a:lnTo>
                  <a:lnTo>
                    <a:pt x="18463" y="19718"/>
                  </a:lnTo>
                  <a:lnTo>
                    <a:pt x="18495" y="19874"/>
                  </a:lnTo>
                  <a:lnTo>
                    <a:pt x="18463" y="20031"/>
                  </a:lnTo>
                  <a:lnTo>
                    <a:pt x="18369" y="20188"/>
                  </a:lnTo>
                  <a:lnTo>
                    <a:pt x="18244" y="20313"/>
                  </a:lnTo>
                  <a:lnTo>
                    <a:pt x="18118" y="20376"/>
                  </a:lnTo>
                  <a:lnTo>
                    <a:pt x="17962" y="20376"/>
                  </a:lnTo>
                  <a:lnTo>
                    <a:pt x="17868" y="20345"/>
                  </a:lnTo>
                  <a:lnTo>
                    <a:pt x="17774" y="20313"/>
                  </a:lnTo>
                  <a:lnTo>
                    <a:pt x="17303" y="20000"/>
                  </a:lnTo>
                  <a:lnTo>
                    <a:pt x="16708" y="19655"/>
                  </a:lnTo>
                  <a:lnTo>
                    <a:pt x="16018" y="19279"/>
                  </a:lnTo>
                  <a:lnTo>
                    <a:pt x="15642" y="19153"/>
                  </a:lnTo>
                  <a:lnTo>
                    <a:pt x="15297" y="18997"/>
                  </a:lnTo>
                  <a:lnTo>
                    <a:pt x="14921" y="18903"/>
                  </a:lnTo>
                  <a:lnTo>
                    <a:pt x="14576" y="18871"/>
                  </a:lnTo>
                  <a:lnTo>
                    <a:pt x="14263" y="18840"/>
                  </a:lnTo>
                  <a:lnTo>
                    <a:pt x="13949" y="18903"/>
                  </a:lnTo>
                  <a:lnTo>
                    <a:pt x="13636" y="18997"/>
                  </a:lnTo>
                  <a:lnTo>
                    <a:pt x="13511" y="19059"/>
                  </a:lnTo>
                  <a:lnTo>
                    <a:pt x="13385" y="19153"/>
                  </a:lnTo>
                  <a:lnTo>
                    <a:pt x="13291" y="19279"/>
                  </a:lnTo>
                  <a:lnTo>
                    <a:pt x="13197" y="19404"/>
                  </a:lnTo>
                  <a:lnTo>
                    <a:pt x="13103" y="19561"/>
                  </a:lnTo>
                  <a:lnTo>
                    <a:pt x="13009" y="19749"/>
                  </a:lnTo>
                  <a:lnTo>
                    <a:pt x="12946" y="20031"/>
                  </a:lnTo>
                  <a:lnTo>
                    <a:pt x="12915" y="20282"/>
                  </a:lnTo>
                  <a:lnTo>
                    <a:pt x="12915" y="20501"/>
                  </a:lnTo>
                  <a:lnTo>
                    <a:pt x="13009" y="20689"/>
                  </a:lnTo>
                  <a:lnTo>
                    <a:pt x="13103" y="20846"/>
                  </a:lnTo>
                  <a:lnTo>
                    <a:pt x="13228" y="21003"/>
                  </a:lnTo>
                  <a:lnTo>
                    <a:pt x="13417" y="21128"/>
                  </a:lnTo>
                  <a:lnTo>
                    <a:pt x="13605" y="21254"/>
                  </a:lnTo>
                  <a:lnTo>
                    <a:pt x="13824" y="21348"/>
                  </a:lnTo>
                  <a:lnTo>
                    <a:pt x="14043" y="21410"/>
                  </a:lnTo>
                  <a:lnTo>
                    <a:pt x="14514" y="21536"/>
                  </a:lnTo>
                  <a:lnTo>
                    <a:pt x="14984" y="21567"/>
                  </a:lnTo>
                  <a:lnTo>
                    <a:pt x="15391" y="21567"/>
                  </a:lnTo>
                  <a:lnTo>
                    <a:pt x="15924" y="21536"/>
                  </a:lnTo>
                  <a:lnTo>
                    <a:pt x="16457" y="21473"/>
                  </a:lnTo>
                  <a:lnTo>
                    <a:pt x="16990" y="21410"/>
                  </a:lnTo>
                  <a:lnTo>
                    <a:pt x="17523" y="21410"/>
                  </a:lnTo>
                  <a:lnTo>
                    <a:pt x="17586" y="21442"/>
                  </a:lnTo>
                  <a:lnTo>
                    <a:pt x="17648" y="21473"/>
                  </a:lnTo>
                  <a:lnTo>
                    <a:pt x="17711" y="21567"/>
                  </a:lnTo>
                  <a:lnTo>
                    <a:pt x="17711" y="21630"/>
                  </a:lnTo>
                  <a:lnTo>
                    <a:pt x="17711" y="21693"/>
                  </a:lnTo>
                  <a:lnTo>
                    <a:pt x="17680" y="21755"/>
                  </a:lnTo>
                  <a:lnTo>
                    <a:pt x="17617" y="21787"/>
                  </a:lnTo>
                  <a:lnTo>
                    <a:pt x="17147" y="22006"/>
                  </a:lnTo>
                  <a:lnTo>
                    <a:pt x="16645" y="22163"/>
                  </a:lnTo>
                  <a:lnTo>
                    <a:pt x="16112" y="22319"/>
                  </a:lnTo>
                  <a:lnTo>
                    <a:pt x="15579" y="22445"/>
                  </a:lnTo>
                  <a:lnTo>
                    <a:pt x="15047" y="22476"/>
                  </a:lnTo>
                  <a:lnTo>
                    <a:pt x="14482" y="22508"/>
                  </a:lnTo>
                  <a:lnTo>
                    <a:pt x="13949" y="22445"/>
                  </a:lnTo>
                  <a:lnTo>
                    <a:pt x="13699" y="22382"/>
                  </a:lnTo>
                  <a:lnTo>
                    <a:pt x="13479" y="22288"/>
                  </a:lnTo>
                  <a:lnTo>
                    <a:pt x="13072" y="22131"/>
                  </a:lnTo>
                  <a:lnTo>
                    <a:pt x="12727" y="21881"/>
                  </a:lnTo>
                  <a:lnTo>
                    <a:pt x="12413" y="21598"/>
                  </a:lnTo>
                  <a:lnTo>
                    <a:pt x="12194" y="21254"/>
                  </a:lnTo>
                  <a:lnTo>
                    <a:pt x="12069" y="21097"/>
                  </a:lnTo>
                  <a:lnTo>
                    <a:pt x="12006" y="20909"/>
                  </a:lnTo>
                  <a:lnTo>
                    <a:pt x="11943" y="20721"/>
                  </a:lnTo>
                  <a:lnTo>
                    <a:pt x="11881" y="20501"/>
                  </a:lnTo>
                  <a:lnTo>
                    <a:pt x="11849" y="20313"/>
                  </a:lnTo>
                  <a:lnTo>
                    <a:pt x="11849" y="20094"/>
                  </a:lnTo>
                  <a:lnTo>
                    <a:pt x="11881" y="19874"/>
                  </a:lnTo>
                  <a:lnTo>
                    <a:pt x="11912" y="19655"/>
                  </a:lnTo>
                  <a:lnTo>
                    <a:pt x="12006" y="19404"/>
                  </a:lnTo>
                  <a:lnTo>
                    <a:pt x="12100" y="19153"/>
                  </a:lnTo>
                  <a:lnTo>
                    <a:pt x="12225" y="18903"/>
                  </a:lnTo>
                  <a:lnTo>
                    <a:pt x="12382" y="18715"/>
                  </a:lnTo>
                  <a:lnTo>
                    <a:pt x="12507" y="18527"/>
                  </a:lnTo>
                  <a:lnTo>
                    <a:pt x="12696" y="18401"/>
                  </a:lnTo>
                  <a:lnTo>
                    <a:pt x="12852" y="18244"/>
                  </a:lnTo>
                  <a:lnTo>
                    <a:pt x="13040" y="18150"/>
                  </a:lnTo>
                  <a:lnTo>
                    <a:pt x="13260" y="18056"/>
                  </a:lnTo>
                  <a:lnTo>
                    <a:pt x="13448" y="17962"/>
                  </a:lnTo>
                  <a:lnTo>
                    <a:pt x="13667" y="17931"/>
                  </a:lnTo>
                  <a:lnTo>
                    <a:pt x="13887" y="17868"/>
                  </a:lnTo>
                  <a:lnTo>
                    <a:pt x="14357" y="17837"/>
                  </a:lnTo>
                  <a:close/>
                  <a:moveTo>
                    <a:pt x="43603" y="19153"/>
                  </a:moveTo>
                  <a:lnTo>
                    <a:pt x="43979" y="19216"/>
                  </a:lnTo>
                  <a:lnTo>
                    <a:pt x="44136" y="19247"/>
                  </a:lnTo>
                  <a:lnTo>
                    <a:pt x="44293" y="19342"/>
                  </a:lnTo>
                  <a:lnTo>
                    <a:pt x="44449" y="19436"/>
                  </a:lnTo>
                  <a:lnTo>
                    <a:pt x="44606" y="19530"/>
                  </a:lnTo>
                  <a:lnTo>
                    <a:pt x="44731" y="19655"/>
                  </a:lnTo>
                  <a:lnTo>
                    <a:pt x="44857" y="19812"/>
                  </a:lnTo>
                  <a:lnTo>
                    <a:pt x="44982" y="19968"/>
                  </a:lnTo>
                  <a:lnTo>
                    <a:pt x="45076" y="20188"/>
                  </a:lnTo>
                  <a:lnTo>
                    <a:pt x="45170" y="20407"/>
                  </a:lnTo>
                  <a:lnTo>
                    <a:pt x="45264" y="20595"/>
                  </a:lnTo>
                  <a:lnTo>
                    <a:pt x="45296" y="20815"/>
                  </a:lnTo>
                  <a:lnTo>
                    <a:pt x="45296" y="21003"/>
                  </a:lnTo>
                  <a:lnTo>
                    <a:pt x="45296" y="21160"/>
                  </a:lnTo>
                  <a:lnTo>
                    <a:pt x="45264" y="21348"/>
                  </a:lnTo>
                  <a:lnTo>
                    <a:pt x="45202" y="21504"/>
                  </a:lnTo>
                  <a:lnTo>
                    <a:pt x="45139" y="21661"/>
                  </a:lnTo>
                  <a:lnTo>
                    <a:pt x="45045" y="21787"/>
                  </a:lnTo>
                  <a:lnTo>
                    <a:pt x="44951" y="21943"/>
                  </a:lnTo>
                  <a:lnTo>
                    <a:pt x="44700" y="22163"/>
                  </a:lnTo>
                  <a:lnTo>
                    <a:pt x="44387" y="22382"/>
                  </a:lnTo>
                  <a:lnTo>
                    <a:pt x="44010" y="22539"/>
                  </a:lnTo>
                  <a:lnTo>
                    <a:pt x="43634" y="22696"/>
                  </a:lnTo>
                  <a:lnTo>
                    <a:pt x="43227" y="22790"/>
                  </a:lnTo>
                  <a:lnTo>
                    <a:pt x="42819" y="22852"/>
                  </a:lnTo>
                  <a:lnTo>
                    <a:pt x="42412" y="22915"/>
                  </a:lnTo>
                  <a:lnTo>
                    <a:pt x="42004" y="22915"/>
                  </a:lnTo>
                  <a:lnTo>
                    <a:pt x="41597" y="22884"/>
                  </a:lnTo>
                  <a:lnTo>
                    <a:pt x="41252" y="22821"/>
                  </a:lnTo>
                  <a:lnTo>
                    <a:pt x="40938" y="22758"/>
                  </a:lnTo>
                  <a:lnTo>
                    <a:pt x="40813" y="22696"/>
                  </a:lnTo>
                  <a:lnTo>
                    <a:pt x="40750" y="22602"/>
                  </a:lnTo>
                  <a:lnTo>
                    <a:pt x="40688" y="22476"/>
                  </a:lnTo>
                  <a:lnTo>
                    <a:pt x="40656" y="22351"/>
                  </a:lnTo>
                  <a:lnTo>
                    <a:pt x="40688" y="22225"/>
                  </a:lnTo>
                  <a:lnTo>
                    <a:pt x="40719" y="22131"/>
                  </a:lnTo>
                  <a:lnTo>
                    <a:pt x="40813" y="22037"/>
                  </a:lnTo>
                  <a:lnTo>
                    <a:pt x="40938" y="21975"/>
                  </a:lnTo>
                  <a:lnTo>
                    <a:pt x="41315" y="21912"/>
                  </a:lnTo>
                  <a:lnTo>
                    <a:pt x="41848" y="21912"/>
                  </a:lnTo>
                  <a:lnTo>
                    <a:pt x="42443" y="21881"/>
                  </a:lnTo>
                  <a:lnTo>
                    <a:pt x="43070" y="21818"/>
                  </a:lnTo>
                  <a:lnTo>
                    <a:pt x="43352" y="21755"/>
                  </a:lnTo>
                  <a:lnTo>
                    <a:pt x="43603" y="21693"/>
                  </a:lnTo>
                  <a:lnTo>
                    <a:pt x="43822" y="21598"/>
                  </a:lnTo>
                  <a:lnTo>
                    <a:pt x="44010" y="21473"/>
                  </a:lnTo>
                  <a:lnTo>
                    <a:pt x="44136" y="21316"/>
                  </a:lnTo>
                  <a:lnTo>
                    <a:pt x="44198" y="21128"/>
                  </a:lnTo>
                  <a:lnTo>
                    <a:pt x="44230" y="21034"/>
                  </a:lnTo>
                  <a:lnTo>
                    <a:pt x="44230" y="20909"/>
                  </a:lnTo>
                  <a:lnTo>
                    <a:pt x="44136" y="20627"/>
                  </a:lnTo>
                  <a:lnTo>
                    <a:pt x="44010" y="20407"/>
                  </a:lnTo>
                  <a:lnTo>
                    <a:pt x="43854" y="20219"/>
                  </a:lnTo>
                  <a:lnTo>
                    <a:pt x="43634" y="20125"/>
                  </a:lnTo>
                  <a:lnTo>
                    <a:pt x="43415" y="20062"/>
                  </a:lnTo>
                  <a:lnTo>
                    <a:pt x="43164" y="20062"/>
                  </a:lnTo>
                  <a:lnTo>
                    <a:pt x="42882" y="20094"/>
                  </a:lnTo>
                  <a:lnTo>
                    <a:pt x="42600" y="20188"/>
                  </a:lnTo>
                  <a:lnTo>
                    <a:pt x="42318" y="20282"/>
                  </a:lnTo>
                  <a:lnTo>
                    <a:pt x="42036" y="20407"/>
                  </a:lnTo>
                  <a:lnTo>
                    <a:pt x="41753" y="20564"/>
                  </a:lnTo>
                  <a:lnTo>
                    <a:pt x="41221" y="20909"/>
                  </a:lnTo>
                  <a:lnTo>
                    <a:pt x="40782" y="21222"/>
                  </a:lnTo>
                  <a:lnTo>
                    <a:pt x="40468" y="21504"/>
                  </a:lnTo>
                  <a:lnTo>
                    <a:pt x="40406" y="21536"/>
                  </a:lnTo>
                  <a:lnTo>
                    <a:pt x="40312" y="21567"/>
                  </a:lnTo>
                  <a:lnTo>
                    <a:pt x="40249" y="21536"/>
                  </a:lnTo>
                  <a:lnTo>
                    <a:pt x="40186" y="21504"/>
                  </a:lnTo>
                  <a:lnTo>
                    <a:pt x="40123" y="21473"/>
                  </a:lnTo>
                  <a:lnTo>
                    <a:pt x="40092" y="21379"/>
                  </a:lnTo>
                  <a:lnTo>
                    <a:pt x="40092" y="21316"/>
                  </a:lnTo>
                  <a:lnTo>
                    <a:pt x="40123" y="21222"/>
                  </a:lnTo>
                  <a:lnTo>
                    <a:pt x="40280" y="20940"/>
                  </a:lnTo>
                  <a:lnTo>
                    <a:pt x="40500" y="20658"/>
                  </a:lnTo>
                  <a:lnTo>
                    <a:pt x="40782" y="20376"/>
                  </a:lnTo>
                  <a:lnTo>
                    <a:pt x="41064" y="20094"/>
                  </a:lnTo>
                  <a:lnTo>
                    <a:pt x="41409" y="19874"/>
                  </a:lnTo>
                  <a:lnTo>
                    <a:pt x="41753" y="19655"/>
                  </a:lnTo>
                  <a:lnTo>
                    <a:pt x="42098" y="19467"/>
                  </a:lnTo>
                  <a:lnTo>
                    <a:pt x="42506" y="19310"/>
                  </a:lnTo>
                  <a:lnTo>
                    <a:pt x="42882" y="19185"/>
                  </a:lnTo>
                  <a:lnTo>
                    <a:pt x="43258" y="19153"/>
                  </a:lnTo>
                  <a:close/>
                  <a:moveTo>
                    <a:pt x="24983" y="21755"/>
                  </a:moveTo>
                  <a:lnTo>
                    <a:pt x="25077" y="21787"/>
                  </a:lnTo>
                  <a:lnTo>
                    <a:pt x="25171" y="21818"/>
                  </a:lnTo>
                  <a:lnTo>
                    <a:pt x="25359" y="21975"/>
                  </a:lnTo>
                  <a:lnTo>
                    <a:pt x="25453" y="22131"/>
                  </a:lnTo>
                  <a:lnTo>
                    <a:pt x="25642" y="22382"/>
                  </a:lnTo>
                  <a:lnTo>
                    <a:pt x="25798" y="22633"/>
                  </a:lnTo>
                  <a:lnTo>
                    <a:pt x="25924" y="22915"/>
                  </a:lnTo>
                  <a:lnTo>
                    <a:pt x="25986" y="23228"/>
                  </a:lnTo>
                  <a:lnTo>
                    <a:pt x="25986" y="23291"/>
                  </a:lnTo>
                  <a:lnTo>
                    <a:pt x="25955" y="23385"/>
                  </a:lnTo>
                  <a:lnTo>
                    <a:pt x="25892" y="23448"/>
                  </a:lnTo>
                  <a:lnTo>
                    <a:pt x="25830" y="23511"/>
                  </a:lnTo>
                  <a:lnTo>
                    <a:pt x="25767" y="23542"/>
                  </a:lnTo>
                  <a:lnTo>
                    <a:pt x="25673" y="23573"/>
                  </a:lnTo>
                  <a:lnTo>
                    <a:pt x="25516" y="23573"/>
                  </a:lnTo>
                  <a:lnTo>
                    <a:pt x="25328" y="23448"/>
                  </a:lnTo>
                  <a:lnTo>
                    <a:pt x="25109" y="23291"/>
                  </a:lnTo>
                  <a:lnTo>
                    <a:pt x="24921" y="23072"/>
                  </a:lnTo>
                  <a:lnTo>
                    <a:pt x="24795" y="22821"/>
                  </a:lnTo>
                  <a:lnTo>
                    <a:pt x="24670" y="22570"/>
                  </a:lnTo>
                  <a:lnTo>
                    <a:pt x="24638" y="22319"/>
                  </a:lnTo>
                  <a:lnTo>
                    <a:pt x="24638" y="22194"/>
                  </a:lnTo>
                  <a:lnTo>
                    <a:pt x="24670" y="22069"/>
                  </a:lnTo>
                  <a:lnTo>
                    <a:pt x="24732" y="21943"/>
                  </a:lnTo>
                  <a:lnTo>
                    <a:pt x="24795" y="21849"/>
                  </a:lnTo>
                  <a:lnTo>
                    <a:pt x="24889" y="21787"/>
                  </a:lnTo>
                  <a:lnTo>
                    <a:pt x="24983" y="21755"/>
                  </a:lnTo>
                  <a:close/>
                  <a:moveTo>
                    <a:pt x="34136" y="23855"/>
                  </a:moveTo>
                  <a:lnTo>
                    <a:pt x="34293" y="23918"/>
                  </a:lnTo>
                  <a:lnTo>
                    <a:pt x="34607" y="24043"/>
                  </a:lnTo>
                  <a:lnTo>
                    <a:pt x="34669" y="24075"/>
                  </a:lnTo>
                  <a:lnTo>
                    <a:pt x="34732" y="24138"/>
                  </a:lnTo>
                  <a:lnTo>
                    <a:pt x="34763" y="24200"/>
                  </a:lnTo>
                  <a:lnTo>
                    <a:pt x="34795" y="24263"/>
                  </a:lnTo>
                  <a:lnTo>
                    <a:pt x="34795" y="24420"/>
                  </a:lnTo>
                  <a:lnTo>
                    <a:pt x="34732" y="24576"/>
                  </a:lnTo>
                  <a:lnTo>
                    <a:pt x="34638" y="24702"/>
                  </a:lnTo>
                  <a:lnTo>
                    <a:pt x="34512" y="24764"/>
                  </a:lnTo>
                  <a:lnTo>
                    <a:pt x="34356" y="24796"/>
                  </a:lnTo>
                  <a:lnTo>
                    <a:pt x="34262" y="24796"/>
                  </a:lnTo>
                  <a:lnTo>
                    <a:pt x="34168" y="24733"/>
                  </a:lnTo>
                  <a:lnTo>
                    <a:pt x="33917" y="24608"/>
                  </a:lnTo>
                  <a:lnTo>
                    <a:pt x="33760" y="24482"/>
                  </a:lnTo>
                  <a:lnTo>
                    <a:pt x="33729" y="24357"/>
                  </a:lnTo>
                  <a:lnTo>
                    <a:pt x="33729" y="24200"/>
                  </a:lnTo>
                  <a:lnTo>
                    <a:pt x="33760" y="24075"/>
                  </a:lnTo>
                  <a:lnTo>
                    <a:pt x="33854" y="23981"/>
                  </a:lnTo>
                  <a:lnTo>
                    <a:pt x="33980" y="23887"/>
                  </a:lnTo>
                  <a:lnTo>
                    <a:pt x="34136" y="23855"/>
                  </a:lnTo>
                  <a:close/>
                  <a:moveTo>
                    <a:pt x="23416" y="23197"/>
                  </a:moveTo>
                  <a:lnTo>
                    <a:pt x="23510" y="23260"/>
                  </a:lnTo>
                  <a:lnTo>
                    <a:pt x="23949" y="23636"/>
                  </a:lnTo>
                  <a:lnTo>
                    <a:pt x="24419" y="24043"/>
                  </a:lnTo>
                  <a:lnTo>
                    <a:pt x="24607" y="24232"/>
                  </a:lnTo>
                  <a:lnTo>
                    <a:pt x="24795" y="24451"/>
                  </a:lnTo>
                  <a:lnTo>
                    <a:pt x="24921" y="24670"/>
                  </a:lnTo>
                  <a:lnTo>
                    <a:pt x="25015" y="24953"/>
                  </a:lnTo>
                  <a:lnTo>
                    <a:pt x="25015" y="25047"/>
                  </a:lnTo>
                  <a:lnTo>
                    <a:pt x="24983" y="25109"/>
                  </a:lnTo>
                  <a:lnTo>
                    <a:pt x="24952" y="25203"/>
                  </a:lnTo>
                  <a:lnTo>
                    <a:pt x="24889" y="25266"/>
                  </a:lnTo>
                  <a:lnTo>
                    <a:pt x="24827" y="25329"/>
                  </a:lnTo>
                  <a:lnTo>
                    <a:pt x="24638" y="25329"/>
                  </a:lnTo>
                  <a:lnTo>
                    <a:pt x="24544" y="25297"/>
                  </a:lnTo>
                  <a:lnTo>
                    <a:pt x="24356" y="25141"/>
                  </a:lnTo>
                  <a:lnTo>
                    <a:pt x="24200" y="24953"/>
                  </a:lnTo>
                  <a:lnTo>
                    <a:pt x="24043" y="24764"/>
                  </a:lnTo>
                  <a:lnTo>
                    <a:pt x="23917" y="24545"/>
                  </a:lnTo>
                  <a:lnTo>
                    <a:pt x="23573" y="24012"/>
                  </a:lnTo>
                  <a:lnTo>
                    <a:pt x="23416" y="23761"/>
                  </a:lnTo>
                  <a:lnTo>
                    <a:pt x="23228" y="23542"/>
                  </a:lnTo>
                  <a:lnTo>
                    <a:pt x="23165" y="23448"/>
                  </a:lnTo>
                  <a:lnTo>
                    <a:pt x="23165" y="23385"/>
                  </a:lnTo>
                  <a:lnTo>
                    <a:pt x="23197" y="23323"/>
                  </a:lnTo>
                  <a:lnTo>
                    <a:pt x="23228" y="23260"/>
                  </a:lnTo>
                  <a:lnTo>
                    <a:pt x="23291" y="23228"/>
                  </a:lnTo>
                  <a:lnTo>
                    <a:pt x="23353" y="23197"/>
                  </a:lnTo>
                  <a:close/>
                  <a:moveTo>
                    <a:pt x="32475" y="26426"/>
                  </a:moveTo>
                  <a:lnTo>
                    <a:pt x="33447" y="26614"/>
                  </a:lnTo>
                  <a:lnTo>
                    <a:pt x="33948" y="26739"/>
                  </a:lnTo>
                  <a:lnTo>
                    <a:pt x="34199" y="26833"/>
                  </a:lnTo>
                  <a:lnTo>
                    <a:pt x="34387" y="26959"/>
                  </a:lnTo>
                  <a:lnTo>
                    <a:pt x="34512" y="27053"/>
                  </a:lnTo>
                  <a:lnTo>
                    <a:pt x="34575" y="27147"/>
                  </a:lnTo>
                  <a:lnTo>
                    <a:pt x="34607" y="27303"/>
                  </a:lnTo>
                  <a:lnTo>
                    <a:pt x="34607" y="27429"/>
                  </a:lnTo>
                  <a:lnTo>
                    <a:pt x="34607" y="27554"/>
                  </a:lnTo>
                  <a:lnTo>
                    <a:pt x="34544" y="27680"/>
                  </a:lnTo>
                  <a:lnTo>
                    <a:pt x="34418" y="27742"/>
                  </a:lnTo>
                  <a:lnTo>
                    <a:pt x="34293" y="27805"/>
                  </a:lnTo>
                  <a:lnTo>
                    <a:pt x="34011" y="27805"/>
                  </a:lnTo>
                  <a:lnTo>
                    <a:pt x="33697" y="27774"/>
                  </a:lnTo>
                  <a:lnTo>
                    <a:pt x="33415" y="27711"/>
                  </a:lnTo>
                  <a:lnTo>
                    <a:pt x="33165" y="27617"/>
                  </a:lnTo>
                  <a:lnTo>
                    <a:pt x="32882" y="27460"/>
                  </a:lnTo>
                  <a:lnTo>
                    <a:pt x="32632" y="27303"/>
                  </a:lnTo>
                  <a:lnTo>
                    <a:pt x="32162" y="26959"/>
                  </a:lnTo>
                  <a:lnTo>
                    <a:pt x="32099" y="26865"/>
                  </a:lnTo>
                  <a:lnTo>
                    <a:pt x="32067" y="26771"/>
                  </a:lnTo>
                  <a:lnTo>
                    <a:pt x="32067" y="26677"/>
                  </a:lnTo>
                  <a:lnTo>
                    <a:pt x="32099" y="26583"/>
                  </a:lnTo>
                  <a:lnTo>
                    <a:pt x="32162" y="26520"/>
                  </a:lnTo>
                  <a:lnTo>
                    <a:pt x="32256" y="26457"/>
                  </a:lnTo>
                  <a:lnTo>
                    <a:pt x="32350" y="26426"/>
                  </a:lnTo>
                  <a:close/>
                  <a:moveTo>
                    <a:pt x="32506" y="14859"/>
                  </a:moveTo>
                  <a:lnTo>
                    <a:pt x="32600" y="14890"/>
                  </a:lnTo>
                  <a:lnTo>
                    <a:pt x="32694" y="14953"/>
                  </a:lnTo>
                  <a:lnTo>
                    <a:pt x="32788" y="15047"/>
                  </a:lnTo>
                  <a:lnTo>
                    <a:pt x="32851" y="15172"/>
                  </a:lnTo>
                  <a:lnTo>
                    <a:pt x="32914" y="15267"/>
                  </a:lnTo>
                  <a:lnTo>
                    <a:pt x="32914" y="15392"/>
                  </a:lnTo>
                  <a:lnTo>
                    <a:pt x="32914" y="15549"/>
                  </a:lnTo>
                  <a:lnTo>
                    <a:pt x="32851" y="15831"/>
                  </a:lnTo>
                  <a:lnTo>
                    <a:pt x="32757" y="16113"/>
                  </a:lnTo>
                  <a:lnTo>
                    <a:pt x="32632" y="16395"/>
                  </a:lnTo>
                  <a:lnTo>
                    <a:pt x="32381" y="16834"/>
                  </a:lnTo>
                  <a:lnTo>
                    <a:pt x="32005" y="17367"/>
                  </a:lnTo>
                  <a:lnTo>
                    <a:pt x="31785" y="17649"/>
                  </a:lnTo>
                  <a:lnTo>
                    <a:pt x="31566" y="17900"/>
                  </a:lnTo>
                  <a:lnTo>
                    <a:pt x="31347" y="18119"/>
                  </a:lnTo>
                  <a:lnTo>
                    <a:pt x="31064" y="18338"/>
                  </a:lnTo>
                  <a:lnTo>
                    <a:pt x="30814" y="18558"/>
                  </a:lnTo>
                  <a:lnTo>
                    <a:pt x="30532" y="18715"/>
                  </a:lnTo>
                  <a:lnTo>
                    <a:pt x="30406" y="18809"/>
                  </a:lnTo>
                  <a:lnTo>
                    <a:pt x="30281" y="18903"/>
                  </a:lnTo>
                  <a:lnTo>
                    <a:pt x="30155" y="18934"/>
                  </a:lnTo>
                  <a:lnTo>
                    <a:pt x="29999" y="18934"/>
                  </a:lnTo>
                  <a:lnTo>
                    <a:pt x="29873" y="18903"/>
                  </a:lnTo>
                  <a:lnTo>
                    <a:pt x="29748" y="18840"/>
                  </a:lnTo>
                  <a:lnTo>
                    <a:pt x="29654" y="18715"/>
                  </a:lnTo>
                  <a:lnTo>
                    <a:pt x="29591" y="18558"/>
                  </a:lnTo>
                  <a:lnTo>
                    <a:pt x="29528" y="18276"/>
                  </a:lnTo>
                  <a:lnTo>
                    <a:pt x="29434" y="18056"/>
                  </a:lnTo>
                  <a:lnTo>
                    <a:pt x="29340" y="17806"/>
                  </a:lnTo>
                  <a:lnTo>
                    <a:pt x="29246" y="17586"/>
                  </a:lnTo>
                  <a:lnTo>
                    <a:pt x="29090" y="17398"/>
                  </a:lnTo>
                  <a:lnTo>
                    <a:pt x="28964" y="17241"/>
                  </a:lnTo>
                  <a:lnTo>
                    <a:pt x="28776" y="17053"/>
                  </a:lnTo>
                  <a:lnTo>
                    <a:pt x="28619" y="16928"/>
                  </a:lnTo>
                  <a:lnTo>
                    <a:pt x="28400" y="16802"/>
                  </a:lnTo>
                  <a:lnTo>
                    <a:pt x="28212" y="16677"/>
                  </a:lnTo>
                  <a:lnTo>
                    <a:pt x="27992" y="16583"/>
                  </a:lnTo>
                  <a:lnTo>
                    <a:pt x="27773" y="16520"/>
                  </a:lnTo>
                  <a:lnTo>
                    <a:pt x="27522" y="16489"/>
                  </a:lnTo>
                  <a:lnTo>
                    <a:pt x="27272" y="16458"/>
                  </a:lnTo>
                  <a:lnTo>
                    <a:pt x="27021" y="16426"/>
                  </a:lnTo>
                  <a:lnTo>
                    <a:pt x="26739" y="16458"/>
                  </a:lnTo>
                  <a:lnTo>
                    <a:pt x="26551" y="16489"/>
                  </a:lnTo>
                  <a:lnTo>
                    <a:pt x="26331" y="16520"/>
                  </a:lnTo>
                  <a:lnTo>
                    <a:pt x="25892" y="16708"/>
                  </a:lnTo>
                  <a:lnTo>
                    <a:pt x="25485" y="16897"/>
                  </a:lnTo>
                  <a:lnTo>
                    <a:pt x="25077" y="17053"/>
                  </a:lnTo>
                  <a:lnTo>
                    <a:pt x="24513" y="17210"/>
                  </a:lnTo>
                  <a:lnTo>
                    <a:pt x="23980" y="17304"/>
                  </a:lnTo>
                  <a:lnTo>
                    <a:pt x="23447" y="17429"/>
                  </a:lnTo>
                  <a:lnTo>
                    <a:pt x="22914" y="17586"/>
                  </a:lnTo>
                  <a:lnTo>
                    <a:pt x="22444" y="17774"/>
                  </a:lnTo>
                  <a:lnTo>
                    <a:pt x="22225" y="17868"/>
                  </a:lnTo>
                  <a:lnTo>
                    <a:pt x="22005" y="18025"/>
                  </a:lnTo>
                  <a:lnTo>
                    <a:pt x="21786" y="18182"/>
                  </a:lnTo>
                  <a:lnTo>
                    <a:pt x="21598" y="18370"/>
                  </a:lnTo>
                  <a:lnTo>
                    <a:pt x="21410" y="18589"/>
                  </a:lnTo>
                  <a:lnTo>
                    <a:pt x="21222" y="18871"/>
                  </a:lnTo>
                  <a:lnTo>
                    <a:pt x="21096" y="19091"/>
                  </a:lnTo>
                  <a:lnTo>
                    <a:pt x="21002" y="19310"/>
                  </a:lnTo>
                  <a:lnTo>
                    <a:pt x="20846" y="19718"/>
                  </a:lnTo>
                  <a:lnTo>
                    <a:pt x="20783" y="20157"/>
                  </a:lnTo>
                  <a:lnTo>
                    <a:pt x="20752" y="20595"/>
                  </a:lnTo>
                  <a:lnTo>
                    <a:pt x="20752" y="21473"/>
                  </a:lnTo>
                  <a:lnTo>
                    <a:pt x="20720" y="21912"/>
                  </a:lnTo>
                  <a:lnTo>
                    <a:pt x="20657" y="22382"/>
                  </a:lnTo>
                  <a:lnTo>
                    <a:pt x="20563" y="22696"/>
                  </a:lnTo>
                  <a:lnTo>
                    <a:pt x="20438" y="23040"/>
                  </a:lnTo>
                  <a:lnTo>
                    <a:pt x="20187" y="23699"/>
                  </a:lnTo>
                  <a:lnTo>
                    <a:pt x="19905" y="24326"/>
                  </a:lnTo>
                  <a:lnTo>
                    <a:pt x="19811" y="24639"/>
                  </a:lnTo>
                  <a:lnTo>
                    <a:pt x="19717" y="24953"/>
                  </a:lnTo>
                  <a:lnTo>
                    <a:pt x="19654" y="25266"/>
                  </a:lnTo>
                  <a:lnTo>
                    <a:pt x="19623" y="25579"/>
                  </a:lnTo>
                  <a:lnTo>
                    <a:pt x="19654" y="25862"/>
                  </a:lnTo>
                  <a:lnTo>
                    <a:pt x="19717" y="26144"/>
                  </a:lnTo>
                  <a:lnTo>
                    <a:pt x="19874" y="26426"/>
                  </a:lnTo>
                  <a:lnTo>
                    <a:pt x="20062" y="26708"/>
                  </a:lnTo>
                  <a:lnTo>
                    <a:pt x="20375" y="26990"/>
                  </a:lnTo>
                  <a:lnTo>
                    <a:pt x="20752" y="27241"/>
                  </a:lnTo>
                  <a:lnTo>
                    <a:pt x="20846" y="27335"/>
                  </a:lnTo>
                  <a:lnTo>
                    <a:pt x="20877" y="27429"/>
                  </a:lnTo>
                  <a:lnTo>
                    <a:pt x="20908" y="27554"/>
                  </a:lnTo>
                  <a:lnTo>
                    <a:pt x="20877" y="27680"/>
                  </a:lnTo>
                  <a:lnTo>
                    <a:pt x="20814" y="27774"/>
                  </a:lnTo>
                  <a:lnTo>
                    <a:pt x="20720" y="27836"/>
                  </a:lnTo>
                  <a:lnTo>
                    <a:pt x="20595" y="27868"/>
                  </a:lnTo>
                  <a:lnTo>
                    <a:pt x="20469" y="27868"/>
                  </a:lnTo>
                  <a:lnTo>
                    <a:pt x="20156" y="27742"/>
                  </a:lnTo>
                  <a:lnTo>
                    <a:pt x="19842" y="27617"/>
                  </a:lnTo>
                  <a:lnTo>
                    <a:pt x="19560" y="27460"/>
                  </a:lnTo>
                  <a:lnTo>
                    <a:pt x="19310" y="27272"/>
                  </a:lnTo>
                  <a:lnTo>
                    <a:pt x="19090" y="27053"/>
                  </a:lnTo>
                  <a:lnTo>
                    <a:pt x="18902" y="26833"/>
                  </a:lnTo>
                  <a:lnTo>
                    <a:pt x="18714" y="26583"/>
                  </a:lnTo>
                  <a:lnTo>
                    <a:pt x="18589" y="26332"/>
                  </a:lnTo>
                  <a:lnTo>
                    <a:pt x="18463" y="26050"/>
                  </a:lnTo>
                  <a:lnTo>
                    <a:pt x="18401" y="25768"/>
                  </a:lnTo>
                  <a:lnTo>
                    <a:pt x="18338" y="25485"/>
                  </a:lnTo>
                  <a:lnTo>
                    <a:pt x="18307" y="25172"/>
                  </a:lnTo>
                  <a:lnTo>
                    <a:pt x="18307" y="24858"/>
                  </a:lnTo>
                  <a:lnTo>
                    <a:pt x="18369" y="24545"/>
                  </a:lnTo>
                  <a:lnTo>
                    <a:pt x="18432" y="24200"/>
                  </a:lnTo>
                  <a:lnTo>
                    <a:pt x="18526" y="23887"/>
                  </a:lnTo>
                  <a:lnTo>
                    <a:pt x="18714" y="23511"/>
                  </a:lnTo>
                  <a:lnTo>
                    <a:pt x="18839" y="23323"/>
                  </a:lnTo>
                  <a:lnTo>
                    <a:pt x="18965" y="23197"/>
                  </a:lnTo>
                  <a:lnTo>
                    <a:pt x="19059" y="23134"/>
                  </a:lnTo>
                  <a:lnTo>
                    <a:pt x="19184" y="22978"/>
                  </a:lnTo>
                  <a:lnTo>
                    <a:pt x="19310" y="22758"/>
                  </a:lnTo>
                  <a:lnTo>
                    <a:pt x="19404" y="22351"/>
                  </a:lnTo>
                  <a:lnTo>
                    <a:pt x="19560" y="21693"/>
                  </a:lnTo>
                  <a:lnTo>
                    <a:pt x="19592" y="21222"/>
                  </a:lnTo>
                  <a:lnTo>
                    <a:pt x="19592" y="20752"/>
                  </a:lnTo>
                  <a:lnTo>
                    <a:pt x="19592" y="20282"/>
                  </a:lnTo>
                  <a:lnTo>
                    <a:pt x="19654" y="19812"/>
                  </a:lnTo>
                  <a:lnTo>
                    <a:pt x="19811" y="19185"/>
                  </a:lnTo>
                  <a:lnTo>
                    <a:pt x="19905" y="18840"/>
                  </a:lnTo>
                  <a:lnTo>
                    <a:pt x="20031" y="18558"/>
                  </a:lnTo>
                  <a:lnTo>
                    <a:pt x="20156" y="18244"/>
                  </a:lnTo>
                  <a:lnTo>
                    <a:pt x="20344" y="17962"/>
                  </a:lnTo>
                  <a:lnTo>
                    <a:pt x="20532" y="17680"/>
                  </a:lnTo>
                  <a:lnTo>
                    <a:pt x="20752" y="17429"/>
                  </a:lnTo>
                  <a:lnTo>
                    <a:pt x="21065" y="17179"/>
                  </a:lnTo>
                  <a:lnTo>
                    <a:pt x="21378" y="16959"/>
                  </a:lnTo>
                  <a:lnTo>
                    <a:pt x="21723" y="16771"/>
                  </a:lnTo>
                  <a:lnTo>
                    <a:pt x="22099" y="16646"/>
                  </a:lnTo>
                  <a:lnTo>
                    <a:pt x="22476" y="16520"/>
                  </a:lnTo>
                  <a:lnTo>
                    <a:pt x="22852" y="16395"/>
                  </a:lnTo>
                  <a:lnTo>
                    <a:pt x="23604" y="16207"/>
                  </a:lnTo>
                  <a:lnTo>
                    <a:pt x="24043" y="16113"/>
                  </a:lnTo>
                  <a:lnTo>
                    <a:pt x="24450" y="15987"/>
                  </a:lnTo>
                  <a:lnTo>
                    <a:pt x="25297" y="15674"/>
                  </a:lnTo>
                  <a:lnTo>
                    <a:pt x="25704" y="15549"/>
                  </a:lnTo>
                  <a:lnTo>
                    <a:pt x="26143" y="15423"/>
                  </a:lnTo>
                  <a:lnTo>
                    <a:pt x="26551" y="15329"/>
                  </a:lnTo>
                  <a:lnTo>
                    <a:pt x="26989" y="15267"/>
                  </a:lnTo>
                  <a:lnTo>
                    <a:pt x="27554" y="15267"/>
                  </a:lnTo>
                  <a:lnTo>
                    <a:pt x="27836" y="15298"/>
                  </a:lnTo>
                  <a:lnTo>
                    <a:pt x="28118" y="15361"/>
                  </a:lnTo>
                  <a:lnTo>
                    <a:pt x="28369" y="15455"/>
                  </a:lnTo>
                  <a:lnTo>
                    <a:pt x="28619" y="15549"/>
                  </a:lnTo>
                  <a:lnTo>
                    <a:pt x="28870" y="15674"/>
                  </a:lnTo>
                  <a:lnTo>
                    <a:pt x="29090" y="15831"/>
                  </a:lnTo>
                  <a:lnTo>
                    <a:pt x="29309" y="15987"/>
                  </a:lnTo>
                  <a:lnTo>
                    <a:pt x="29528" y="16176"/>
                  </a:lnTo>
                  <a:lnTo>
                    <a:pt x="29717" y="16364"/>
                  </a:lnTo>
                  <a:lnTo>
                    <a:pt x="29905" y="16583"/>
                  </a:lnTo>
                  <a:lnTo>
                    <a:pt x="30061" y="16802"/>
                  </a:lnTo>
                  <a:lnTo>
                    <a:pt x="30187" y="17053"/>
                  </a:lnTo>
                  <a:lnTo>
                    <a:pt x="30343" y="17304"/>
                  </a:lnTo>
                  <a:lnTo>
                    <a:pt x="30437" y="17555"/>
                  </a:lnTo>
                  <a:lnTo>
                    <a:pt x="31064" y="16991"/>
                  </a:lnTo>
                  <a:lnTo>
                    <a:pt x="31347" y="16708"/>
                  </a:lnTo>
                  <a:lnTo>
                    <a:pt x="31597" y="16426"/>
                  </a:lnTo>
                  <a:lnTo>
                    <a:pt x="31848" y="16082"/>
                  </a:lnTo>
                  <a:lnTo>
                    <a:pt x="32067" y="15737"/>
                  </a:lnTo>
                  <a:lnTo>
                    <a:pt x="32224" y="15392"/>
                  </a:lnTo>
                  <a:lnTo>
                    <a:pt x="32381" y="14984"/>
                  </a:lnTo>
                  <a:lnTo>
                    <a:pt x="32412" y="14922"/>
                  </a:lnTo>
                  <a:lnTo>
                    <a:pt x="32444" y="14890"/>
                  </a:lnTo>
                  <a:lnTo>
                    <a:pt x="32506" y="14859"/>
                  </a:lnTo>
                  <a:close/>
                  <a:moveTo>
                    <a:pt x="27554" y="4327"/>
                  </a:moveTo>
                  <a:lnTo>
                    <a:pt x="27961" y="4358"/>
                  </a:lnTo>
                  <a:lnTo>
                    <a:pt x="28400" y="4421"/>
                  </a:lnTo>
                  <a:lnTo>
                    <a:pt x="28870" y="4515"/>
                  </a:lnTo>
                  <a:lnTo>
                    <a:pt x="29215" y="4640"/>
                  </a:lnTo>
                  <a:lnTo>
                    <a:pt x="29560" y="4765"/>
                  </a:lnTo>
                  <a:lnTo>
                    <a:pt x="29905" y="4922"/>
                  </a:lnTo>
                  <a:lnTo>
                    <a:pt x="30218" y="5110"/>
                  </a:lnTo>
                  <a:lnTo>
                    <a:pt x="30532" y="5298"/>
                  </a:lnTo>
                  <a:lnTo>
                    <a:pt x="30814" y="5486"/>
                  </a:lnTo>
                  <a:lnTo>
                    <a:pt x="31096" y="5706"/>
                  </a:lnTo>
                  <a:lnTo>
                    <a:pt x="31378" y="5925"/>
                  </a:lnTo>
                  <a:lnTo>
                    <a:pt x="31879" y="6427"/>
                  </a:lnTo>
                  <a:lnTo>
                    <a:pt x="32318" y="6960"/>
                  </a:lnTo>
                  <a:lnTo>
                    <a:pt x="32694" y="7524"/>
                  </a:lnTo>
                  <a:lnTo>
                    <a:pt x="33039" y="8151"/>
                  </a:lnTo>
                  <a:lnTo>
                    <a:pt x="33290" y="8778"/>
                  </a:lnTo>
                  <a:lnTo>
                    <a:pt x="33509" y="9467"/>
                  </a:lnTo>
                  <a:lnTo>
                    <a:pt x="33635" y="10157"/>
                  </a:lnTo>
                  <a:lnTo>
                    <a:pt x="33729" y="10847"/>
                  </a:lnTo>
                  <a:lnTo>
                    <a:pt x="33760" y="11568"/>
                  </a:lnTo>
                  <a:lnTo>
                    <a:pt x="33697" y="12257"/>
                  </a:lnTo>
                  <a:lnTo>
                    <a:pt x="33572" y="12978"/>
                  </a:lnTo>
                  <a:lnTo>
                    <a:pt x="33384" y="13668"/>
                  </a:lnTo>
                  <a:lnTo>
                    <a:pt x="33353" y="13793"/>
                  </a:lnTo>
                  <a:lnTo>
                    <a:pt x="33290" y="13856"/>
                  </a:lnTo>
                  <a:lnTo>
                    <a:pt x="33227" y="13919"/>
                  </a:lnTo>
                  <a:lnTo>
                    <a:pt x="33133" y="13981"/>
                  </a:lnTo>
                  <a:lnTo>
                    <a:pt x="32977" y="14013"/>
                  </a:lnTo>
                  <a:lnTo>
                    <a:pt x="32788" y="14013"/>
                  </a:lnTo>
                  <a:lnTo>
                    <a:pt x="32632" y="13919"/>
                  </a:lnTo>
                  <a:lnTo>
                    <a:pt x="32475" y="13793"/>
                  </a:lnTo>
                  <a:lnTo>
                    <a:pt x="32444" y="13731"/>
                  </a:lnTo>
                  <a:lnTo>
                    <a:pt x="32412" y="13637"/>
                  </a:lnTo>
                  <a:lnTo>
                    <a:pt x="32412" y="13511"/>
                  </a:lnTo>
                  <a:lnTo>
                    <a:pt x="32444" y="13417"/>
                  </a:lnTo>
                  <a:lnTo>
                    <a:pt x="32538" y="12947"/>
                  </a:lnTo>
                  <a:lnTo>
                    <a:pt x="32632" y="12477"/>
                  </a:lnTo>
                  <a:lnTo>
                    <a:pt x="32694" y="12006"/>
                  </a:lnTo>
                  <a:lnTo>
                    <a:pt x="32726" y="11536"/>
                  </a:lnTo>
                  <a:lnTo>
                    <a:pt x="32726" y="11066"/>
                  </a:lnTo>
                  <a:lnTo>
                    <a:pt x="32694" y="10627"/>
                  </a:lnTo>
                  <a:lnTo>
                    <a:pt x="32632" y="10188"/>
                  </a:lnTo>
                  <a:lnTo>
                    <a:pt x="32538" y="9718"/>
                  </a:lnTo>
                  <a:lnTo>
                    <a:pt x="32412" y="9311"/>
                  </a:lnTo>
                  <a:lnTo>
                    <a:pt x="32256" y="8872"/>
                  </a:lnTo>
                  <a:lnTo>
                    <a:pt x="32067" y="8464"/>
                  </a:lnTo>
                  <a:lnTo>
                    <a:pt x="31817" y="8057"/>
                  </a:lnTo>
                  <a:lnTo>
                    <a:pt x="31566" y="7681"/>
                  </a:lnTo>
                  <a:lnTo>
                    <a:pt x="31284" y="7305"/>
                  </a:lnTo>
                  <a:lnTo>
                    <a:pt x="30939" y="6960"/>
                  </a:lnTo>
                  <a:lnTo>
                    <a:pt x="30563" y="6646"/>
                  </a:lnTo>
                  <a:lnTo>
                    <a:pt x="30030" y="6207"/>
                  </a:lnTo>
                  <a:lnTo>
                    <a:pt x="29748" y="6051"/>
                  </a:lnTo>
                  <a:lnTo>
                    <a:pt x="29466" y="5894"/>
                  </a:lnTo>
                  <a:lnTo>
                    <a:pt x="29152" y="5737"/>
                  </a:lnTo>
                  <a:lnTo>
                    <a:pt x="28870" y="5643"/>
                  </a:lnTo>
                  <a:lnTo>
                    <a:pt x="28588" y="5549"/>
                  </a:lnTo>
                  <a:lnTo>
                    <a:pt x="28275" y="5486"/>
                  </a:lnTo>
                  <a:lnTo>
                    <a:pt x="27961" y="5424"/>
                  </a:lnTo>
                  <a:lnTo>
                    <a:pt x="27021" y="5424"/>
                  </a:lnTo>
                  <a:lnTo>
                    <a:pt x="26707" y="5486"/>
                  </a:lnTo>
                  <a:lnTo>
                    <a:pt x="26394" y="5549"/>
                  </a:lnTo>
                  <a:lnTo>
                    <a:pt x="26049" y="5643"/>
                  </a:lnTo>
                  <a:lnTo>
                    <a:pt x="25704" y="5769"/>
                  </a:lnTo>
                  <a:lnTo>
                    <a:pt x="25391" y="5894"/>
                  </a:lnTo>
                  <a:lnTo>
                    <a:pt x="25109" y="6051"/>
                  </a:lnTo>
                  <a:lnTo>
                    <a:pt x="24795" y="6207"/>
                  </a:lnTo>
                  <a:lnTo>
                    <a:pt x="24482" y="6364"/>
                  </a:lnTo>
                  <a:lnTo>
                    <a:pt x="24106" y="6490"/>
                  </a:lnTo>
                  <a:lnTo>
                    <a:pt x="23761" y="6584"/>
                  </a:lnTo>
                  <a:lnTo>
                    <a:pt x="23040" y="6740"/>
                  </a:lnTo>
                  <a:lnTo>
                    <a:pt x="22319" y="6866"/>
                  </a:lnTo>
                  <a:lnTo>
                    <a:pt x="21598" y="6991"/>
                  </a:lnTo>
                  <a:lnTo>
                    <a:pt x="20908" y="7179"/>
                  </a:lnTo>
                  <a:lnTo>
                    <a:pt x="20595" y="7273"/>
                  </a:lnTo>
                  <a:lnTo>
                    <a:pt x="20250" y="7430"/>
                  </a:lnTo>
                  <a:lnTo>
                    <a:pt x="19937" y="7587"/>
                  </a:lnTo>
                  <a:lnTo>
                    <a:pt x="19623" y="7806"/>
                  </a:lnTo>
                  <a:lnTo>
                    <a:pt x="19341" y="8057"/>
                  </a:lnTo>
                  <a:lnTo>
                    <a:pt x="19059" y="8339"/>
                  </a:lnTo>
                  <a:lnTo>
                    <a:pt x="18745" y="8715"/>
                  </a:lnTo>
                  <a:lnTo>
                    <a:pt x="18463" y="9123"/>
                  </a:lnTo>
                  <a:lnTo>
                    <a:pt x="17962" y="9906"/>
                  </a:lnTo>
                  <a:lnTo>
                    <a:pt x="17429" y="10721"/>
                  </a:lnTo>
                  <a:lnTo>
                    <a:pt x="17178" y="11129"/>
                  </a:lnTo>
                  <a:lnTo>
                    <a:pt x="16865" y="11505"/>
                  </a:lnTo>
                  <a:lnTo>
                    <a:pt x="16582" y="11818"/>
                  </a:lnTo>
                  <a:lnTo>
                    <a:pt x="16269" y="12132"/>
                  </a:lnTo>
                  <a:lnTo>
                    <a:pt x="15956" y="12414"/>
                  </a:lnTo>
                  <a:lnTo>
                    <a:pt x="15611" y="12665"/>
                  </a:lnTo>
                  <a:lnTo>
                    <a:pt x="14921" y="13135"/>
                  </a:lnTo>
                  <a:lnTo>
                    <a:pt x="14169" y="13574"/>
                  </a:lnTo>
                  <a:lnTo>
                    <a:pt x="13417" y="14044"/>
                  </a:lnTo>
                  <a:lnTo>
                    <a:pt x="13103" y="14263"/>
                  </a:lnTo>
                  <a:lnTo>
                    <a:pt x="12790" y="14514"/>
                  </a:lnTo>
                  <a:lnTo>
                    <a:pt x="12539" y="14765"/>
                  </a:lnTo>
                  <a:lnTo>
                    <a:pt x="12288" y="15016"/>
                  </a:lnTo>
                  <a:lnTo>
                    <a:pt x="12037" y="15298"/>
                  </a:lnTo>
                  <a:lnTo>
                    <a:pt x="11849" y="15580"/>
                  </a:lnTo>
                  <a:lnTo>
                    <a:pt x="11661" y="15862"/>
                  </a:lnTo>
                  <a:lnTo>
                    <a:pt x="11504" y="16176"/>
                  </a:lnTo>
                  <a:lnTo>
                    <a:pt x="11379" y="16520"/>
                  </a:lnTo>
                  <a:lnTo>
                    <a:pt x="11254" y="16865"/>
                  </a:lnTo>
                  <a:lnTo>
                    <a:pt x="11128" y="17241"/>
                  </a:lnTo>
                  <a:lnTo>
                    <a:pt x="11066" y="17649"/>
                  </a:lnTo>
                  <a:lnTo>
                    <a:pt x="10909" y="18495"/>
                  </a:lnTo>
                  <a:lnTo>
                    <a:pt x="10815" y="19436"/>
                  </a:lnTo>
                  <a:lnTo>
                    <a:pt x="10689" y="20345"/>
                  </a:lnTo>
                  <a:lnTo>
                    <a:pt x="10595" y="20783"/>
                  </a:lnTo>
                  <a:lnTo>
                    <a:pt x="10501" y="21254"/>
                  </a:lnTo>
                  <a:lnTo>
                    <a:pt x="10345" y="21693"/>
                  </a:lnTo>
                  <a:lnTo>
                    <a:pt x="10188" y="22131"/>
                  </a:lnTo>
                  <a:lnTo>
                    <a:pt x="10000" y="22508"/>
                  </a:lnTo>
                  <a:lnTo>
                    <a:pt x="9780" y="22915"/>
                  </a:lnTo>
                  <a:lnTo>
                    <a:pt x="9530" y="23260"/>
                  </a:lnTo>
                  <a:lnTo>
                    <a:pt x="9279" y="23636"/>
                  </a:lnTo>
                  <a:lnTo>
                    <a:pt x="8746" y="24357"/>
                  </a:lnTo>
                  <a:lnTo>
                    <a:pt x="8213" y="25047"/>
                  </a:lnTo>
                  <a:lnTo>
                    <a:pt x="7962" y="25423"/>
                  </a:lnTo>
                  <a:lnTo>
                    <a:pt x="7774" y="25799"/>
                  </a:lnTo>
                  <a:lnTo>
                    <a:pt x="7586" y="26175"/>
                  </a:lnTo>
                  <a:lnTo>
                    <a:pt x="7429" y="26551"/>
                  </a:lnTo>
                  <a:lnTo>
                    <a:pt x="7304" y="26959"/>
                  </a:lnTo>
                  <a:lnTo>
                    <a:pt x="7273" y="27398"/>
                  </a:lnTo>
                  <a:lnTo>
                    <a:pt x="7273" y="27868"/>
                  </a:lnTo>
                  <a:lnTo>
                    <a:pt x="7335" y="28338"/>
                  </a:lnTo>
                  <a:lnTo>
                    <a:pt x="7335" y="28432"/>
                  </a:lnTo>
                  <a:lnTo>
                    <a:pt x="7304" y="28526"/>
                  </a:lnTo>
                  <a:lnTo>
                    <a:pt x="7241" y="28589"/>
                  </a:lnTo>
                  <a:lnTo>
                    <a:pt x="7147" y="28651"/>
                  </a:lnTo>
                  <a:lnTo>
                    <a:pt x="7053" y="28683"/>
                  </a:lnTo>
                  <a:lnTo>
                    <a:pt x="6959" y="28651"/>
                  </a:lnTo>
                  <a:lnTo>
                    <a:pt x="6896" y="28620"/>
                  </a:lnTo>
                  <a:lnTo>
                    <a:pt x="6834" y="28526"/>
                  </a:lnTo>
                  <a:lnTo>
                    <a:pt x="6708" y="28181"/>
                  </a:lnTo>
                  <a:lnTo>
                    <a:pt x="6614" y="27836"/>
                  </a:lnTo>
                  <a:lnTo>
                    <a:pt x="6552" y="27523"/>
                  </a:lnTo>
                  <a:lnTo>
                    <a:pt x="6520" y="27178"/>
                  </a:lnTo>
                  <a:lnTo>
                    <a:pt x="6552" y="26865"/>
                  </a:lnTo>
                  <a:lnTo>
                    <a:pt x="6583" y="26551"/>
                  </a:lnTo>
                  <a:lnTo>
                    <a:pt x="6646" y="26269"/>
                  </a:lnTo>
                  <a:lnTo>
                    <a:pt x="6740" y="25956"/>
                  </a:lnTo>
                  <a:lnTo>
                    <a:pt x="6865" y="25673"/>
                  </a:lnTo>
                  <a:lnTo>
                    <a:pt x="6991" y="25360"/>
                  </a:lnTo>
                  <a:lnTo>
                    <a:pt x="7304" y="24796"/>
                  </a:lnTo>
                  <a:lnTo>
                    <a:pt x="7680" y="24232"/>
                  </a:lnTo>
                  <a:lnTo>
                    <a:pt x="8088" y="23636"/>
                  </a:lnTo>
                  <a:lnTo>
                    <a:pt x="8401" y="23197"/>
                  </a:lnTo>
                  <a:lnTo>
                    <a:pt x="8652" y="22758"/>
                  </a:lnTo>
                  <a:lnTo>
                    <a:pt x="8871" y="22319"/>
                  </a:lnTo>
                  <a:lnTo>
                    <a:pt x="9028" y="21881"/>
                  </a:lnTo>
                  <a:lnTo>
                    <a:pt x="9185" y="21442"/>
                  </a:lnTo>
                  <a:lnTo>
                    <a:pt x="9310" y="20972"/>
                  </a:lnTo>
                  <a:lnTo>
                    <a:pt x="9530" y="20062"/>
                  </a:lnTo>
                  <a:lnTo>
                    <a:pt x="9686" y="19153"/>
                  </a:lnTo>
                  <a:lnTo>
                    <a:pt x="9812" y="18213"/>
                  </a:lnTo>
                  <a:lnTo>
                    <a:pt x="10000" y="17273"/>
                  </a:lnTo>
                  <a:lnTo>
                    <a:pt x="10094" y="16771"/>
                  </a:lnTo>
                  <a:lnTo>
                    <a:pt x="10219" y="16301"/>
                  </a:lnTo>
                  <a:lnTo>
                    <a:pt x="10345" y="15987"/>
                  </a:lnTo>
                  <a:lnTo>
                    <a:pt x="10439" y="15705"/>
                  </a:lnTo>
                  <a:lnTo>
                    <a:pt x="10564" y="15423"/>
                  </a:lnTo>
                  <a:lnTo>
                    <a:pt x="10721" y="15141"/>
                  </a:lnTo>
                  <a:lnTo>
                    <a:pt x="10877" y="14890"/>
                  </a:lnTo>
                  <a:lnTo>
                    <a:pt x="11066" y="14671"/>
                  </a:lnTo>
                  <a:lnTo>
                    <a:pt x="11442" y="14232"/>
                  </a:lnTo>
                  <a:lnTo>
                    <a:pt x="11881" y="13856"/>
                  </a:lnTo>
                  <a:lnTo>
                    <a:pt x="12351" y="13480"/>
                  </a:lnTo>
                  <a:lnTo>
                    <a:pt x="12852" y="13166"/>
                  </a:lnTo>
                  <a:lnTo>
                    <a:pt x="13417" y="12822"/>
                  </a:lnTo>
                  <a:lnTo>
                    <a:pt x="13793" y="12602"/>
                  </a:lnTo>
                  <a:lnTo>
                    <a:pt x="14169" y="12351"/>
                  </a:lnTo>
                  <a:lnTo>
                    <a:pt x="14514" y="12101"/>
                  </a:lnTo>
                  <a:lnTo>
                    <a:pt x="14827" y="11850"/>
                  </a:lnTo>
                  <a:lnTo>
                    <a:pt x="15423" y="11286"/>
                  </a:lnTo>
                  <a:lnTo>
                    <a:pt x="15956" y="10721"/>
                  </a:lnTo>
                  <a:lnTo>
                    <a:pt x="16457" y="10126"/>
                  </a:lnTo>
                  <a:lnTo>
                    <a:pt x="16927" y="9467"/>
                  </a:lnTo>
                  <a:lnTo>
                    <a:pt x="17962" y="8088"/>
                  </a:lnTo>
                  <a:lnTo>
                    <a:pt x="18181" y="7806"/>
                  </a:lnTo>
                  <a:lnTo>
                    <a:pt x="18432" y="7555"/>
                  </a:lnTo>
                  <a:lnTo>
                    <a:pt x="18651" y="7305"/>
                  </a:lnTo>
                  <a:lnTo>
                    <a:pt x="18902" y="7085"/>
                  </a:lnTo>
                  <a:lnTo>
                    <a:pt x="19122" y="6897"/>
                  </a:lnTo>
                  <a:lnTo>
                    <a:pt x="19372" y="6740"/>
                  </a:lnTo>
                  <a:lnTo>
                    <a:pt x="19654" y="6584"/>
                  </a:lnTo>
                  <a:lnTo>
                    <a:pt x="19905" y="6458"/>
                  </a:lnTo>
                  <a:lnTo>
                    <a:pt x="20469" y="6239"/>
                  </a:lnTo>
                  <a:lnTo>
                    <a:pt x="21034" y="6051"/>
                  </a:lnTo>
                  <a:lnTo>
                    <a:pt x="21692" y="5925"/>
                  </a:lnTo>
                  <a:lnTo>
                    <a:pt x="22382" y="5800"/>
                  </a:lnTo>
                  <a:lnTo>
                    <a:pt x="22820" y="5706"/>
                  </a:lnTo>
                  <a:lnTo>
                    <a:pt x="23228" y="5612"/>
                  </a:lnTo>
                  <a:lnTo>
                    <a:pt x="24043" y="5361"/>
                  </a:lnTo>
                  <a:lnTo>
                    <a:pt x="25579" y="4765"/>
                  </a:lnTo>
                  <a:lnTo>
                    <a:pt x="25955" y="4640"/>
                  </a:lnTo>
                  <a:lnTo>
                    <a:pt x="26331" y="4515"/>
                  </a:lnTo>
                  <a:lnTo>
                    <a:pt x="26739" y="4421"/>
                  </a:lnTo>
                  <a:lnTo>
                    <a:pt x="27146" y="4358"/>
                  </a:lnTo>
                  <a:lnTo>
                    <a:pt x="27554" y="4327"/>
                  </a:lnTo>
                  <a:close/>
                  <a:moveTo>
                    <a:pt x="31033" y="27805"/>
                  </a:moveTo>
                  <a:lnTo>
                    <a:pt x="31127" y="27868"/>
                  </a:lnTo>
                  <a:lnTo>
                    <a:pt x="31347" y="27993"/>
                  </a:lnTo>
                  <a:lnTo>
                    <a:pt x="31597" y="28118"/>
                  </a:lnTo>
                  <a:lnTo>
                    <a:pt x="32036" y="28338"/>
                  </a:lnTo>
                  <a:lnTo>
                    <a:pt x="32475" y="28589"/>
                  </a:lnTo>
                  <a:lnTo>
                    <a:pt x="32694" y="28714"/>
                  </a:lnTo>
                  <a:lnTo>
                    <a:pt x="32882" y="28871"/>
                  </a:lnTo>
                  <a:lnTo>
                    <a:pt x="33008" y="28996"/>
                  </a:lnTo>
                  <a:lnTo>
                    <a:pt x="33039" y="29153"/>
                  </a:lnTo>
                  <a:lnTo>
                    <a:pt x="33008" y="29278"/>
                  </a:lnTo>
                  <a:lnTo>
                    <a:pt x="32977" y="29404"/>
                  </a:lnTo>
                  <a:lnTo>
                    <a:pt x="32851" y="29498"/>
                  </a:lnTo>
                  <a:lnTo>
                    <a:pt x="32757" y="29592"/>
                  </a:lnTo>
                  <a:lnTo>
                    <a:pt x="32600" y="29623"/>
                  </a:lnTo>
                  <a:lnTo>
                    <a:pt x="32444" y="29623"/>
                  </a:lnTo>
                  <a:lnTo>
                    <a:pt x="32162" y="29529"/>
                  </a:lnTo>
                  <a:lnTo>
                    <a:pt x="31911" y="29435"/>
                  </a:lnTo>
                  <a:lnTo>
                    <a:pt x="31660" y="29278"/>
                  </a:lnTo>
                  <a:lnTo>
                    <a:pt x="31441" y="29090"/>
                  </a:lnTo>
                  <a:lnTo>
                    <a:pt x="31252" y="28933"/>
                  </a:lnTo>
                  <a:lnTo>
                    <a:pt x="31096" y="28745"/>
                  </a:lnTo>
                  <a:lnTo>
                    <a:pt x="30751" y="28369"/>
                  </a:lnTo>
                  <a:lnTo>
                    <a:pt x="30688" y="28275"/>
                  </a:lnTo>
                  <a:lnTo>
                    <a:pt x="30688" y="28150"/>
                  </a:lnTo>
                  <a:lnTo>
                    <a:pt x="30688" y="28024"/>
                  </a:lnTo>
                  <a:lnTo>
                    <a:pt x="30751" y="27930"/>
                  </a:lnTo>
                  <a:lnTo>
                    <a:pt x="30814" y="27868"/>
                  </a:lnTo>
                  <a:lnTo>
                    <a:pt x="30908" y="27805"/>
                  </a:lnTo>
                  <a:close/>
                  <a:moveTo>
                    <a:pt x="41973" y="26206"/>
                  </a:moveTo>
                  <a:lnTo>
                    <a:pt x="42506" y="26238"/>
                  </a:lnTo>
                  <a:lnTo>
                    <a:pt x="43007" y="26300"/>
                  </a:lnTo>
                  <a:lnTo>
                    <a:pt x="43478" y="26394"/>
                  </a:lnTo>
                  <a:lnTo>
                    <a:pt x="43948" y="26551"/>
                  </a:lnTo>
                  <a:lnTo>
                    <a:pt x="44387" y="26739"/>
                  </a:lnTo>
                  <a:lnTo>
                    <a:pt x="44763" y="26990"/>
                  </a:lnTo>
                  <a:lnTo>
                    <a:pt x="44919" y="27147"/>
                  </a:lnTo>
                  <a:lnTo>
                    <a:pt x="45076" y="27272"/>
                  </a:lnTo>
                  <a:lnTo>
                    <a:pt x="45202" y="27460"/>
                  </a:lnTo>
                  <a:lnTo>
                    <a:pt x="45327" y="27617"/>
                  </a:lnTo>
                  <a:lnTo>
                    <a:pt x="45421" y="27805"/>
                  </a:lnTo>
                  <a:lnTo>
                    <a:pt x="45484" y="28024"/>
                  </a:lnTo>
                  <a:lnTo>
                    <a:pt x="45546" y="28244"/>
                  </a:lnTo>
                  <a:lnTo>
                    <a:pt x="45546" y="28463"/>
                  </a:lnTo>
                  <a:lnTo>
                    <a:pt x="45546" y="28714"/>
                  </a:lnTo>
                  <a:lnTo>
                    <a:pt x="45515" y="28965"/>
                  </a:lnTo>
                  <a:lnTo>
                    <a:pt x="45452" y="29247"/>
                  </a:lnTo>
                  <a:lnTo>
                    <a:pt x="45358" y="29529"/>
                  </a:lnTo>
                  <a:lnTo>
                    <a:pt x="45264" y="29749"/>
                  </a:lnTo>
                  <a:lnTo>
                    <a:pt x="45139" y="29937"/>
                  </a:lnTo>
                  <a:lnTo>
                    <a:pt x="45013" y="30125"/>
                  </a:lnTo>
                  <a:lnTo>
                    <a:pt x="44888" y="30281"/>
                  </a:lnTo>
                  <a:lnTo>
                    <a:pt x="44731" y="30438"/>
                  </a:lnTo>
                  <a:lnTo>
                    <a:pt x="44575" y="30564"/>
                  </a:lnTo>
                  <a:lnTo>
                    <a:pt x="44387" y="30689"/>
                  </a:lnTo>
                  <a:lnTo>
                    <a:pt x="44198" y="30814"/>
                  </a:lnTo>
                  <a:lnTo>
                    <a:pt x="43822" y="30971"/>
                  </a:lnTo>
                  <a:lnTo>
                    <a:pt x="43383" y="31065"/>
                  </a:lnTo>
                  <a:lnTo>
                    <a:pt x="42725" y="31065"/>
                  </a:lnTo>
                  <a:lnTo>
                    <a:pt x="42506" y="31002"/>
                  </a:lnTo>
                  <a:lnTo>
                    <a:pt x="42255" y="30940"/>
                  </a:lnTo>
                  <a:lnTo>
                    <a:pt x="42004" y="30846"/>
                  </a:lnTo>
                  <a:lnTo>
                    <a:pt x="41785" y="30720"/>
                  </a:lnTo>
                  <a:lnTo>
                    <a:pt x="41565" y="30595"/>
                  </a:lnTo>
                  <a:lnTo>
                    <a:pt x="41127" y="30281"/>
                  </a:lnTo>
                  <a:lnTo>
                    <a:pt x="40719" y="29937"/>
                  </a:lnTo>
                  <a:lnTo>
                    <a:pt x="40374" y="29529"/>
                  </a:lnTo>
                  <a:lnTo>
                    <a:pt x="40061" y="29090"/>
                  </a:lnTo>
                  <a:lnTo>
                    <a:pt x="39779" y="28620"/>
                  </a:lnTo>
                  <a:lnTo>
                    <a:pt x="39559" y="28150"/>
                  </a:lnTo>
                  <a:lnTo>
                    <a:pt x="39528" y="27962"/>
                  </a:lnTo>
                  <a:lnTo>
                    <a:pt x="39528" y="27805"/>
                  </a:lnTo>
                  <a:lnTo>
                    <a:pt x="39622" y="27680"/>
                  </a:lnTo>
                  <a:lnTo>
                    <a:pt x="39747" y="27586"/>
                  </a:lnTo>
                  <a:lnTo>
                    <a:pt x="39873" y="27523"/>
                  </a:lnTo>
                  <a:lnTo>
                    <a:pt x="40029" y="27523"/>
                  </a:lnTo>
                  <a:lnTo>
                    <a:pt x="40186" y="27586"/>
                  </a:lnTo>
                  <a:lnTo>
                    <a:pt x="40343" y="27711"/>
                  </a:lnTo>
                  <a:lnTo>
                    <a:pt x="40750" y="28338"/>
                  </a:lnTo>
                  <a:lnTo>
                    <a:pt x="41189" y="28933"/>
                  </a:lnTo>
                  <a:lnTo>
                    <a:pt x="41409" y="29216"/>
                  </a:lnTo>
                  <a:lnTo>
                    <a:pt x="41659" y="29466"/>
                  </a:lnTo>
                  <a:lnTo>
                    <a:pt x="41942" y="29686"/>
                  </a:lnTo>
                  <a:lnTo>
                    <a:pt x="42286" y="29874"/>
                  </a:lnTo>
                  <a:lnTo>
                    <a:pt x="42474" y="29968"/>
                  </a:lnTo>
                  <a:lnTo>
                    <a:pt x="42694" y="29999"/>
                  </a:lnTo>
                  <a:lnTo>
                    <a:pt x="42882" y="30031"/>
                  </a:lnTo>
                  <a:lnTo>
                    <a:pt x="43101" y="30062"/>
                  </a:lnTo>
                  <a:lnTo>
                    <a:pt x="43289" y="30031"/>
                  </a:lnTo>
                  <a:lnTo>
                    <a:pt x="43478" y="29999"/>
                  </a:lnTo>
                  <a:lnTo>
                    <a:pt x="43666" y="29937"/>
                  </a:lnTo>
                  <a:lnTo>
                    <a:pt x="43854" y="29874"/>
                  </a:lnTo>
                  <a:lnTo>
                    <a:pt x="44010" y="29749"/>
                  </a:lnTo>
                  <a:lnTo>
                    <a:pt x="44136" y="29654"/>
                  </a:lnTo>
                  <a:lnTo>
                    <a:pt x="44261" y="29498"/>
                  </a:lnTo>
                  <a:lnTo>
                    <a:pt x="44387" y="29341"/>
                  </a:lnTo>
                  <a:lnTo>
                    <a:pt x="44449" y="29153"/>
                  </a:lnTo>
                  <a:lnTo>
                    <a:pt x="44512" y="28965"/>
                  </a:lnTo>
                  <a:lnTo>
                    <a:pt x="44512" y="28745"/>
                  </a:lnTo>
                  <a:lnTo>
                    <a:pt x="44512" y="28495"/>
                  </a:lnTo>
                  <a:lnTo>
                    <a:pt x="44449" y="28244"/>
                  </a:lnTo>
                  <a:lnTo>
                    <a:pt x="44355" y="27993"/>
                  </a:lnTo>
                  <a:lnTo>
                    <a:pt x="44261" y="27805"/>
                  </a:lnTo>
                  <a:lnTo>
                    <a:pt x="44104" y="27648"/>
                  </a:lnTo>
                  <a:lnTo>
                    <a:pt x="43948" y="27492"/>
                  </a:lnTo>
                  <a:lnTo>
                    <a:pt x="43791" y="27398"/>
                  </a:lnTo>
                  <a:lnTo>
                    <a:pt x="43572" y="27303"/>
                  </a:lnTo>
                  <a:lnTo>
                    <a:pt x="43383" y="27209"/>
                  </a:lnTo>
                  <a:lnTo>
                    <a:pt x="42913" y="27115"/>
                  </a:lnTo>
                  <a:lnTo>
                    <a:pt x="42412" y="27084"/>
                  </a:lnTo>
                  <a:lnTo>
                    <a:pt x="40437" y="27084"/>
                  </a:lnTo>
                  <a:lnTo>
                    <a:pt x="40155" y="27053"/>
                  </a:lnTo>
                  <a:lnTo>
                    <a:pt x="40061" y="27021"/>
                  </a:lnTo>
                  <a:lnTo>
                    <a:pt x="39998" y="26990"/>
                  </a:lnTo>
                  <a:lnTo>
                    <a:pt x="39967" y="26896"/>
                  </a:lnTo>
                  <a:lnTo>
                    <a:pt x="39967" y="26833"/>
                  </a:lnTo>
                  <a:lnTo>
                    <a:pt x="39967" y="26739"/>
                  </a:lnTo>
                  <a:lnTo>
                    <a:pt x="40029" y="26645"/>
                  </a:lnTo>
                  <a:lnTo>
                    <a:pt x="40092" y="26583"/>
                  </a:lnTo>
                  <a:lnTo>
                    <a:pt x="40155" y="26551"/>
                  </a:lnTo>
                  <a:lnTo>
                    <a:pt x="40562" y="26394"/>
                  </a:lnTo>
                  <a:lnTo>
                    <a:pt x="41001" y="26300"/>
                  </a:lnTo>
                  <a:lnTo>
                    <a:pt x="41471" y="26238"/>
                  </a:lnTo>
                  <a:lnTo>
                    <a:pt x="41973" y="26206"/>
                  </a:lnTo>
                  <a:close/>
                  <a:moveTo>
                    <a:pt x="17115" y="26144"/>
                  </a:moveTo>
                  <a:lnTo>
                    <a:pt x="17178" y="26206"/>
                  </a:lnTo>
                  <a:lnTo>
                    <a:pt x="17209" y="26269"/>
                  </a:lnTo>
                  <a:lnTo>
                    <a:pt x="17241" y="26332"/>
                  </a:lnTo>
                  <a:lnTo>
                    <a:pt x="17241" y="26426"/>
                  </a:lnTo>
                  <a:lnTo>
                    <a:pt x="17209" y="26488"/>
                  </a:lnTo>
                  <a:lnTo>
                    <a:pt x="17147" y="26551"/>
                  </a:lnTo>
                  <a:lnTo>
                    <a:pt x="17084" y="26583"/>
                  </a:lnTo>
                  <a:lnTo>
                    <a:pt x="15548" y="26865"/>
                  </a:lnTo>
                  <a:lnTo>
                    <a:pt x="14670" y="27021"/>
                  </a:lnTo>
                  <a:lnTo>
                    <a:pt x="14200" y="27147"/>
                  </a:lnTo>
                  <a:lnTo>
                    <a:pt x="13761" y="27272"/>
                  </a:lnTo>
                  <a:lnTo>
                    <a:pt x="13322" y="27398"/>
                  </a:lnTo>
                  <a:lnTo>
                    <a:pt x="12915" y="27586"/>
                  </a:lnTo>
                  <a:lnTo>
                    <a:pt x="12507" y="27774"/>
                  </a:lnTo>
                  <a:lnTo>
                    <a:pt x="12163" y="27993"/>
                  </a:lnTo>
                  <a:lnTo>
                    <a:pt x="11849" y="28244"/>
                  </a:lnTo>
                  <a:lnTo>
                    <a:pt x="11598" y="28526"/>
                  </a:lnTo>
                  <a:lnTo>
                    <a:pt x="11410" y="28839"/>
                  </a:lnTo>
                  <a:lnTo>
                    <a:pt x="11316" y="29028"/>
                  </a:lnTo>
                  <a:lnTo>
                    <a:pt x="11254" y="29216"/>
                  </a:lnTo>
                  <a:lnTo>
                    <a:pt x="11222" y="29435"/>
                  </a:lnTo>
                  <a:lnTo>
                    <a:pt x="11222" y="29654"/>
                  </a:lnTo>
                  <a:lnTo>
                    <a:pt x="11254" y="29811"/>
                  </a:lnTo>
                  <a:lnTo>
                    <a:pt x="11316" y="29968"/>
                  </a:lnTo>
                  <a:lnTo>
                    <a:pt x="11410" y="30093"/>
                  </a:lnTo>
                  <a:lnTo>
                    <a:pt x="11536" y="30219"/>
                  </a:lnTo>
                  <a:lnTo>
                    <a:pt x="11661" y="30313"/>
                  </a:lnTo>
                  <a:lnTo>
                    <a:pt x="11818" y="30375"/>
                  </a:lnTo>
                  <a:lnTo>
                    <a:pt x="12006" y="30407"/>
                  </a:lnTo>
                  <a:lnTo>
                    <a:pt x="12163" y="30438"/>
                  </a:lnTo>
                  <a:lnTo>
                    <a:pt x="12570" y="30469"/>
                  </a:lnTo>
                  <a:lnTo>
                    <a:pt x="12946" y="30407"/>
                  </a:lnTo>
                  <a:lnTo>
                    <a:pt x="13291" y="30344"/>
                  </a:lnTo>
                  <a:lnTo>
                    <a:pt x="13699" y="30156"/>
                  </a:lnTo>
                  <a:lnTo>
                    <a:pt x="14075" y="29905"/>
                  </a:lnTo>
                  <a:lnTo>
                    <a:pt x="14420" y="29654"/>
                  </a:lnTo>
                  <a:lnTo>
                    <a:pt x="14764" y="29372"/>
                  </a:lnTo>
                  <a:lnTo>
                    <a:pt x="15047" y="29090"/>
                  </a:lnTo>
                  <a:lnTo>
                    <a:pt x="15297" y="28839"/>
                  </a:lnTo>
                  <a:lnTo>
                    <a:pt x="15767" y="28275"/>
                  </a:lnTo>
                  <a:lnTo>
                    <a:pt x="16269" y="27711"/>
                  </a:lnTo>
                  <a:lnTo>
                    <a:pt x="16520" y="27460"/>
                  </a:lnTo>
                  <a:lnTo>
                    <a:pt x="16771" y="27209"/>
                  </a:lnTo>
                  <a:lnTo>
                    <a:pt x="16927" y="27115"/>
                  </a:lnTo>
                  <a:lnTo>
                    <a:pt x="17084" y="27084"/>
                  </a:lnTo>
                  <a:lnTo>
                    <a:pt x="17209" y="27115"/>
                  </a:lnTo>
                  <a:lnTo>
                    <a:pt x="17335" y="27178"/>
                  </a:lnTo>
                  <a:lnTo>
                    <a:pt x="17429" y="27272"/>
                  </a:lnTo>
                  <a:lnTo>
                    <a:pt x="17492" y="27398"/>
                  </a:lnTo>
                  <a:lnTo>
                    <a:pt x="17492" y="27554"/>
                  </a:lnTo>
                  <a:lnTo>
                    <a:pt x="17429" y="27711"/>
                  </a:lnTo>
                  <a:lnTo>
                    <a:pt x="17115" y="28213"/>
                  </a:lnTo>
                  <a:lnTo>
                    <a:pt x="16739" y="28745"/>
                  </a:lnTo>
                  <a:lnTo>
                    <a:pt x="16300" y="29247"/>
                  </a:lnTo>
                  <a:lnTo>
                    <a:pt x="15862" y="29749"/>
                  </a:lnTo>
                  <a:lnTo>
                    <a:pt x="15360" y="30187"/>
                  </a:lnTo>
                  <a:lnTo>
                    <a:pt x="14827" y="30595"/>
                  </a:lnTo>
                  <a:lnTo>
                    <a:pt x="14294" y="30940"/>
                  </a:lnTo>
                  <a:lnTo>
                    <a:pt x="14012" y="31096"/>
                  </a:lnTo>
                  <a:lnTo>
                    <a:pt x="13730" y="31222"/>
                  </a:lnTo>
                  <a:lnTo>
                    <a:pt x="13291" y="31347"/>
                  </a:lnTo>
                  <a:lnTo>
                    <a:pt x="12821" y="31441"/>
                  </a:lnTo>
                  <a:lnTo>
                    <a:pt x="12319" y="31473"/>
                  </a:lnTo>
                  <a:lnTo>
                    <a:pt x="12037" y="31473"/>
                  </a:lnTo>
                  <a:lnTo>
                    <a:pt x="11786" y="31441"/>
                  </a:lnTo>
                  <a:lnTo>
                    <a:pt x="11567" y="31379"/>
                  </a:lnTo>
                  <a:lnTo>
                    <a:pt x="11316" y="31316"/>
                  </a:lnTo>
                  <a:lnTo>
                    <a:pt x="11097" y="31222"/>
                  </a:lnTo>
                  <a:lnTo>
                    <a:pt x="10877" y="31096"/>
                  </a:lnTo>
                  <a:lnTo>
                    <a:pt x="10689" y="30971"/>
                  </a:lnTo>
                  <a:lnTo>
                    <a:pt x="10533" y="30783"/>
                  </a:lnTo>
                  <a:lnTo>
                    <a:pt x="10376" y="30595"/>
                  </a:lnTo>
                  <a:lnTo>
                    <a:pt x="10251" y="30375"/>
                  </a:lnTo>
                  <a:lnTo>
                    <a:pt x="10156" y="30156"/>
                  </a:lnTo>
                  <a:lnTo>
                    <a:pt x="10125" y="29905"/>
                  </a:lnTo>
                  <a:lnTo>
                    <a:pt x="10094" y="29686"/>
                  </a:lnTo>
                  <a:lnTo>
                    <a:pt x="10125" y="29466"/>
                  </a:lnTo>
                  <a:lnTo>
                    <a:pt x="10156" y="29247"/>
                  </a:lnTo>
                  <a:lnTo>
                    <a:pt x="10251" y="29028"/>
                  </a:lnTo>
                  <a:lnTo>
                    <a:pt x="10345" y="28808"/>
                  </a:lnTo>
                  <a:lnTo>
                    <a:pt x="10439" y="28589"/>
                  </a:lnTo>
                  <a:lnTo>
                    <a:pt x="10721" y="28181"/>
                  </a:lnTo>
                  <a:lnTo>
                    <a:pt x="11066" y="27836"/>
                  </a:lnTo>
                  <a:lnTo>
                    <a:pt x="11410" y="27523"/>
                  </a:lnTo>
                  <a:lnTo>
                    <a:pt x="11755" y="27272"/>
                  </a:lnTo>
                  <a:lnTo>
                    <a:pt x="12037" y="27084"/>
                  </a:lnTo>
                  <a:lnTo>
                    <a:pt x="12319" y="26927"/>
                  </a:lnTo>
                  <a:lnTo>
                    <a:pt x="12633" y="26802"/>
                  </a:lnTo>
                  <a:lnTo>
                    <a:pt x="12946" y="26677"/>
                  </a:lnTo>
                  <a:lnTo>
                    <a:pt x="13605" y="26457"/>
                  </a:lnTo>
                  <a:lnTo>
                    <a:pt x="14294" y="26332"/>
                  </a:lnTo>
                  <a:lnTo>
                    <a:pt x="14984" y="26238"/>
                  </a:lnTo>
                  <a:lnTo>
                    <a:pt x="15673" y="26175"/>
                  </a:lnTo>
                  <a:lnTo>
                    <a:pt x="16363" y="26144"/>
                  </a:lnTo>
                  <a:close/>
                  <a:moveTo>
                    <a:pt x="4671" y="14169"/>
                  </a:moveTo>
                  <a:lnTo>
                    <a:pt x="4734" y="14201"/>
                  </a:lnTo>
                  <a:lnTo>
                    <a:pt x="4796" y="14232"/>
                  </a:lnTo>
                  <a:lnTo>
                    <a:pt x="4859" y="14295"/>
                  </a:lnTo>
                  <a:lnTo>
                    <a:pt x="4890" y="14357"/>
                  </a:lnTo>
                  <a:lnTo>
                    <a:pt x="4859" y="14452"/>
                  </a:lnTo>
                  <a:lnTo>
                    <a:pt x="4451" y="15643"/>
                  </a:lnTo>
                  <a:lnTo>
                    <a:pt x="4075" y="16865"/>
                  </a:lnTo>
                  <a:lnTo>
                    <a:pt x="3731" y="18056"/>
                  </a:lnTo>
                  <a:lnTo>
                    <a:pt x="3448" y="19247"/>
                  </a:lnTo>
                  <a:lnTo>
                    <a:pt x="3198" y="20470"/>
                  </a:lnTo>
                  <a:lnTo>
                    <a:pt x="3010" y="21693"/>
                  </a:lnTo>
                  <a:lnTo>
                    <a:pt x="2853" y="22884"/>
                  </a:lnTo>
                  <a:lnTo>
                    <a:pt x="2727" y="24106"/>
                  </a:lnTo>
                  <a:lnTo>
                    <a:pt x="2665" y="25329"/>
                  </a:lnTo>
                  <a:lnTo>
                    <a:pt x="2633" y="26551"/>
                  </a:lnTo>
                  <a:lnTo>
                    <a:pt x="2665" y="27774"/>
                  </a:lnTo>
                  <a:lnTo>
                    <a:pt x="2759" y="28996"/>
                  </a:lnTo>
                  <a:lnTo>
                    <a:pt x="2884" y="30250"/>
                  </a:lnTo>
                  <a:lnTo>
                    <a:pt x="3072" y="31473"/>
                  </a:lnTo>
                  <a:lnTo>
                    <a:pt x="3292" y="32726"/>
                  </a:lnTo>
                  <a:lnTo>
                    <a:pt x="3574" y="33949"/>
                  </a:lnTo>
                  <a:lnTo>
                    <a:pt x="3574" y="34137"/>
                  </a:lnTo>
                  <a:lnTo>
                    <a:pt x="3542" y="34262"/>
                  </a:lnTo>
                  <a:lnTo>
                    <a:pt x="3448" y="34388"/>
                  </a:lnTo>
                  <a:lnTo>
                    <a:pt x="3292" y="34419"/>
                  </a:lnTo>
                  <a:lnTo>
                    <a:pt x="3166" y="34450"/>
                  </a:lnTo>
                  <a:lnTo>
                    <a:pt x="3010" y="34419"/>
                  </a:lnTo>
                  <a:lnTo>
                    <a:pt x="2884" y="34325"/>
                  </a:lnTo>
                  <a:lnTo>
                    <a:pt x="2821" y="34168"/>
                  </a:lnTo>
                  <a:lnTo>
                    <a:pt x="2445" y="32946"/>
                  </a:lnTo>
                  <a:lnTo>
                    <a:pt x="2101" y="31692"/>
                  </a:lnTo>
                  <a:lnTo>
                    <a:pt x="1850" y="30438"/>
                  </a:lnTo>
                  <a:lnTo>
                    <a:pt x="1662" y="29184"/>
                  </a:lnTo>
                  <a:lnTo>
                    <a:pt x="1536" y="27899"/>
                  </a:lnTo>
                  <a:lnTo>
                    <a:pt x="1474" y="26614"/>
                  </a:lnTo>
                  <a:lnTo>
                    <a:pt x="1474" y="25329"/>
                  </a:lnTo>
                  <a:lnTo>
                    <a:pt x="1568" y="24043"/>
                  </a:lnTo>
                  <a:lnTo>
                    <a:pt x="1693" y="22758"/>
                  </a:lnTo>
                  <a:lnTo>
                    <a:pt x="1881" y="21504"/>
                  </a:lnTo>
                  <a:lnTo>
                    <a:pt x="2163" y="20251"/>
                  </a:lnTo>
                  <a:lnTo>
                    <a:pt x="2477" y="18997"/>
                  </a:lnTo>
                  <a:lnTo>
                    <a:pt x="2884" y="17774"/>
                  </a:lnTo>
                  <a:lnTo>
                    <a:pt x="3354" y="16583"/>
                  </a:lnTo>
                  <a:lnTo>
                    <a:pt x="3887" y="15423"/>
                  </a:lnTo>
                  <a:lnTo>
                    <a:pt x="4169" y="14859"/>
                  </a:lnTo>
                  <a:lnTo>
                    <a:pt x="4483" y="14295"/>
                  </a:lnTo>
                  <a:lnTo>
                    <a:pt x="4546" y="14232"/>
                  </a:lnTo>
                  <a:lnTo>
                    <a:pt x="4608" y="14201"/>
                  </a:lnTo>
                  <a:lnTo>
                    <a:pt x="4671" y="14169"/>
                  </a:lnTo>
                  <a:close/>
                  <a:moveTo>
                    <a:pt x="21661" y="27836"/>
                  </a:moveTo>
                  <a:lnTo>
                    <a:pt x="21786" y="27868"/>
                  </a:lnTo>
                  <a:lnTo>
                    <a:pt x="21880" y="27899"/>
                  </a:lnTo>
                  <a:lnTo>
                    <a:pt x="22068" y="27993"/>
                  </a:lnTo>
                  <a:lnTo>
                    <a:pt x="22225" y="28150"/>
                  </a:lnTo>
                  <a:lnTo>
                    <a:pt x="22287" y="28244"/>
                  </a:lnTo>
                  <a:lnTo>
                    <a:pt x="22319" y="28369"/>
                  </a:lnTo>
                  <a:lnTo>
                    <a:pt x="22350" y="28463"/>
                  </a:lnTo>
                  <a:lnTo>
                    <a:pt x="22350" y="28589"/>
                  </a:lnTo>
                  <a:lnTo>
                    <a:pt x="22319" y="28683"/>
                  </a:lnTo>
                  <a:lnTo>
                    <a:pt x="22256" y="28808"/>
                  </a:lnTo>
                  <a:lnTo>
                    <a:pt x="21849" y="29404"/>
                  </a:lnTo>
                  <a:lnTo>
                    <a:pt x="21410" y="29999"/>
                  </a:lnTo>
                  <a:lnTo>
                    <a:pt x="20940" y="30564"/>
                  </a:lnTo>
                  <a:lnTo>
                    <a:pt x="20438" y="31159"/>
                  </a:lnTo>
                  <a:lnTo>
                    <a:pt x="19937" y="31723"/>
                  </a:lnTo>
                  <a:lnTo>
                    <a:pt x="19404" y="32288"/>
                  </a:lnTo>
                  <a:lnTo>
                    <a:pt x="18839" y="32789"/>
                  </a:lnTo>
                  <a:lnTo>
                    <a:pt x="18275" y="33291"/>
                  </a:lnTo>
                  <a:lnTo>
                    <a:pt x="17680" y="33761"/>
                  </a:lnTo>
                  <a:lnTo>
                    <a:pt x="17053" y="34168"/>
                  </a:lnTo>
                  <a:lnTo>
                    <a:pt x="16394" y="34544"/>
                  </a:lnTo>
                  <a:lnTo>
                    <a:pt x="15736" y="34858"/>
                  </a:lnTo>
                  <a:lnTo>
                    <a:pt x="15047" y="35109"/>
                  </a:lnTo>
                  <a:lnTo>
                    <a:pt x="14326" y="35328"/>
                  </a:lnTo>
                  <a:lnTo>
                    <a:pt x="13605" y="35454"/>
                  </a:lnTo>
                  <a:lnTo>
                    <a:pt x="13228" y="35485"/>
                  </a:lnTo>
                  <a:lnTo>
                    <a:pt x="12821" y="35516"/>
                  </a:lnTo>
                  <a:lnTo>
                    <a:pt x="12257" y="35516"/>
                  </a:lnTo>
                  <a:lnTo>
                    <a:pt x="11724" y="35454"/>
                  </a:lnTo>
                  <a:lnTo>
                    <a:pt x="11160" y="35328"/>
                  </a:lnTo>
                  <a:lnTo>
                    <a:pt x="10627" y="35203"/>
                  </a:lnTo>
                  <a:lnTo>
                    <a:pt x="10125" y="35015"/>
                  </a:lnTo>
                  <a:lnTo>
                    <a:pt x="9624" y="34764"/>
                  </a:lnTo>
                  <a:lnTo>
                    <a:pt x="9185" y="34513"/>
                  </a:lnTo>
                  <a:lnTo>
                    <a:pt x="8746" y="34200"/>
                  </a:lnTo>
                  <a:lnTo>
                    <a:pt x="8338" y="33855"/>
                  </a:lnTo>
                  <a:lnTo>
                    <a:pt x="7962" y="33447"/>
                  </a:lnTo>
                  <a:lnTo>
                    <a:pt x="7617" y="33040"/>
                  </a:lnTo>
                  <a:lnTo>
                    <a:pt x="7335" y="32601"/>
                  </a:lnTo>
                  <a:lnTo>
                    <a:pt x="7116" y="32099"/>
                  </a:lnTo>
                  <a:lnTo>
                    <a:pt x="6928" y="31598"/>
                  </a:lnTo>
                  <a:lnTo>
                    <a:pt x="6771" y="31065"/>
                  </a:lnTo>
                  <a:lnTo>
                    <a:pt x="6708" y="30501"/>
                  </a:lnTo>
                  <a:lnTo>
                    <a:pt x="6708" y="30375"/>
                  </a:lnTo>
                  <a:lnTo>
                    <a:pt x="6771" y="30281"/>
                  </a:lnTo>
                  <a:lnTo>
                    <a:pt x="6865" y="30187"/>
                  </a:lnTo>
                  <a:lnTo>
                    <a:pt x="6959" y="30156"/>
                  </a:lnTo>
                  <a:lnTo>
                    <a:pt x="7179" y="30156"/>
                  </a:lnTo>
                  <a:lnTo>
                    <a:pt x="7273" y="30219"/>
                  </a:lnTo>
                  <a:lnTo>
                    <a:pt x="7367" y="30313"/>
                  </a:lnTo>
                  <a:lnTo>
                    <a:pt x="7680" y="30877"/>
                  </a:lnTo>
                  <a:lnTo>
                    <a:pt x="8025" y="31441"/>
                  </a:lnTo>
                  <a:lnTo>
                    <a:pt x="8401" y="31911"/>
                  </a:lnTo>
                  <a:lnTo>
                    <a:pt x="8809" y="32382"/>
                  </a:lnTo>
                  <a:lnTo>
                    <a:pt x="9216" y="32789"/>
                  </a:lnTo>
                  <a:lnTo>
                    <a:pt x="9655" y="33134"/>
                  </a:lnTo>
                  <a:lnTo>
                    <a:pt x="10125" y="33447"/>
                  </a:lnTo>
                  <a:lnTo>
                    <a:pt x="10627" y="33698"/>
                  </a:lnTo>
                  <a:lnTo>
                    <a:pt x="11128" y="33886"/>
                  </a:lnTo>
                  <a:lnTo>
                    <a:pt x="11630" y="34012"/>
                  </a:lnTo>
                  <a:lnTo>
                    <a:pt x="12194" y="34106"/>
                  </a:lnTo>
                  <a:lnTo>
                    <a:pt x="12758" y="34106"/>
                  </a:lnTo>
                  <a:lnTo>
                    <a:pt x="13354" y="34074"/>
                  </a:lnTo>
                  <a:lnTo>
                    <a:pt x="13981" y="33949"/>
                  </a:lnTo>
                  <a:lnTo>
                    <a:pt x="14608" y="33761"/>
                  </a:lnTo>
                  <a:lnTo>
                    <a:pt x="15266" y="33510"/>
                  </a:lnTo>
                  <a:lnTo>
                    <a:pt x="15767" y="33291"/>
                  </a:lnTo>
                  <a:lnTo>
                    <a:pt x="16206" y="33040"/>
                  </a:lnTo>
                  <a:lnTo>
                    <a:pt x="16645" y="32758"/>
                  </a:lnTo>
                  <a:lnTo>
                    <a:pt x="17053" y="32476"/>
                  </a:lnTo>
                  <a:lnTo>
                    <a:pt x="17460" y="32162"/>
                  </a:lnTo>
                  <a:lnTo>
                    <a:pt x="17836" y="31817"/>
                  </a:lnTo>
                  <a:lnTo>
                    <a:pt x="18557" y="31128"/>
                  </a:lnTo>
                  <a:lnTo>
                    <a:pt x="19247" y="30375"/>
                  </a:lnTo>
                  <a:lnTo>
                    <a:pt x="19937" y="29592"/>
                  </a:lnTo>
                  <a:lnTo>
                    <a:pt x="21253" y="28024"/>
                  </a:lnTo>
                  <a:lnTo>
                    <a:pt x="21347" y="27962"/>
                  </a:lnTo>
                  <a:lnTo>
                    <a:pt x="21472" y="27899"/>
                  </a:lnTo>
                  <a:lnTo>
                    <a:pt x="21567" y="27868"/>
                  </a:lnTo>
                  <a:lnTo>
                    <a:pt x="21661" y="27836"/>
                  </a:lnTo>
                  <a:close/>
                  <a:moveTo>
                    <a:pt x="36456" y="32005"/>
                  </a:moveTo>
                  <a:lnTo>
                    <a:pt x="36926" y="32068"/>
                  </a:lnTo>
                  <a:lnTo>
                    <a:pt x="37396" y="32162"/>
                  </a:lnTo>
                  <a:lnTo>
                    <a:pt x="37835" y="32350"/>
                  </a:lnTo>
                  <a:lnTo>
                    <a:pt x="38305" y="32570"/>
                  </a:lnTo>
                  <a:lnTo>
                    <a:pt x="38744" y="32852"/>
                  </a:lnTo>
                  <a:lnTo>
                    <a:pt x="39120" y="33197"/>
                  </a:lnTo>
                  <a:lnTo>
                    <a:pt x="39465" y="33541"/>
                  </a:lnTo>
                  <a:lnTo>
                    <a:pt x="39779" y="33949"/>
                  </a:lnTo>
                  <a:lnTo>
                    <a:pt x="40029" y="34356"/>
                  </a:lnTo>
                  <a:lnTo>
                    <a:pt x="40123" y="34576"/>
                  </a:lnTo>
                  <a:lnTo>
                    <a:pt x="40186" y="34795"/>
                  </a:lnTo>
                  <a:lnTo>
                    <a:pt x="40249" y="35015"/>
                  </a:lnTo>
                  <a:lnTo>
                    <a:pt x="40280" y="35234"/>
                  </a:lnTo>
                  <a:lnTo>
                    <a:pt x="40280" y="35485"/>
                  </a:lnTo>
                  <a:lnTo>
                    <a:pt x="40280" y="35704"/>
                  </a:lnTo>
                  <a:lnTo>
                    <a:pt x="40217" y="35924"/>
                  </a:lnTo>
                  <a:lnTo>
                    <a:pt x="40155" y="36143"/>
                  </a:lnTo>
                  <a:lnTo>
                    <a:pt x="40061" y="36363"/>
                  </a:lnTo>
                  <a:lnTo>
                    <a:pt x="39935" y="36582"/>
                  </a:lnTo>
                  <a:lnTo>
                    <a:pt x="39779" y="36801"/>
                  </a:lnTo>
                  <a:lnTo>
                    <a:pt x="39622" y="36989"/>
                  </a:lnTo>
                  <a:lnTo>
                    <a:pt x="39434" y="37178"/>
                  </a:lnTo>
                  <a:lnTo>
                    <a:pt x="39246" y="37303"/>
                  </a:lnTo>
                  <a:lnTo>
                    <a:pt x="39058" y="37428"/>
                  </a:lnTo>
                  <a:lnTo>
                    <a:pt x="38870" y="37522"/>
                  </a:lnTo>
                  <a:lnTo>
                    <a:pt x="38650" y="37616"/>
                  </a:lnTo>
                  <a:lnTo>
                    <a:pt x="38462" y="37648"/>
                  </a:lnTo>
                  <a:lnTo>
                    <a:pt x="38243" y="37679"/>
                  </a:lnTo>
                  <a:lnTo>
                    <a:pt x="38023" y="37710"/>
                  </a:lnTo>
                  <a:lnTo>
                    <a:pt x="37835" y="37679"/>
                  </a:lnTo>
                  <a:lnTo>
                    <a:pt x="37616" y="37648"/>
                  </a:lnTo>
                  <a:lnTo>
                    <a:pt x="37428" y="37585"/>
                  </a:lnTo>
                  <a:lnTo>
                    <a:pt x="37208" y="37522"/>
                  </a:lnTo>
                  <a:lnTo>
                    <a:pt x="37020" y="37397"/>
                  </a:lnTo>
                  <a:lnTo>
                    <a:pt x="36832" y="37272"/>
                  </a:lnTo>
                  <a:lnTo>
                    <a:pt x="36675" y="37146"/>
                  </a:lnTo>
                  <a:lnTo>
                    <a:pt x="36519" y="36958"/>
                  </a:lnTo>
                  <a:lnTo>
                    <a:pt x="36205" y="36551"/>
                  </a:lnTo>
                  <a:lnTo>
                    <a:pt x="35954" y="36080"/>
                  </a:lnTo>
                  <a:lnTo>
                    <a:pt x="35735" y="35610"/>
                  </a:lnTo>
                  <a:lnTo>
                    <a:pt x="35578" y="35109"/>
                  </a:lnTo>
                  <a:lnTo>
                    <a:pt x="35453" y="34576"/>
                  </a:lnTo>
                  <a:lnTo>
                    <a:pt x="35359" y="34043"/>
                  </a:lnTo>
                  <a:lnTo>
                    <a:pt x="35296" y="33510"/>
                  </a:lnTo>
                  <a:lnTo>
                    <a:pt x="35296" y="33009"/>
                  </a:lnTo>
                  <a:lnTo>
                    <a:pt x="35327" y="32820"/>
                  </a:lnTo>
                  <a:lnTo>
                    <a:pt x="35422" y="32695"/>
                  </a:lnTo>
                  <a:lnTo>
                    <a:pt x="35547" y="32601"/>
                  </a:lnTo>
                  <a:lnTo>
                    <a:pt x="35704" y="32570"/>
                  </a:lnTo>
                  <a:lnTo>
                    <a:pt x="35860" y="32570"/>
                  </a:lnTo>
                  <a:lnTo>
                    <a:pt x="36017" y="32632"/>
                  </a:lnTo>
                  <a:lnTo>
                    <a:pt x="36111" y="32726"/>
                  </a:lnTo>
                  <a:lnTo>
                    <a:pt x="36174" y="32789"/>
                  </a:lnTo>
                  <a:lnTo>
                    <a:pt x="36174" y="32883"/>
                  </a:lnTo>
                  <a:lnTo>
                    <a:pt x="36425" y="34074"/>
                  </a:lnTo>
                  <a:lnTo>
                    <a:pt x="36644" y="34889"/>
                  </a:lnTo>
                  <a:lnTo>
                    <a:pt x="36769" y="35297"/>
                  </a:lnTo>
                  <a:lnTo>
                    <a:pt x="36926" y="35704"/>
                  </a:lnTo>
                  <a:lnTo>
                    <a:pt x="37083" y="36049"/>
                  </a:lnTo>
                  <a:lnTo>
                    <a:pt x="37271" y="36363"/>
                  </a:lnTo>
                  <a:lnTo>
                    <a:pt x="37490" y="36582"/>
                  </a:lnTo>
                  <a:lnTo>
                    <a:pt x="37584" y="36676"/>
                  </a:lnTo>
                  <a:lnTo>
                    <a:pt x="37710" y="36739"/>
                  </a:lnTo>
                  <a:lnTo>
                    <a:pt x="37835" y="36801"/>
                  </a:lnTo>
                  <a:lnTo>
                    <a:pt x="38117" y="36801"/>
                  </a:lnTo>
                  <a:lnTo>
                    <a:pt x="38274" y="36770"/>
                  </a:lnTo>
                  <a:lnTo>
                    <a:pt x="38399" y="36707"/>
                  </a:lnTo>
                  <a:lnTo>
                    <a:pt x="38587" y="36613"/>
                  </a:lnTo>
                  <a:lnTo>
                    <a:pt x="38744" y="36488"/>
                  </a:lnTo>
                  <a:lnTo>
                    <a:pt x="38901" y="36300"/>
                  </a:lnTo>
                  <a:lnTo>
                    <a:pt x="39058" y="36143"/>
                  </a:lnTo>
                  <a:lnTo>
                    <a:pt x="39183" y="35955"/>
                  </a:lnTo>
                  <a:lnTo>
                    <a:pt x="39277" y="35798"/>
                  </a:lnTo>
                  <a:lnTo>
                    <a:pt x="39340" y="35642"/>
                  </a:lnTo>
                  <a:lnTo>
                    <a:pt x="39371" y="35454"/>
                  </a:lnTo>
                  <a:lnTo>
                    <a:pt x="39371" y="35297"/>
                  </a:lnTo>
                  <a:lnTo>
                    <a:pt x="39371" y="35140"/>
                  </a:lnTo>
                  <a:lnTo>
                    <a:pt x="39340" y="35015"/>
                  </a:lnTo>
                  <a:lnTo>
                    <a:pt x="39214" y="34701"/>
                  </a:lnTo>
                  <a:lnTo>
                    <a:pt x="39026" y="34419"/>
                  </a:lnTo>
                  <a:lnTo>
                    <a:pt x="38776" y="34168"/>
                  </a:lnTo>
                  <a:lnTo>
                    <a:pt x="38493" y="33886"/>
                  </a:lnTo>
                  <a:lnTo>
                    <a:pt x="38149" y="33667"/>
                  </a:lnTo>
                  <a:lnTo>
                    <a:pt x="37804" y="33447"/>
                  </a:lnTo>
                  <a:lnTo>
                    <a:pt x="37114" y="33009"/>
                  </a:lnTo>
                  <a:lnTo>
                    <a:pt x="36456" y="32664"/>
                  </a:lnTo>
                  <a:lnTo>
                    <a:pt x="35954" y="32413"/>
                  </a:lnTo>
                  <a:lnTo>
                    <a:pt x="35892" y="32319"/>
                  </a:lnTo>
                  <a:lnTo>
                    <a:pt x="35860" y="32194"/>
                  </a:lnTo>
                  <a:lnTo>
                    <a:pt x="35892" y="32099"/>
                  </a:lnTo>
                  <a:lnTo>
                    <a:pt x="35954" y="32068"/>
                  </a:lnTo>
                  <a:lnTo>
                    <a:pt x="35986" y="32037"/>
                  </a:lnTo>
                  <a:lnTo>
                    <a:pt x="36205" y="32037"/>
                  </a:lnTo>
                  <a:lnTo>
                    <a:pt x="36456" y="32005"/>
                  </a:lnTo>
                  <a:close/>
                  <a:moveTo>
                    <a:pt x="29528" y="34388"/>
                  </a:moveTo>
                  <a:lnTo>
                    <a:pt x="29748" y="34513"/>
                  </a:lnTo>
                  <a:lnTo>
                    <a:pt x="29936" y="34639"/>
                  </a:lnTo>
                  <a:lnTo>
                    <a:pt x="30155" y="34795"/>
                  </a:lnTo>
                  <a:lnTo>
                    <a:pt x="30343" y="34952"/>
                  </a:lnTo>
                  <a:lnTo>
                    <a:pt x="30500" y="35109"/>
                  </a:lnTo>
                  <a:lnTo>
                    <a:pt x="30657" y="35328"/>
                  </a:lnTo>
                  <a:lnTo>
                    <a:pt x="30908" y="35736"/>
                  </a:lnTo>
                  <a:lnTo>
                    <a:pt x="31127" y="36206"/>
                  </a:lnTo>
                  <a:lnTo>
                    <a:pt x="31284" y="36707"/>
                  </a:lnTo>
                  <a:lnTo>
                    <a:pt x="31378" y="37240"/>
                  </a:lnTo>
                  <a:lnTo>
                    <a:pt x="31409" y="37742"/>
                  </a:lnTo>
                  <a:lnTo>
                    <a:pt x="31378" y="38275"/>
                  </a:lnTo>
                  <a:lnTo>
                    <a:pt x="31284" y="38776"/>
                  </a:lnTo>
                  <a:lnTo>
                    <a:pt x="31190" y="38996"/>
                  </a:lnTo>
                  <a:lnTo>
                    <a:pt x="31096" y="39246"/>
                  </a:lnTo>
                  <a:lnTo>
                    <a:pt x="31002" y="39466"/>
                  </a:lnTo>
                  <a:lnTo>
                    <a:pt x="30876" y="39654"/>
                  </a:lnTo>
                  <a:lnTo>
                    <a:pt x="30720" y="39873"/>
                  </a:lnTo>
                  <a:lnTo>
                    <a:pt x="30563" y="40030"/>
                  </a:lnTo>
                  <a:lnTo>
                    <a:pt x="30375" y="40218"/>
                  </a:lnTo>
                  <a:lnTo>
                    <a:pt x="30187" y="40344"/>
                  </a:lnTo>
                  <a:lnTo>
                    <a:pt x="29967" y="40469"/>
                  </a:lnTo>
                  <a:lnTo>
                    <a:pt x="29748" y="40594"/>
                  </a:lnTo>
                  <a:lnTo>
                    <a:pt x="29497" y="40657"/>
                  </a:lnTo>
                  <a:lnTo>
                    <a:pt x="29246" y="40720"/>
                  </a:lnTo>
                  <a:lnTo>
                    <a:pt x="28996" y="40751"/>
                  </a:lnTo>
                  <a:lnTo>
                    <a:pt x="28525" y="40751"/>
                  </a:lnTo>
                  <a:lnTo>
                    <a:pt x="28306" y="40688"/>
                  </a:lnTo>
                  <a:lnTo>
                    <a:pt x="28118" y="40626"/>
                  </a:lnTo>
                  <a:lnTo>
                    <a:pt x="27930" y="40532"/>
                  </a:lnTo>
                  <a:lnTo>
                    <a:pt x="27742" y="40438"/>
                  </a:lnTo>
                  <a:lnTo>
                    <a:pt x="27554" y="40312"/>
                  </a:lnTo>
                  <a:lnTo>
                    <a:pt x="27397" y="40187"/>
                  </a:lnTo>
                  <a:lnTo>
                    <a:pt x="27240" y="40030"/>
                  </a:lnTo>
                  <a:lnTo>
                    <a:pt x="27115" y="39842"/>
                  </a:lnTo>
                  <a:lnTo>
                    <a:pt x="27021" y="39654"/>
                  </a:lnTo>
                  <a:lnTo>
                    <a:pt x="26927" y="39466"/>
                  </a:lnTo>
                  <a:lnTo>
                    <a:pt x="26833" y="39246"/>
                  </a:lnTo>
                  <a:lnTo>
                    <a:pt x="26770" y="39027"/>
                  </a:lnTo>
                  <a:lnTo>
                    <a:pt x="26739" y="38776"/>
                  </a:lnTo>
                  <a:lnTo>
                    <a:pt x="26739" y="38525"/>
                  </a:lnTo>
                  <a:lnTo>
                    <a:pt x="26770" y="38275"/>
                  </a:lnTo>
                  <a:lnTo>
                    <a:pt x="26801" y="37993"/>
                  </a:lnTo>
                  <a:lnTo>
                    <a:pt x="26833" y="37710"/>
                  </a:lnTo>
                  <a:lnTo>
                    <a:pt x="27021" y="37178"/>
                  </a:lnTo>
                  <a:lnTo>
                    <a:pt x="27240" y="36645"/>
                  </a:lnTo>
                  <a:lnTo>
                    <a:pt x="27554" y="36112"/>
                  </a:lnTo>
                  <a:lnTo>
                    <a:pt x="27867" y="35642"/>
                  </a:lnTo>
                  <a:lnTo>
                    <a:pt x="28212" y="35203"/>
                  </a:lnTo>
                  <a:lnTo>
                    <a:pt x="28588" y="34827"/>
                  </a:lnTo>
                  <a:lnTo>
                    <a:pt x="28682" y="34764"/>
                  </a:lnTo>
                  <a:lnTo>
                    <a:pt x="28776" y="34733"/>
                  </a:lnTo>
                  <a:lnTo>
                    <a:pt x="28902" y="34764"/>
                  </a:lnTo>
                  <a:lnTo>
                    <a:pt x="29027" y="34795"/>
                  </a:lnTo>
                  <a:lnTo>
                    <a:pt x="29121" y="34858"/>
                  </a:lnTo>
                  <a:lnTo>
                    <a:pt x="29184" y="34952"/>
                  </a:lnTo>
                  <a:lnTo>
                    <a:pt x="29184" y="35046"/>
                  </a:lnTo>
                  <a:lnTo>
                    <a:pt x="29184" y="35171"/>
                  </a:lnTo>
                  <a:lnTo>
                    <a:pt x="28933" y="35673"/>
                  </a:lnTo>
                  <a:lnTo>
                    <a:pt x="28651" y="36174"/>
                  </a:lnTo>
                  <a:lnTo>
                    <a:pt x="28369" y="36645"/>
                  </a:lnTo>
                  <a:lnTo>
                    <a:pt x="28118" y="37146"/>
                  </a:lnTo>
                  <a:lnTo>
                    <a:pt x="27961" y="37491"/>
                  </a:lnTo>
                  <a:lnTo>
                    <a:pt x="27836" y="37899"/>
                  </a:lnTo>
                  <a:lnTo>
                    <a:pt x="27773" y="38337"/>
                  </a:lnTo>
                  <a:lnTo>
                    <a:pt x="27742" y="38557"/>
                  </a:lnTo>
                  <a:lnTo>
                    <a:pt x="27742" y="38776"/>
                  </a:lnTo>
                  <a:lnTo>
                    <a:pt x="27773" y="38964"/>
                  </a:lnTo>
                  <a:lnTo>
                    <a:pt x="27836" y="39152"/>
                  </a:lnTo>
                  <a:lnTo>
                    <a:pt x="27898" y="39340"/>
                  </a:lnTo>
                  <a:lnTo>
                    <a:pt x="28024" y="39497"/>
                  </a:lnTo>
                  <a:lnTo>
                    <a:pt x="28181" y="39623"/>
                  </a:lnTo>
                  <a:lnTo>
                    <a:pt x="28369" y="39717"/>
                  </a:lnTo>
                  <a:lnTo>
                    <a:pt x="28588" y="39779"/>
                  </a:lnTo>
                  <a:lnTo>
                    <a:pt x="28839" y="39811"/>
                  </a:lnTo>
                  <a:lnTo>
                    <a:pt x="29090" y="39779"/>
                  </a:lnTo>
                  <a:lnTo>
                    <a:pt x="29340" y="39717"/>
                  </a:lnTo>
                  <a:lnTo>
                    <a:pt x="29528" y="39654"/>
                  </a:lnTo>
                  <a:lnTo>
                    <a:pt x="29717" y="39529"/>
                  </a:lnTo>
                  <a:lnTo>
                    <a:pt x="29873" y="39372"/>
                  </a:lnTo>
                  <a:lnTo>
                    <a:pt x="30030" y="39215"/>
                  </a:lnTo>
                  <a:lnTo>
                    <a:pt x="30155" y="38996"/>
                  </a:lnTo>
                  <a:lnTo>
                    <a:pt x="30249" y="38808"/>
                  </a:lnTo>
                  <a:lnTo>
                    <a:pt x="30312" y="38588"/>
                  </a:lnTo>
                  <a:lnTo>
                    <a:pt x="30375" y="38337"/>
                  </a:lnTo>
                  <a:lnTo>
                    <a:pt x="30437" y="37867"/>
                  </a:lnTo>
                  <a:lnTo>
                    <a:pt x="30437" y="37397"/>
                  </a:lnTo>
                  <a:lnTo>
                    <a:pt x="30406" y="36989"/>
                  </a:lnTo>
                  <a:lnTo>
                    <a:pt x="30343" y="36645"/>
                  </a:lnTo>
                  <a:lnTo>
                    <a:pt x="30249" y="36363"/>
                  </a:lnTo>
                  <a:lnTo>
                    <a:pt x="30124" y="36049"/>
                  </a:lnTo>
                  <a:lnTo>
                    <a:pt x="29967" y="35767"/>
                  </a:lnTo>
                  <a:lnTo>
                    <a:pt x="29654" y="35234"/>
                  </a:lnTo>
                  <a:lnTo>
                    <a:pt x="29309" y="34670"/>
                  </a:lnTo>
                  <a:lnTo>
                    <a:pt x="29278" y="34639"/>
                  </a:lnTo>
                  <a:lnTo>
                    <a:pt x="29278" y="34576"/>
                  </a:lnTo>
                  <a:lnTo>
                    <a:pt x="29309" y="34482"/>
                  </a:lnTo>
                  <a:lnTo>
                    <a:pt x="29403" y="34388"/>
                  </a:lnTo>
                  <a:close/>
                  <a:moveTo>
                    <a:pt x="40813" y="14828"/>
                  </a:moveTo>
                  <a:lnTo>
                    <a:pt x="41252" y="14859"/>
                  </a:lnTo>
                  <a:lnTo>
                    <a:pt x="41691" y="14890"/>
                  </a:lnTo>
                  <a:lnTo>
                    <a:pt x="42130" y="14953"/>
                  </a:lnTo>
                  <a:lnTo>
                    <a:pt x="42537" y="15047"/>
                  </a:lnTo>
                  <a:lnTo>
                    <a:pt x="42976" y="15172"/>
                  </a:lnTo>
                  <a:lnTo>
                    <a:pt x="43383" y="15329"/>
                  </a:lnTo>
                  <a:lnTo>
                    <a:pt x="43791" y="15486"/>
                  </a:lnTo>
                  <a:lnTo>
                    <a:pt x="44167" y="15705"/>
                  </a:lnTo>
                  <a:lnTo>
                    <a:pt x="44543" y="15925"/>
                  </a:lnTo>
                  <a:lnTo>
                    <a:pt x="44888" y="16176"/>
                  </a:lnTo>
                  <a:lnTo>
                    <a:pt x="45233" y="16458"/>
                  </a:lnTo>
                  <a:lnTo>
                    <a:pt x="45546" y="16771"/>
                  </a:lnTo>
                  <a:lnTo>
                    <a:pt x="45828" y="17116"/>
                  </a:lnTo>
                  <a:lnTo>
                    <a:pt x="46079" y="17461"/>
                  </a:lnTo>
                  <a:lnTo>
                    <a:pt x="46330" y="17931"/>
                  </a:lnTo>
                  <a:lnTo>
                    <a:pt x="46549" y="18401"/>
                  </a:lnTo>
                  <a:lnTo>
                    <a:pt x="46769" y="18903"/>
                  </a:lnTo>
                  <a:lnTo>
                    <a:pt x="46957" y="19404"/>
                  </a:lnTo>
                  <a:lnTo>
                    <a:pt x="47333" y="20407"/>
                  </a:lnTo>
                  <a:lnTo>
                    <a:pt x="47521" y="20878"/>
                  </a:lnTo>
                  <a:lnTo>
                    <a:pt x="47772" y="21348"/>
                  </a:lnTo>
                  <a:lnTo>
                    <a:pt x="48085" y="22006"/>
                  </a:lnTo>
                  <a:lnTo>
                    <a:pt x="48211" y="22319"/>
                  </a:lnTo>
                  <a:lnTo>
                    <a:pt x="48305" y="22633"/>
                  </a:lnTo>
                  <a:lnTo>
                    <a:pt x="48399" y="22978"/>
                  </a:lnTo>
                  <a:lnTo>
                    <a:pt x="48430" y="23323"/>
                  </a:lnTo>
                  <a:lnTo>
                    <a:pt x="48462" y="23667"/>
                  </a:lnTo>
                  <a:lnTo>
                    <a:pt x="48430" y="24043"/>
                  </a:lnTo>
                  <a:lnTo>
                    <a:pt x="48336" y="24576"/>
                  </a:lnTo>
                  <a:lnTo>
                    <a:pt x="48211" y="25109"/>
                  </a:lnTo>
                  <a:lnTo>
                    <a:pt x="47866" y="26112"/>
                  </a:lnTo>
                  <a:lnTo>
                    <a:pt x="47678" y="26614"/>
                  </a:lnTo>
                  <a:lnTo>
                    <a:pt x="47553" y="27147"/>
                  </a:lnTo>
                  <a:lnTo>
                    <a:pt x="47427" y="27680"/>
                  </a:lnTo>
                  <a:lnTo>
                    <a:pt x="47396" y="28213"/>
                  </a:lnTo>
                  <a:lnTo>
                    <a:pt x="47396" y="29090"/>
                  </a:lnTo>
                  <a:lnTo>
                    <a:pt x="47396" y="29968"/>
                  </a:lnTo>
                  <a:lnTo>
                    <a:pt x="47396" y="30375"/>
                  </a:lnTo>
                  <a:lnTo>
                    <a:pt x="47333" y="30814"/>
                  </a:lnTo>
                  <a:lnTo>
                    <a:pt x="47208" y="31222"/>
                  </a:lnTo>
                  <a:lnTo>
                    <a:pt x="47020" y="31629"/>
                  </a:lnTo>
                  <a:lnTo>
                    <a:pt x="46832" y="31943"/>
                  </a:lnTo>
                  <a:lnTo>
                    <a:pt x="46612" y="32225"/>
                  </a:lnTo>
                  <a:lnTo>
                    <a:pt x="46361" y="32507"/>
                  </a:lnTo>
                  <a:lnTo>
                    <a:pt x="46079" y="32758"/>
                  </a:lnTo>
                  <a:lnTo>
                    <a:pt x="45484" y="33197"/>
                  </a:lnTo>
                  <a:lnTo>
                    <a:pt x="44888" y="33635"/>
                  </a:lnTo>
                  <a:lnTo>
                    <a:pt x="44324" y="34043"/>
                  </a:lnTo>
                  <a:lnTo>
                    <a:pt x="43885" y="34482"/>
                  </a:lnTo>
                  <a:lnTo>
                    <a:pt x="43478" y="34921"/>
                  </a:lnTo>
                  <a:lnTo>
                    <a:pt x="43164" y="35391"/>
                  </a:lnTo>
                  <a:lnTo>
                    <a:pt x="42851" y="35892"/>
                  </a:lnTo>
                  <a:lnTo>
                    <a:pt x="42600" y="36425"/>
                  </a:lnTo>
                  <a:lnTo>
                    <a:pt x="42318" y="37021"/>
                  </a:lnTo>
                  <a:lnTo>
                    <a:pt x="42067" y="37648"/>
                  </a:lnTo>
                  <a:lnTo>
                    <a:pt x="41785" y="38337"/>
                  </a:lnTo>
                  <a:lnTo>
                    <a:pt x="41440" y="38996"/>
                  </a:lnTo>
                  <a:lnTo>
                    <a:pt x="41064" y="39623"/>
                  </a:lnTo>
                  <a:lnTo>
                    <a:pt x="40844" y="39936"/>
                  </a:lnTo>
                  <a:lnTo>
                    <a:pt x="40625" y="40218"/>
                  </a:lnTo>
                  <a:lnTo>
                    <a:pt x="40374" y="40469"/>
                  </a:lnTo>
                  <a:lnTo>
                    <a:pt x="40123" y="40751"/>
                  </a:lnTo>
                  <a:lnTo>
                    <a:pt x="39841" y="40970"/>
                  </a:lnTo>
                  <a:lnTo>
                    <a:pt x="39559" y="41190"/>
                  </a:lnTo>
                  <a:lnTo>
                    <a:pt x="39246" y="41378"/>
                  </a:lnTo>
                  <a:lnTo>
                    <a:pt x="38901" y="41566"/>
                  </a:lnTo>
                  <a:lnTo>
                    <a:pt x="38556" y="41691"/>
                  </a:lnTo>
                  <a:lnTo>
                    <a:pt x="38211" y="41817"/>
                  </a:lnTo>
                  <a:lnTo>
                    <a:pt x="37929" y="41880"/>
                  </a:lnTo>
                  <a:lnTo>
                    <a:pt x="37616" y="41911"/>
                  </a:lnTo>
                  <a:lnTo>
                    <a:pt x="37052" y="41942"/>
                  </a:lnTo>
                  <a:lnTo>
                    <a:pt x="36487" y="41974"/>
                  </a:lnTo>
                  <a:lnTo>
                    <a:pt x="35923" y="41974"/>
                  </a:lnTo>
                  <a:lnTo>
                    <a:pt x="35484" y="42036"/>
                  </a:lnTo>
                  <a:lnTo>
                    <a:pt x="35108" y="42099"/>
                  </a:lnTo>
                  <a:lnTo>
                    <a:pt x="34732" y="42193"/>
                  </a:lnTo>
                  <a:lnTo>
                    <a:pt x="34356" y="42287"/>
                  </a:lnTo>
                  <a:lnTo>
                    <a:pt x="34011" y="42444"/>
                  </a:lnTo>
                  <a:lnTo>
                    <a:pt x="33635" y="42600"/>
                  </a:lnTo>
                  <a:lnTo>
                    <a:pt x="32914" y="42977"/>
                  </a:lnTo>
                  <a:lnTo>
                    <a:pt x="32162" y="43415"/>
                  </a:lnTo>
                  <a:lnTo>
                    <a:pt x="31378" y="43792"/>
                  </a:lnTo>
                  <a:lnTo>
                    <a:pt x="30970" y="43948"/>
                  </a:lnTo>
                  <a:lnTo>
                    <a:pt x="30563" y="44105"/>
                  </a:lnTo>
                  <a:lnTo>
                    <a:pt x="30155" y="44199"/>
                  </a:lnTo>
                  <a:lnTo>
                    <a:pt x="29685" y="44293"/>
                  </a:lnTo>
                  <a:lnTo>
                    <a:pt x="29278" y="44325"/>
                  </a:lnTo>
                  <a:lnTo>
                    <a:pt x="28870" y="44356"/>
                  </a:lnTo>
                  <a:lnTo>
                    <a:pt x="28431" y="44325"/>
                  </a:lnTo>
                  <a:lnTo>
                    <a:pt x="27992" y="44293"/>
                  </a:lnTo>
                  <a:lnTo>
                    <a:pt x="27585" y="44230"/>
                  </a:lnTo>
                  <a:lnTo>
                    <a:pt x="27177" y="44105"/>
                  </a:lnTo>
                  <a:lnTo>
                    <a:pt x="26770" y="43980"/>
                  </a:lnTo>
                  <a:lnTo>
                    <a:pt x="26362" y="43823"/>
                  </a:lnTo>
                  <a:lnTo>
                    <a:pt x="26049" y="43635"/>
                  </a:lnTo>
                  <a:lnTo>
                    <a:pt x="25736" y="43415"/>
                  </a:lnTo>
                  <a:lnTo>
                    <a:pt x="25485" y="43165"/>
                  </a:lnTo>
                  <a:lnTo>
                    <a:pt x="25234" y="42914"/>
                  </a:lnTo>
                  <a:lnTo>
                    <a:pt x="24764" y="42412"/>
                  </a:lnTo>
                  <a:lnTo>
                    <a:pt x="24513" y="42162"/>
                  </a:lnTo>
                  <a:lnTo>
                    <a:pt x="24200" y="41911"/>
                  </a:lnTo>
                  <a:lnTo>
                    <a:pt x="24074" y="41817"/>
                  </a:lnTo>
                  <a:lnTo>
                    <a:pt x="23917" y="41754"/>
                  </a:lnTo>
                  <a:lnTo>
                    <a:pt x="23604" y="41660"/>
                  </a:lnTo>
                  <a:lnTo>
                    <a:pt x="23259" y="41566"/>
                  </a:lnTo>
                  <a:lnTo>
                    <a:pt x="22914" y="41503"/>
                  </a:lnTo>
                  <a:lnTo>
                    <a:pt x="22570" y="41441"/>
                  </a:lnTo>
                  <a:lnTo>
                    <a:pt x="22256" y="41347"/>
                  </a:lnTo>
                  <a:lnTo>
                    <a:pt x="22099" y="41253"/>
                  </a:lnTo>
                  <a:lnTo>
                    <a:pt x="21974" y="41190"/>
                  </a:lnTo>
                  <a:lnTo>
                    <a:pt x="21849" y="41065"/>
                  </a:lnTo>
                  <a:lnTo>
                    <a:pt x="21755" y="40939"/>
                  </a:lnTo>
                  <a:lnTo>
                    <a:pt x="21629" y="40720"/>
                  </a:lnTo>
                  <a:lnTo>
                    <a:pt x="21535" y="40469"/>
                  </a:lnTo>
                  <a:lnTo>
                    <a:pt x="21535" y="40218"/>
                  </a:lnTo>
                  <a:lnTo>
                    <a:pt x="21535" y="39936"/>
                  </a:lnTo>
                  <a:lnTo>
                    <a:pt x="21567" y="39654"/>
                  </a:lnTo>
                  <a:lnTo>
                    <a:pt x="21598" y="39372"/>
                  </a:lnTo>
                  <a:lnTo>
                    <a:pt x="21755" y="38902"/>
                  </a:lnTo>
                  <a:lnTo>
                    <a:pt x="21943" y="38369"/>
                  </a:lnTo>
                  <a:lnTo>
                    <a:pt x="22225" y="37899"/>
                  </a:lnTo>
                  <a:lnTo>
                    <a:pt x="22507" y="37397"/>
                  </a:lnTo>
                  <a:lnTo>
                    <a:pt x="22852" y="36927"/>
                  </a:lnTo>
                  <a:lnTo>
                    <a:pt x="23541" y="36018"/>
                  </a:lnTo>
                  <a:lnTo>
                    <a:pt x="23855" y="35579"/>
                  </a:lnTo>
                  <a:lnTo>
                    <a:pt x="24168" y="35109"/>
                  </a:lnTo>
                  <a:lnTo>
                    <a:pt x="24482" y="34544"/>
                  </a:lnTo>
                  <a:lnTo>
                    <a:pt x="24795" y="33980"/>
                  </a:lnTo>
                  <a:lnTo>
                    <a:pt x="25359" y="32852"/>
                  </a:lnTo>
                  <a:lnTo>
                    <a:pt x="25892" y="31692"/>
                  </a:lnTo>
                  <a:lnTo>
                    <a:pt x="26362" y="30501"/>
                  </a:lnTo>
                  <a:lnTo>
                    <a:pt x="26425" y="30375"/>
                  </a:lnTo>
                  <a:lnTo>
                    <a:pt x="26519" y="30313"/>
                  </a:lnTo>
                  <a:lnTo>
                    <a:pt x="26613" y="30281"/>
                  </a:lnTo>
                  <a:lnTo>
                    <a:pt x="26739" y="30281"/>
                  </a:lnTo>
                  <a:lnTo>
                    <a:pt x="26864" y="30187"/>
                  </a:lnTo>
                  <a:lnTo>
                    <a:pt x="26989" y="30125"/>
                  </a:lnTo>
                  <a:lnTo>
                    <a:pt x="27146" y="30093"/>
                  </a:lnTo>
                  <a:lnTo>
                    <a:pt x="27303" y="30125"/>
                  </a:lnTo>
                  <a:lnTo>
                    <a:pt x="27428" y="30187"/>
                  </a:lnTo>
                  <a:lnTo>
                    <a:pt x="27522" y="30281"/>
                  </a:lnTo>
                  <a:lnTo>
                    <a:pt x="27585" y="30407"/>
                  </a:lnTo>
                  <a:lnTo>
                    <a:pt x="27616" y="30564"/>
                  </a:lnTo>
                  <a:lnTo>
                    <a:pt x="27585" y="30940"/>
                  </a:lnTo>
                  <a:lnTo>
                    <a:pt x="27648" y="31253"/>
                  </a:lnTo>
                  <a:lnTo>
                    <a:pt x="27742" y="31535"/>
                  </a:lnTo>
                  <a:lnTo>
                    <a:pt x="27930" y="31786"/>
                  </a:lnTo>
                  <a:lnTo>
                    <a:pt x="28118" y="32005"/>
                  </a:lnTo>
                  <a:lnTo>
                    <a:pt x="28369" y="32162"/>
                  </a:lnTo>
                  <a:lnTo>
                    <a:pt x="28651" y="32319"/>
                  </a:lnTo>
                  <a:lnTo>
                    <a:pt x="28964" y="32444"/>
                  </a:lnTo>
                  <a:lnTo>
                    <a:pt x="29278" y="32538"/>
                  </a:lnTo>
                  <a:lnTo>
                    <a:pt x="29591" y="32601"/>
                  </a:lnTo>
                  <a:lnTo>
                    <a:pt x="29936" y="32664"/>
                  </a:lnTo>
                  <a:lnTo>
                    <a:pt x="30249" y="32664"/>
                  </a:lnTo>
                  <a:lnTo>
                    <a:pt x="30876" y="32695"/>
                  </a:lnTo>
                  <a:lnTo>
                    <a:pt x="31409" y="32632"/>
                  </a:lnTo>
                  <a:lnTo>
                    <a:pt x="31817" y="32570"/>
                  </a:lnTo>
                  <a:lnTo>
                    <a:pt x="32224" y="32476"/>
                  </a:lnTo>
                  <a:lnTo>
                    <a:pt x="32569" y="32319"/>
                  </a:lnTo>
                  <a:lnTo>
                    <a:pt x="32914" y="32131"/>
                  </a:lnTo>
                  <a:lnTo>
                    <a:pt x="33196" y="31911"/>
                  </a:lnTo>
                  <a:lnTo>
                    <a:pt x="33509" y="31692"/>
                  </a:lnTo>
                  <a:lnTo>
                    <a:pt x="33792" y="31410"/>
                  </a:lnTo>
                  <a:lnTo>
                    <a:pt x="34105" y="31128"/>
                  </a:lnTo>
                  <a:lnTo>
                    <a:pt x="34638" y="30564"/>
                  </a:lnTo>
                  <a:lnTo>
                    <a:pt x="35171" y="30093"/>
                  </a:lnTo>
                  <a:lnTo>
                    <a:pt x="35735" y="29654"/>
                  </a:lnTo>
                  <a:lnTo>
                    <a:pt x="36362" y="29216"/>
                  </a:lnTo>
                  <a:lnTo>
                    <a:pt x="36644" y="28965"/>
                  </a:lnTo>
                  <a:lnTo>
                    <a:pt x="36895" y="28714"/>
                  </a:lnTo>
                  <a:lnTo>
                    <a:pt x="37114" y="28432"/>
                  </a:lnTo>
                  <a:lnTo>
                    <a:pt x="37271" y="28150"/>
                  </a:lnTo>
                  <a:lnTo>
                    <a:pt x="37396" y="27899"/>
                  </a:lnTo>
                  <a:lnTo>
                    <a:pt x="37459" y="27617"/>
                  </a:lnTo>
                  <a:lnTo>
                    <a:pt x="37522" y="27335"/>
                  </a:lnTo>
                  <a:lnTo>
                    <a:pt x="37553" y="27021"/>
                  </a:lnTo>
                  <a:lnTo>
                    <a:pt x="37584" y="26457"/>
                  </a:lnTo>
                  <a:lnTo>
                    <a:pt x="37616" y="25830"/>
                  </a:lnTo>
                  <a:lnTo>
                    <a:pt x="37647" y="25203"/>
                  </a:lnTo>
                  <a:lnTo>
                    <a:pt x="37678" y="24858"/>
                  </a:lnTo>
                  <a:lnTo>
                    <a:pt x="37741" y="24545"/>
                  </a:lnTo>
                  <a:lnTo>
                    <a:pt x="37867" y="24263"/>
                  </a:lnTo>
                  <a:lnTo>
                    <a:pt x="37992" y="23981"/>
                  </a:lnTo>
                  <a:lnTo>
                    <a:pt x="38117" y="23699"/>
                  </a:lnTo>
                  <a:lnTo>
                    <a:pt x="38211" y="23417"/>
                  </a:lnTo>
                  <a:lnTo>
                    <a:pt x="38274" y="23072"/>
                  </a:lnTo>
                  <a:lnTo>
                    <a:pt x="38305" y="22758"/>
                  </a:lnTo>
                  <a:lnTo>
                    <a:pt x="38274" y="22445"/>
                  </a:lnTo>
                  <a:lnTo>
                    <a:pt x="38211" y="22163"/>
                  </a:lnTo>
                  <a:lnTo>
                    <a:pt x="38086" y="21881"/>
                  </a:lnTo>
                  <a:lnTo>
                    <a:pt x="37961" y="21661"/>
                  </a:lnTo>
                  <a:lnTo>
                    <a:pt x="37772" y="21442"/>
                  </a:lnTo>
                  <a:lnTo>
                    <a:pt x="37584" y="21222"/>
                  </a:lnTo>
                  <a:lnTo>
                    <a:pt x="37334" y="21034"/>
                  </a:lnTo>
                  <a:lnTo>
                    <a:pt x="37083" y="20878"/>
                  </a:lnTo>
                  <a:lnTo>
                    <a:pt x="36832" y="20721"/>
                  </a:lnTo>
                  <a:lnTo>
                    <a:pt x="36581" y="20595"/>
                  </a:lnTo>
                  <a:lnTo>
                    <a:pt x="36017" y="20345"/>
                  </a:lnTo>
                  <a:lnTo>
                    <a:pt x="35484" y="20188"/>
                  </a:lnTo>
                  <a:lnTo>
                    <a:pt x="35422" y="20157"/>
                  </a:lnTo>
                  <a:lnTo>
                    <a:pt x="35390" y="20125"/>
                  </a:lnTo>
                  <a:lnTo>
                    <a:pt x="35359" y="20031"/>
                  </a:lnTo>
                  <a:lnTo>
                    <a:pt x="35422" y="19937"/>
                  </a:lnTo>
                  <a:lnTo>
                    <a:pt x="35453" y="19906"/>
                  </a:lnTo>
                  <a:lnTo>
                    <a:pt x="35829" y="19906"/>
                  </a:lnTo>
                  <a:lnTo>
                    <a:pt x="36205" y="19937"/>
                  </a:lnTo>
                  <a:lnTo>
                    <a:pt x="36550" y="20000"/>
                  </a:lnTo>
                  <a:lnTo>
                    <a:pt x="36926" y="20094"/>
                  </a:lnTo>
                  <a:lnTo>
                    <a:pt x="37271" y="20219"/>
                  </a:lnTo>
                  <a:lnTo>
                    <a:pt x="37616" y="20376"/>
                  </a:lnTo>
                  <a:lnTo>
                    <a:pt x="37961" y="20533"/>
                  </a:lnTo>
                  <a:lnTo>
                    <a:pt x="38274" y="20752"/>
                  </a:lnTo>
                  <a:lnTo>
                    <a:pt x="38556" y="20972"/>
                  </a:lnTo>
                  <a:lnTo>
                    <a:pt x="38807" y="21191"/>
                  </a:lnTo>
                  <a:lnTo>
                    <a:pt x="39026" y="21473"/>
                  </a:lnTo>
                  <a:lnTo>
                    <a:pt x="39214" y="21755"/>
                  </a:lnTo>
                  <a:lnTo>
                    <a:pt x="39340" y="22100"/>
                  </a:lnTo>
                  <a:lnTo>
                    <a:pt x="39434" y="22445"/>
                  </a:lnTo>
                  <a:lnTo>
                    <a:pt x="39465" y="22790"/>
                  </a:lnTo>
                  <a:lnTo>
                    <a:pt x="39402" y="23197"/>
                  </a:lnTo>
                  <a:lnTo>
                    <a:pt x="39308" y="23511"/>
                  </a:lnTo>
                  <a:lnTo>
                    <a:pt x="39214" y="23793"/>
                  </a:lnTo>
                  <a:lnTo>
                    <a:pt x="38964" y="24326"/>
                  </a:lnTo>
                  <a:lnTo>
                    <a:pt x="38838" y="24608"/>
                  </a:lnTo>
                  <a:lnTo>
                    <a:pt x="38713" y="24890"/>
                  </a:lnTo>
                  <a:lnTo>
                    <a:pt x="38650" y="25172"/>
                  </a:lnTo>
                  <a:lnTo>
                    <a:pt x="38587" y="25517"/>
                  </a:lnTo>
                  <a:lnTo>
                    <a:pt x="38587" y="25987"/>
                  </a:lnTo>
                  <a:lnTo>
                    <a:pt x="38587" y="26488"/>
                  </a:lnTo>
                  <a:lnTo>
                    <a:pt x="38587" y="26959"/>
                  </a:lnTo>
                  <a:lnTo>
                    <a:pt x="38525" y="27429"/>
                  </a:lnTo>
                  <a:lnTo>
                    <a:pt x="38493" y="27774"/>
                  </a:lnTo>
                  <a:lnTo>
                    <a:pt x="38399" y="28087"/>
                  </a:lnTo>
                  <a:lnTo>
                    <a:pt x="38305" y="28401"/>
                  </a:lnTo>
                  <a:lnTo>
                    <a:pt x="38211" y="28714"/>
                  </a:lnTo>
                  <a:lnTo>
                    <a:pt x="38055" y="28996"/>
                  </a:lnTo>
                  <a:lnTo>
                    <a:pt x="37867" y="29247"/>
                  </a:lnTo>
                  <a:lnTo>
                    <a:pt x="37647" y="29498"/>
                  </a:lnTo>
                  <a:lnTo>
                    <a:pt x="37396" y="29749"/>
                  </a:lnTo>
                  <a:lnTo>
                    <a:pt x="37114" y="29968"/>
                  </a:lnTo>
                  <a:lnTo>
                    <a:pt x="36832" y="30156"/>
                  </a:lnTo>
                  <a:lnTo>
                    <a:pt x="36237" y="30501"/>
                  </a:lnTo>
                  <a:lnTo>
                    <a:pt x="35672" y="30908"/>
                  </a:lnTo>
                  <a:lnTo>
                    <a:pt x="35422" y="31128"/>
                  </a:lnTo>
                  <a:lnTo>
                    <a:pt x="35139" y="31379"/>
                  </a:lnTo>
                  <a:lnTo>
                    <a:pt x="34857" y="31692"/>
                  </a:lnTo>
                  <a:lnTo>
                    <a:pt x="34607" y="32005"/>
                  </a:lnTo>
                  <a:lnTo>
                    <a:pt x="34324" y="32319"/>
                  </a:lnTo>
                  <a:lnTo>
                    <a:pt x="34011" y="32601"/>
                  </a:lnTo>
                  <a:lnTo>
                    <a:pt x="33666" y="32883"/>
                  </a:lnTo>
                  <a:lnTo>
                    <a:pt x="33290" y="33103"/>
                  </a:lnTo>
                  <a:lnTo>
                    <a:pt x="32882" y="33291"/>
                  </a:lnTo>
                  <a:lnTo>
                    <a:pt x="32475" y="33416"/>
                  </a:lnTo>
                  <a:lnTo>
                    <a:pt x="32067" y="33541"/>
                  </a:lnTo>
                  <a:lnTo>
                    <a:pt x="31629" y="33604"/>
                  </a:lnTo>
                  <a:lnTo>
                    <a:pt x="31190" y="33635"/>
                  </a:lnTo>
                  <a:lnTo>
                    <a:pt x="30751" y="33635"/>
                  </a:lnTo>
                  <a:lnTo>
                    <a:pt x="30155" y="33604"/>
                  </a:lnTo>
                  <a:lnTo>
                    <a:pt x="29528" y="33541"/>
                  </a:lnTo>
                  <a:lnTo>
                    <a:pt x="28902" y="33416"/>
                  </a:lnTo>
                  <a:lnTo>
                    <a:pt x="28619" y="33322"/>
                  </a:lnTo>
                  <a:lnTo>
                    <a:pt x="28337" y="33228"/>
                  </a:lnTo>
                  <a:lnTo>
                    <a:pt x="28055" y="33103"/>
                  </a:lnTo>
                  <a:lnTo>
                    <a:pt x="27804" y="32977"/>
                  </a:lnTo>
                  <a:lnTo>
                    <a:pt x="27554" y="32820"/>
                  </a:lnTo>
                  <a:lnTo>
                    <a:pt x="27334" y="32632"/>
                  </a:lnTo>
                  <a:lnTo>
                    <a:pt x="27146" y="32444"/>
                  </a:lnTo>
                  <a:lnTo>
                    <a:pt x="26958" y="32225"/>
                  </a:lnTo>
                  <a:lnTo>
                    <a:pt x="26833" y="31974"/>
                  </a:lnTo>
                  <a:lnTo>
                    <a:pt x="26707" y="31723"/>
                  </a:lnTo>
                  <a:lnTo>
                    <a:pt x="26425" y="32507"/>
                  </a:lnTo>
                  <a:lnTo>
                    <a:pt x="26112" y="33259"/>
                  </a:lnTo>
                  <a:lnTo>
                    <a:pt x="25767" y="34012"/>
                  </a:lnTo>
                  <a:lnTo>
                    <a:pt x="25391" y="34733"/>
                  </a:lnTo>
                  <a:lnTo>
                    <a:pt x="24952" y="35454"/>
                  </a:lnTo>
                  <a:lnTo>
                    <a:pt x="24513" y="36143"/>
                  </a:lnTo>
                  <a:lnTo>
                    <a:pt x="23573" y="37554"/>
                  </a:lnTo>
                  <a:lnTo>
                    <a:pt x="23165" y="38181"/>
                  </a:lnTo>
                  <a:lnTo>
                    <a:pt x="22914" y="38557"/>
                  </a:lnTo>
                  <a:lnTo>
                    <a:pt x="22726" y="38964"/>
                  </a:lnTo>
                  <a:lnTo>
                    <a:pt x="22632" y="39152"/>
                  </a:lnTo>
                  <a:lnTo>
                    <a:pt x="22570" y="39372"/>
                  </a:lnTo>
                  <a:lnTo>
                    <a:pt x="22538" y="39560"/>
                  </a:lnTo>
                  <a:lnTo>
                    <a:pt x="22538" y="39779"/>
                  </a:lnTo>
                  <a:lnTo>
                    <a:pt x="22570" y="39967"/>
                  </a:lnTo>
                  <a:lnTo>
                    <a:pt x="22632" y="40124"/>
                  </a:lnTo>
                  <a:lnTo>
                    <a:pt x="22726" y="40281"/>
                  </a:lnTo>
                  <a:lnTo>
                    <a:pt x="22883" y="40438"/>
                  </a:lnTo>
                  <a:lnTo>
                    <a:pt x="22946" y="40469"/>
                  </a:lnTo>
                  <a:lnTo>
                    <a:pt x="23604" y="40469"/>
                  </a:lnTo>
                  <a:lnTo>
                    <a:pt x="23667" y="40500"/>
                  </a:lnTo>
                  <a:lnTo>
                    <a:pt x="24106" y="40720"/>
                  </a:lnTo>
                  <a:lnTo>
                    <a:pt x="24513" y="40970"/>
                  </a:lnTo>
                  <a:lnTo>
                    <a:pt x="24858" y="41253"/>
                  </a:lnTo>
                  <a:lnTo>
                    <a:pt x="25234" y="41629"/>
                  </a:lnTo>
                  <a:lnTo>
                    <a:pt x="25736" y="42130"/>
                  </a:lnTo>
                  <a:lnTo>
                    <a:pt x="26018" y="42350"/>
                  </a:lnTo>
                  <a:lnTo>
                    <a:pt x="26300" y="42538"/>
                  </a:lnTo>
                  <a:lnTo>
                    <a:pt x="26582" y="42726"/>
                  </a:lnTo>
                  <a:lnTo>
                    <a:pt x="26864" y="42883"/>
                  </a:lnTo>
                  <a:lnTo>
                    <a:pt x="27146" y="43008"/>
                  </a:lnTo>
                  <a:lnTo>
                    <a:pt x="27460" y="43133"/>
                  </a:lnTo>
                  <a:lnTo>
                    <a:pt x="27773" y="43227"/>
                  </a:lnTo>
                  <a:lnTo>
                    <a:pt x="28087" y="43290"/>
                  </a:lnTo>
                  <a:lnTo>
                    <a:pt x="28400" y="43353"/>
                  </a:lnTo>
                  <a:lnTo>
                    <a:pt x="28745" y="43384"/>
                  </a:lnTo>
                  <a:lnTo>
                    <a:pt x="29090" y="43384"/>
                  </a:lnTo>
                  <a:lnTo>
                    <a:pt x="29434" y="43353"/>
                  </a:lnTo>
                  <a:lnTo>
                    <a:pt x="29779" y="43290"/>
                  </a:lnTo>
                  <a:lnTo>
                    <a:pt x="30155" y="43227"/>
                  </a:lnTo>
                  <a:lnTo>
                    <a:pt x="30657" y="43071"/>
                  </a:lnTo>
                  <a:lnTo>
                    <a:pt x="31096" y="42883"/>
                  </a:lnTo>
                  <a:lnTo>
                    <a:pt x="31535" y="42632"/>
                  </a:lnTo>
                  <a:lnTo>
                    <a:pt x="31973" y="42381"/>
                  </a:lnTo>
                  <a:lnTo>
                    <a:pt x="32820" y="41880"/>
                  </a:lnTo>
                  <a:lnTo>
                    <a:pt x="33259" y="41629"/>
                  </a:lnTo>
                  <a:lnTo>
                    <a:pt x="33729" y="41409"/>
                  </a:lnTo>
                  <a:lnTo>
                    <a:pt x="34168" y="41253"/>
                  </a:lnTo>
                  <a:lnTo>
                    <a:pt x="34607" y="41159"/>
                  </a:lnTo>
                  <a:lnTo>
                    <a:pt x="35045" y="41096"/>
                  </a:lnTo>
                  <a:lnTo>
                    <a:pt x="35484" y="41065"/>
                  </a:lnTo>
                  <a:lnTo>
                    <a:pt x="36362" y="41002"/>
                  </a:lnTo>
                  <a:lnTo>
                    <a:pt x="36832" y="40970"/>
                  </a:lnTo>
                  <a:lnTo>
                    <a:pt x="37271" y="40908"/>
                  </a:lnTo>
                  <a:lnTo>
                    <a:pt x="37647" y="40814"/>
                  </a:lnTo>
                  <a:lnTo>
                    <a:pt x="37992" y="40720"/>
                  </a:lnTo>
                  <a:lnTo>
                    <a:pt x="38305" y="40594"/>
                  </a:lnTo>
                  <a:lnTo>
                    <a:pt x="38619" y="40469"/>
                  </a:lnTo>
                  <a:lnTo>
                    <a:pt x="38901" y="40281"/>
                  </a:lnTo>
                  <a:lnTo>
                    <a:pt x="39152" y="40124"/>
                  </a:lnTo>
                  <a:lnTo>
                    <a:pt x="39402" y="39905"/>
                  </a:lnTo>
                  <a:lnTo>
                    <a:pt x="39653" y="39685"/>
                  </a:lnTo>
                  <a:lnTo>
                    <a:pt x="39873" y="39466"/>
                  </a:lnTo>
                  <a:lnTo>
                    <a:pt x="40061" y="39184"/>
                  </a:lnTo>
                  <a:lnTo>
                    <a:pt x="40249" y="38933"/>
                  </a:lnTo>
                  <a:lnTo>
                    <a:pt x="40437" y="38651"/>
                  </a:lnTo>
                  <a:lnTo>
                    <a:pt x="40750" y="38024"/>
                  </a:lnTo>
                  <a:lnTo>
                    <a:pt x="41032" y="37366"/>
                  </a:lnTo>
                  <a:lnTo>
                    <a:pt x="41534" y="36080"/>
                  </a:lnTo>
                  <a:lnTo>
                    <a:pt x="41816" y="35485"/>
                  </a:lnTo>
                  <a:lnTo>
                    <a:pt x="42098" y="34921"/>
                  </a:lnTo>
                  <a:lnTo>
                    <a:pt x="42443" y="34388"/>
                  </a:lnTo>
                  <a:lnTo>
                    <a:pt x="42819" y="33886"/>
                  </a:lnTo>
                  <a:lnTo>
                    <a:pt x="43289" y="33416"/>
                  </a:lnTo>
                  <a:lnTo>
                    <a:pt x="43572" y="33165"/>
                  </a:lnTo>
                  <a:lnTo>
                    <a:pt x="43854" y="32946"/>
                  </a:lnTo>
                  <a:lnTo>
                    <a:pt x="44418" y="32507"/>
                  </a:lnTo>
                  <a:lnTo>
                    <a:pt x="44888" y="32131"/>
                  </a:lnTo>
                  <a:lnTo>
                    <a:pt x="45296" y="31755"/>
                  </a:lnTo>
                  <a:lnTo>
                    <a:pt x="45452" y="31567"/>
                  </a:lnTo>
                  <a:lnTo>
                    <a:pt x="45609" y="31347"/>
                  </a:lnTo>
                  <a:lnTo>
                    <a:pt x="45734" y="31128"/>
                  </a:lnTo>
                  <a:lnTo>
                    <a:pt x="45860" y="30908"/>
                  </a:lnTo>
                  <a:lnTo>
                    <a:pt x="45954" y="30658"/>
                  </a:lnTo>
                  <a:lnTo>
                    <a:pt x="46048" y="30375"/>
                  </a:lnTo>
                  <a:lnTo>
                    <a:pt x="46111" y="30062"/>
                  </a:lnTo>
                  <a:lnTo>
                    <a:pt x="46173" y="29749"/>
                  </a:lnTo>
                  <a:lnTo>
                    <a:pt x="46236" y="28965"/>
                  </a:lnTo>
                  <a:lnTo>
                    <a:pt x="46299" y="28056"/>
                  </a:lnTo>
                  <a:lnTo>
                    <a:pt x="46361" y="27272"/>
                  </a:lnTo>
                  <a:lnTo>
                    <a:pt x="46424" y="26865"/>
                  </a:lnTo>
                  <a:lnTo>
                    <a:pt x="46518" y="26457"/>
                  </a:lnTo>
                  <a:lnTo>
                    <a:pt x="46612" y="26050"/>
                  </a:lnTo>
                  <a:lnTo>
                    <a:pt x="46769" y="25611"/>
                  </a:lnTo>
                  <a:lnTo>
                    <a:pt x="46926" y="25078"/>
                  </a:lnTo>
                  <a:lnTo>
                    <a:pt x="47114" y="24545"/>
                  </a:lnTo>
                  <a:lnTo>
                    <a:pt x="47208" y="24294"/>
                  </a:lnTo>
                  <a:lnTo>
                    <a:pt x="47270" y="24012"/>
                  </a:lnTo>
                  <a:lnTo>
                    <a:pt x="47302" y="23730"/>
                  </a:lnTo>
                  <a:lnTo>
                    <a:pt x="47302" y="23479"/>
                  </a:lnTo>
                  <a:lnTo>
                    <a:pt x="47270" y="23166"/>
                  </a:lnTo>
                  <a:lnTo>
                    <a:pt x="47176" y="22884"/>
                  </a:lnTo>
                  <a:lnTo>
                    <a:pt x="47051" y="22602"/>
                  </a:lnTo>
                  <a:lnTo>
                    <a:pt x="46926" y="22319"/>
                  </a:lnTo>
                  <a:lnTo>
                    <a:pt x="46612" y="21787"/>
                  </a:lnTo>
                  <a:lnTo>
                    <a:pt x="46330" y="21254"/>
                  </a:lnTo>
                  <a:lnTo>
                    <a:pt x="46111" y="20846"/>
                  </a:lnTo>
                  <a:lnTo>
                    <a:pt x="45954" y="20407"/>
                  </a:lnTo>
                  <a:lnTo>
                    <a:pt x="45672" y="19530"/>
                  </a:lnTo>
                  <a:lnTo>
                    <a:pt x="45515" y="19122"/>
                  </a:lnTo>
                  <a:lnTo>
                    <a:pt x="45358" y="18683"/>
                  </a:lnTo>
                  <a:lnTo>
                    <a:pt x="45170" y="18307"/>
                  </a:lnTo>
                  <a:lnTo>
                    <a:pt x="44919" y="17900"/>
                  </a:lnTo>
                  <a:lnTo>
                    <a:pt x="44700" y="17649"/>
                  </a:lnTo>
                  <a:lnTo>
                    <a:pt x="44481" y="17367"/>
                  </a:lnTo>
                  <a:lnTo>
                    <a:pt x="44230" y="17147"/>
                  </a:lnTo>
                  <a:lnTo>
                    <a:pt x="43948" y="16928"/>
                  </a:lnTo>
                  <a:lnTo>
                    <a:pt x="43666" y="16740"/>
                  </a:lnTo>
                  <a:lnTo>
                    <a:pt x="43383" y="16583"/>
                  </a:lnTo>
                  <a:lnTo>
                    <a:pt x="43070" y="16426"/>
                  </a:lnTo>
                  <a:lnTo>
                    <a:pt x="42757" y="16301"/>
                  </a:lnTo>
                  <a:lnTo>
                    <a:pt x="42443" y="16207"/>
                  </a:lnTo>
                  <a:lnTo>
                    <a:pt x="42130" y="16113"/>
                  </a:lnTo>
                  <a:lnTo>
                    <a:pt x="41785" y="16050"/>
                  </a:lnTo>
                  <a:lnTo>
                    <a:pt x="41471" y="16019"/>
                  </a:lnTo>
                  <a:lnTo>
                    <a:pt x="41127" y="15987"/>
                  </a:lnTo>
                  <a:lnTo>
                    <a:pt x="40782" y="15987"/>
                  </a:lnTo>
                  <a:lnTo>
                    <a:pt x="40468" y="16019"/>
                  </a:lnTo>
                  <a:lnTo>
                    <a:pt x="40123" y="16050"/>
                  </a:lnTo>
                  <a:lnTo>
                    <a:pt x="39810" y="16113"/>
                  </a:lnTo>
                  <a:lnTo>
                    <a:pt x="39497" y="16207"/>
                  </a:lnTo>
                  <a:lnTo>
                    <a:pt x="39183" y="16301"/>
                  </a:lnTo>
                  <a:lnTo>
                    <a:pt x="38870" y="16426"/>
                  </a:lnTo>
                  <a:lnTo>
                    <a:pt x="38587" y="16552"/>
                  </a:lnTo>
                  <a:lnTo>
                    <a:pt x="38305" y="16740"/>
                  </a:lnTo>
                  <a:lnTo>
                    <a:pt x="38023" y="16897"/>
                  </a:lnTo>
                  <a:lnTo>
                    <a:pt x="37772" y="17116"/>
                  </a:lnTo>
                  <a:lnTo>
                    <a:pt x="37553" y="17335"/>
                  </a:lnTo>
                  <a:lnTo>
                    <a:pt x="37334" y="17586"/>
                  </a:lnTo>
                  <a:lnTo>
                    <a:pt x="37146" y="17837"/>
                  </a:lnTo>
                  <a:lnTo>
                    <a:pt x="36957" y="18119"/>
                  </a:lnTo>
                  <a:lnTo>
                    <a:pt x="36801" y="18432"/>
                  </a:lnTo>
                  <a:lnTo>
                    <a:pt x="36675" y="18746"/>
                  </a:lnTo>
                  <a:lnTo>
                    <a:pt x="36581" y="19091"/>
                  </a:lnTo>
                  <a:lnTo>
                    <a:pt x="36487" y="19436"/>
                  </a:lnTo>
                  <a:lnTo>
                    <a:pt x="36456" y="19561"/>
                  </a:lnTo>
                  <a:lnTo>
                    <a:pt x="36425" y="19624"/>
                  </a:lnTo>
                  <a:lnTo>
                    <a:pt x="36362" y="19718"/>
                  </a:lnTo>
                  <a:lnTo>
                    <a:pt x="36299" y="19749"/>
                  </a:lnTo>
                  <a:lnTo>
                    <a:pt x="36111" y="19812"/>
                  </a:lnTo>
                  <a:lnTo>
                    <a:pt x="35923" y="19812"/>
                  </a:lnTo>
                  <a:lnTo>
                    <a:pt x="35735" y="19780"/>
                  </a:lnTo>
                  <a:lnTo>
                    <a:pt x="35610" y="19655"/>
                  </a:lnTo>
                  <a:lnTo>
                    <a:pt x="35547" y="19592"/>
                  </a:lnTo>
                  <a:lnTo>
                    <a:pt x="35484" y="19498"/>
                  </a:lnTo>
                  <a:lnTo>
                    <a:pt x="35453" y="19404"/>
                  </a:lnTo>
                  <a:lnTo>
                    <a:pt x="35453" y="19310"/>
                  </a:lnTo>
                  <a:lnTo>
                    <a:pt x="35516" y="18840"/>
                  </a:lnTo>
                  <a:lnTo>
                    <a:pt x="35610" y="18370"/>
                  </a:lnTo>
                  <a:lnTo>
                    <a:pt x="35735" y="17931"/>
                  </a:lnTo>
                  <a:lnTo>
                    <a:pt x="35892" y="17555"/>
                  </a:lnTo>
                  <a:lnTo>
                    <a:pt x="36111" y="17179"/>
                  </a:lnTo>
                  <a:lnTo>
                    <a:pt x="36331" y="16834"/>
                  </a:lnTo>
                  <a:lnTo>
                    <a:pt x="36613" y="16520"/>
                  </a:lnTo>
                  <a:lnTo>
                    <a:pt x="36895" y="16207"/>
                  </a:lnTo>
                  <a:lnTo>
                    <a:pt x="37208" y="15956"/>
                  </a:lnTo>
                  <a:lnTo>
                    <a:pt x="37553" y="15737"/>
                  </a:lnTo>
                  <a:lnTo>
                    <a:pt x="37898" y="15517"/>
                  </a:lnTo>
                  <a:lnTo>
                    <a:pt x="38274" y="15329"/>
                  </a:lnTo>
                  <a:lnTo>
                    <a:pt x="38682" y="15172"/>
                  </a:lnTo>
                  <a:lnTo>
                    <a:pt x="39089" y="15047"/>
                  </a:lnTo>
                  <a:lnTo>
                    <a:pt x="39497" y="14953"/>
                  </a:lnTo>
                  <a:lnTo>
                    <a:pt x="39935" y="14890"/>
                  </a:lnTo>
                  <a:lnTo>
                    <a:pt x="40374" y="14859"/>
                  </a:lnTo>
                  <a:lnTo>
                    <a:pt x="40813" y="14828"/>
                  </a:lnTo>
                  <a:close/>
                  <a:moveTo>
                    <a:pt x="4859" y="35077"/>
                  </a:moveTo>
                  <a:lnTo>
                    <a:pt x="4922" y="35109"/>
                  </a:lnTo>
                  <a:lnTo>
                    <a:pt x="4984" y="35140"/>
                  </a:lnTo>
                  <a:lnTo>
                    <a:pt x="5517" y="35924"/>
                  </a:lnTo>
                  <a:lnTo>
                    <a:pt x="6081" y="36645"/>
                  </a:lnTo>
                  <a:lnTo>
                    <a:pt x="6646" y="37366"/>
                  </a:lnTo>
                  <a:lnTo>
                    <a:pt x="7241" y="38024"/>
                  </a:lnTo>
                  <a:lnTo>
                    <a:pt x="7837" y="38682"/>
                  </a:lnTo>
                  <a:lnTo>
                    <a:pt x="8464" y="39278"/>
                  </a:lnTo>
                  <a:lnTo>
                    <a:pt x="9091" y="39873"/>
                  </a:lnTo>
                  <a:lnTo>
                    <a:pt x="9749" y="40438"/>
                  </a:lnTo>
                  <a:lnTo>
                    <a:pt x="10407" y="40970"/>
                  </a:lnTo>
                  <a:lnTo>
                    <a:pt x="11128" y="41472"/>
                  </a:lnTo>
                  <a:lnTo>
                    <a:pt x="11849" y="41974"/>
                  </a:lnTo>
                  <a:lnTo>
                    <a:pt x="12570" y="42444"/>
                  </a:lnTo>
                  <a:lnTo>
                    <a:pt x="13354" y="42883"/>
                  </a:lnTo>
                  <a:lnTo>
                    <a:pt x="14137" y="43290"/>
                  </a:lnTo>
                  <a:lnTo>
                    <a:pt x="14984" y="43698"/>
                  </a:lnTo>
                  <a:lnTo>
                    <a:pt x="15830" y="44105"/>
                  </a:lnTo>
                  <a:lnTo>
                    <a:pt x="15956" y="44168"/>
                  </a:lnTo>
                  <a:lnTo>
                    <a:pt x="16018" y="44293"/>
                  </a:lnTo>
                  <a:lnTo>
                    <a:pt x="16050" y="44419"/>
                  </a:lnTo>
                  <a:lnTo>
                    <a:pt x="15987" y="44544"/>
                  </a:lnTo>
                  <a:lnTo>
                    <a:pt x="15924" y="44669"/>
                  </a:lnTo>
                  <a:lnTo>
                    <a:pt x="15799" y="44763"/>
                  </a:lnTo>
                  <a:lnTo>
                    <a:pt x="15673" y="44826"/>
                  </a:lnTo>
                  <a:lnTo>
                    <a:pt x="15517" y="44826"/>
                  </a:lnTo>
                  <a:lnTo>
                    <a:pt x="14639" y="44575"/>
                  </a:lnTo>
                  <a:lnTo>
                    <a:pt x="13761" y="44293"/>
                  </a:lnTo>
                  <a:lnTo>
                    <a:pt x="12884" y="43948"/>
                  </a:lnTo>
                  <a:lnTo>
                    <a:pt x="12037" y="43541"/>
                  </a:lnTo>
                  <a:lnTo>
                    <a:pt x="11222" y="43071"/>
                  </a:lnTo>
                  <a:lnTo>
                    <a:pt x="10407" y="42538"/>
                  </a:lnTo>
                  <a:lnTo>
                    <a:pt x="9655" y="42005"/>
                  </a:lnTo>
                  <a:lnTo>
                    <a:pt x="8903" y="41378"/>
                  </a:lnTo>
                  <a:lnTo>
                    <a:pt x="8213" y="40751"/>
                  </a:lnTo>
                  <a:lnTo>
                    <a:pt x="7555" y="40061"/>
                  </a:lnTo>
                  <a:lnTo>
                    <a:pt x="6928" y="39340"/>
                  </a:lnTo>
                  <a:lnTo>
                    <a:pt x="6364" y="38588"/>
                  </a:lnTo>
                  <a:lnTo>
                    <a:pt x="5831" y="37805"/>
                  </a:lnTo>
                  <a:lnTo>
                    <a:pt x="5361" y="36989"/>
                  </a:lnTo>
                  <a:lnTo>
                    <a:pt x="4953" y="36174"/>
                  </a:lnTo>
                  <a:lnTo>
                    <a:pt x="4608" y="35297"/>
                  </a:lnTo>
                  <a:lnTo>
                    <a:pt x="4608" y="35234"/>
                  </a:lnTo>
                  <a:lnTo>
                    <a:pt x="4608" y="35171"/>
                  </a:lnTo>
                  <a:lnTo>
                    <a:pt x="4671" y="35109"/>
                  </a:lnTo>
                  <a:lnTo>
                    <a:pt x="4734" y="35077"/>
                  </a:lnTo>
                  <a:close/>
                  <a:moveTo>
                    <a:pt x="25955" y="1"/>
                  </a:move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fill="none" h="50751" w="50311">
                  <a:moveTo>
                    <a:pt x="28525" y="95"/>
                  </a:move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lnTo>
                    <a:pt x="26613" y="1"/>
                  </a:lnTo>
                  <a:lnTo>
                    <a:pt x="25955" y="1"/>
                  </a:ln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fill="none" h="941" w="1067">
                  <a:moveTo>
                    <a:pt x="565" y="63"/>
                  </a:moveTo>
                  <a:lnTo>
                    <a:pt x="879" y="188"/>
                  </a:lnTo>
                  <a:lnTo>
                    <a:pt x="879" y="188"/>
                  </a:lnTo>
                  <a:lnTo>
                    <a:pt x="941" y="220"/>
                  </a:lnTo>
                  <a:lnTo>
                    <a:pt x="1004" y="283"/>
                  </a:lnTo>
                  <a:lnTo>
                    <a:pt x="1035" y="345"/>
                  </a:lnTo>
                  <a:lnTo>
                    <a:pt x="1067" y="408"/>
                  </a:lnTo>
                  <a:lnTo>
                    <a:pt x="1067" y="565"/>
                  </a:lnTo>
                  <a:lnTo>
                    <a:pt x="1004" y="721"/>
                  </a:lnTo>
                  <a:lnTo>
                    <a:pt x="910" y="847"/>
                  </a:lnTo>
                  <a:lnTo>
                    <a:pt x="784" y="909"/>
                  </a:lnTo>
                  <a:lnTo>
                    <a:pt x="628" y="941"/>
                  </a:lnTo>
                  <a:lnTo>
                    <a:pt x="534" y="941"/>
                  </a:lnTo>
                  <a:lnTo>
                    <a:pt x="440" y="878"/>
                  </a:lnTo>
                  <a:lnTo>
                    <a:pt x="440" y="878"/>
                  </a:lnTo>
                  <a:lnTo>
                    <a:pt x="189" y="753"/>
                  </a:lnTo>
                  <a:lnTo>
                    <a:pt x="189" y="753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1" y="345"/>
                  </a:lnTo>
                  <a:lnTo>
                    <a:pt x="32" y="220"/>
                  </a:lnTo>
                  <a:lnTo>
                    <a:pt x="126" y="126"/>
                  </a:lnTo>
                  <a:lnTo>
                    <a:pt x="252" y="32"/>
                  </a:lnTo>
                  <a:lnTo>
                    <a:pt x="408" y="0"/>
                  </a:lnTo>
                  <a:lnTo>
                    <a:pt x="565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fill="none" h="13009" w="14608">
                  <a:moveTo>
                    <a:pt x="8433" y="1599"/>
                  </a:moveTo>
                  <a:lnTo>
                    <a:pt x="8433" y="1599"/>
                  </a:lnTo>
                  <a:lnTo>
                    <a:pt x="8245" y="1630"/>
                  </a:lnTo>
                  <a:lnTo>
                    <a:pt x="8025" y="1661"/>
                  </a:lnTo>
                  <a:lnTo>
                    <a:pt x="7586" y="1849"/>
                  </a:lnTo>
                  <a:lnTo>
                    <a:pt x="7179" y="2038"/>
                  </a:lnTo>
                  <a:lnTo>
                    <a:pt x="6771" y="2194"/>
                  </a:lnTo>
                  <a:lnTo>
                    <a:pt x="6771" y="2194"/>
                  </a:lnTo>
                  <a:lnTo>
                    <a:pt x="6207" y="2351"/>
                  </a:lnTo>
                  <a:lnTo>
                    <a:pt x="5674" y="2445"/>
                  </a:lnTo>
                  <a:lnTo>
                    <a:pt x="5141" y="2570"/>
                  </a:lnTo>
                  <a:lnTo>
                    <a:pt x="4608" y="2727"/>
                  </a:lnTo>
                  <a:lnTo>
                    <a:pt x="4138" y="2915"/>
                  </a:lnTo>
                  <a:lnTo>
                    <a:pt x="3919" y="3009"/>
                  </a:lnTo>
                  <a:lnTo>
                    <a:pt x="3699" y="3166"/>
                  </a:lnTo>
                  <a:lnTo>
                    <a:pt x="3480" y="3323"/>
                  </a:lnTo>
                  <a:lnTo>
                    <a:pt x="3292" y="3511"/>
                  </a:lnTo>
                  <a:lnTo>
                    <a:pt x="3104" y="3730"/>
                  </a:lnTo>
                  <a:lnTo>
                    <a:pt x="2916" y="4012"/>
                  </a:lnTo>
                  <a:lnTo>
                    <a:pt x="2916" y="4012"/>
                  </a:lnTo>
                  <a:lnTo>
                    <a:pt x="2790" y="4232"/>
                  </a:lnTo>
                  <a:lnTo>
                    <a:pt x="2696" y="4451"/>
                  </a:lnTo>
                  <a:lnTo>
                    <a:pt x="2540" y="4859"/>
                  </a:lnTo>
                  <a:lnTo>
                    <a:pt x="2477" y="5298"/>
                  </a:lnTo>
                  <a:lnTo>
                    <a:pt x="2446" y="5736"/>
                  </a:lnTo>
                  <a:lnTo>
                    <a:pt x="2446" y="6614"/>
                  </a:lnTo>
                  <a:lnTo>
                    <a:pt x="2414" y="7053"/>
                  </a:lnTo>
                  <a:lnTo>
                    <a:pt x="2351" y="7523"/>
                  </a:lnTo>
                  <a:lnTo>
                    <a:pt x="2351" y="7523"/>
                  </a:lnTo>
                  <a:lnTo>
                    <a:pt x="2257" y="7837"/>
                  </a:lnTo>
                  <a:lnTo>
                    <a:pt x="2132" y="8181"/>
                  </a:lnTo>
                  <a:lnTo>
                    <a:pt x="1881" y="8840"/>
                  </a:lnTo>
                  <a:lnTo>
                    <a:pt x="1599" y="9467"/>
                  </a:lnTo>
                  <a:lnTo>
                    <a:pt x="1505" y="9780"/>
                  </a:lnTo>
                  <a:lnTo>
                    <a:pt x="1411" y="10094"/>
                  </a:lnTo>
                  <a:lnTo>
                    <a:pt x="1348" y="10407"/>
                  </a:lnTo>
                  <a:lnTo>
                    <a:pt x="1317" y="10720"/>
                  </a:lnTo>
                  <a:lnTo>
                    <a:pt x="1348" y="11003"/>
                  </a:lnTo>
                  <a:lnTo>
                    <a:pt x="1411" y="11285"/>
                  </a:lnTo>
                  <a:lnTo>
                    <a:pt x="1568" y="11567"/>
                  </a:lnTo>
                  <a:lnTo>
                    <a:pt x="1756" y="11849"/>
                  </a:lnTo>
                  <a:lnTo>
                    <a:pt x="2069" y="12131"/>
                  </a:lnTo>
                  <a:lnTo>
                    <a:pt x="2446" y="12382"/>
                  </a:lnTo>
                  <a:lnTo>
                    <a:pt x="2446" y="12382"/>
                  </a:lnTo>
                  <a:lnTo>
                    <a:pt x="2540" y="12476"/>
                  </a:lnTo>
                  <a:lnTo>
                    <a:pt x="2571" y="12570"/>
                  </a:lnTo>
                  <a:lnTo>
                    <a:pt x="2602" y="12695"/>
                  </a:lnTo>
                  <a:lnTo>
                    <a:pt x="2571" y="12821"/>
                  </a:lnTo>
                  <a:lnTo>
                    <a:pt x="2508" y="12915"/>
                  </a:lnTo>
                  <a:lnTo>
                    <a:pt x="2414" y="12977"/>
                  </a:lnTo>
                  <a:lnTo>
                    <a:pt x="2289" y="13009"/>
                  </a:lnTo>
                  <a:lnTo>
                    <a:pt x="2163" y="13009"/>
                  </a:lnTo>
                  <a:lnTo>
                    <a:pt x="2163" y="13009"/>
                  </a:lnTo>
                  <a:lnTo>
                    <a:pt x="1850" y="12883"/>
                  </a:lnTo>
                  <a:lnTo>
                    <a:pt x="1536" y="12758"/>
                  </a:lnTo>
                  <a:lnTo>
                    <a:pt x="1254" y="12601"/>
                  </a:lnTo>
                  <a:lnTo>
                    <a:pt x="1004" y="12413"/>
                  </a:lnTo>
                  <a:lnTo>
                    <a:pt x="784" y="12194"/>
                  </a:lnTo>
                  <a:lnTo>
                    <a:pt x="596" y="11974"/>
                  </a:lnTo>
                  <a:lnTo>
                    <a:pt x="408" y="11724"/>
                  </a:lnTo>
                  <a:lnTo>
                    <a:pt x="283" y="11473"/>
                  </a:lnTo>
                  <a:lnTo>
                    <a:pt x="157" y="11191"/>
                  </a:lnTo>
                  <a:lnTo>
                    <a:pt x="95" y="10909"/>
                  </a:lnTo>
                  <a:lnTo>
                    <a:pt x="32" y="10626"/>
                  </a:lnTo>
                  <a:lnTo>
                    <a:pt x="1" y="10313"/>
                  </a:lnTo>
                  <a:lnTo>
                    <a:pt x="1" y="9999"/>
                  </a:lnTo>
                  <a:lnTo>
                    <a:pt x="63" y="9686"/>
                  </a:lnTo>
                  <a:lnTo>
                    <a:pt x="126" y="9341"/>
                  </a:lnTo>
                  <a:lnTo>
                    <a:pt x="220" y="9028"/>
                  </a:lnTo>
                  <a:lnTo>
                    <a:pt x="220" y="9028"/>
                  </a:lnTo>
                  <a:lnTo>
                    <a:pt x="408" y="8652"/>
                  </a:lnTo>
                  <a:lnTo>
                    <a:pt x="533" y="8464"/>
                  </a:lnTo>
                  <a:lnTo>
                    <a:pt x="659" y="8338"/>
                  </a:lnTo>
                  <a:lnTo>
                    <a:pt x="753" y="8275"/>
                  </a:lnTo>
                  <a:lnTo>
                    <a:pt x="878" y="8119"/>
                  </a:lnTo>
                  <a:lnTo>
                    <a:pt x="1004" y="7899"/>
                  </a:lnTo>
                  <a:lnTo>
                    <a:pt x="1098" y="7492"/>
                  </a:lnTo>
                  <a:lnTo>
                    <a:pt x="1254" y="6834"/>
                  </a:lnTo>
                  <a:lnTo>
                    <a:pt x="1254" y="6834"/>
                  </a:lnTo>
                  <a:lnTo>
                    <a:pt x="1286" y="6363"/>
                  </a:lnTo>
                  <a:lnTo>
                    <a:pt x="1286" y="5893"/>
                  </a:lnTo>
                  <a:lnTo>
                    <a:pt x="1286" y="5423"/>
                  </a:lnTo>
                  <a:lnTo>
                    <a:pt x="1348" y="4953"/>
                  </a:lnTo>
                  <a:lnTo>
                    <a:pt x="1348" y="4953"/>
                  </a:lnTo>
                  <a:lnTo>
                    <a:pt x="1505" y="4326"/>
                  </a:lnTo>
                  <a:lnTo>
                    <a:pt x="1599" y="3981"/>
                  </a:lnTo>
                  <a:lnTo>
                    <a:pt x="1725" y="3699"/>
                  </a:lnTo>
                  <a:lnTo>
                    <a:pt x="1850" y="3385"/>
                  </a:lnTo>
                  <a:lnTo>
                    <a:pt x="2038" y="3103"/>
                  </a:lnTo>
                  <a:lnTo>
                    <a:pt x="2226" y="2821"/>
                  </a:lnTo>
                  <a:lnTo>
                    <a:pt x="2446" y="2570"/>
                  </a:lnTo>
                  <a:lnTo>
                    <a:pt x="2446" y="2570"/>
                  </a:lnTo>
                  <a:lnTo>
                    <a:pt x="2759" y="2320"/>
                  </a:lnTo>
                  <a:lnTo>
                    <a:pt x="3072" y="2100"/>
                  </a:lnTo>
                  <a:lnTo>
                    <a:pt x="3417" y="1912"/>
                  </a:lnTo>
                  <a:lnTo>
                    <a:pt x="3793" y="1787"/>
                  </a:lnTo>
                  <a:lnTo>
                    <a:pt x="4170" y="1661"/>
                  </a:lnTo>
                  <a:lnTo>
                    <a:pt x="4546" y="1536"/>
                  </a:lnTo>
                  <a:lnTo>
                    <a:pt x="5298" y="1348"/>
                  </a:lnTo>
                  <a:lnTo>
                    <a:pt x="5298" y="1348"/>
                  </a:lnTo>
                  <a:lnTo>
                    <a:pt x="5737" y="1254"/>
                  </a:lnTo>
                  <a:lnTo>
                    <a:pt x="6144" y="1128"/>
                  </a:lnTo>
                  <a:lnTo>
                    <a:pt x="6991" y="815"/>
                  </a:lnTo>
                  <a:lnTo>
                    <a:pt x="7398" y="690"/>
                  </a:lnTo>
                  <a:lnTo>
                    <a:pt x="7837" y="564"/>
                  </a:lnTo>
                  <a:lnTo>
                    <a:pt x="8245" y="470"/>
                  </a:lnTo>
                  <a:lnTo>
                    <a:pt x="8683" y="408"/>
                  </a:lnTo>
                  <a:lnTo>
                    <a:pt x="8683" y="408"/>
                  </a:lnTo>
                  <a:lnTo>
                    <a:pt x="8966" y="408"/>
                  </a:lnTo>
                  <a:lnTo>
                    <a:pt x="9248" y="408"/>
                  </a:lnTo>
                  <a:lnTo>
                    <a:pt x="9530" y="439"/>
                  </a:lnTo>
                  <a:lnTo>
                    <a:pt x="9812" y="502"/>
                  </a:lnTo>
                  <a:lnTo>
                    <a:pt x="10063" y="596"/>
                  </a:lnTo>
                  <a:lnTo>
                    <a:pt x="10313" y="690"/>
                  </a:lnTo>
                  <a:lnTo>
                    <a:pt x="10564" y="815"/>
                  </a:lnTo>
                  <a:lnTo>
                    <a:pt x="10784" y="972"/>
                  </a:lnTo>
                  <a:lnTo>
                    <a:pt x="11003" y="1128"/>
                  </a:lnTo>
                  <a:lnTo>
                    <a:pt x="11222" y="1317"/>
                  </a:lnTo>
                  <a:lnTo>
                    <a:pt x="11411" y="1505"/>
                  </a:lnTo>
                  <a:lnTo>
                    <a:pt x="11599" y="1724"/>
                  </a:lnTo>
                  <a:lnTo>
                    <a:pt x="11755" y="1943"/>
                  </a:lnTo>
                  <a:lnTo>
                    <a:pt x="11881" y="2194"/>
                  </a:lnTo>
                  <a:lnTo>
                    <a:pt x="12037" y="2445"/>
                  </a:lnTo>
                  <a:lnTo>
                    <a:pt x="12131" y="2696"/>
                  </a:lnTo>
                  <a:lnTo>
                    <a:pt x="12131" y="2696"/>
                  </a:lnTo>
                  <a:lnTo>
                    <a:pt x="12758" y="2132"/>
                  </a:lnTo>
                  <a:lnTo>
                    <a:pt x="13041" y="1849"/>
                  </a:lnTo>
                  <a:lnTo>
                    <a:pt x="13291" y="1567"/>
                  </a:lnTo>
                  <a:lnTo>
                    <a:pt x="13542" y="1223"/>
                  </a:lnTo>
                  <a:lnTo>
                    <a:pt x="13761" y="878"/>
                  </a:lnTo>
                  <a:lnTo>
                    <a:pt x="13918" y="533"/>
                  </a:lnTo>
                  <a:lnTo>
                    <a:pt x="14075" y="125"/>
                  </a:lnTo>
                  <a:lnTo>
                    <a:pt x="14075" y="125"/>
                  </a:lnTo>
                  <a:lnTo>
                    <a:pt x="14106" y="63"/>
                  </a:lnTo>
                  <a:lnTo>
                    <a:pt x="14138" y="31"/>
                  </a:lnTo>
                  <a:lnTo>
                    <a:pt x="14200" y="0"/>
                  </a:lnTo>
                  <a:lnTo>
                    <a:pt x="14294" y="31"/>
                  </a:lnTo>
                  <a:lnTo>
                    <a:pt x="14294" y="31"/>
                  </a:lnTo>
                  <a:lnTo>
                    <a:pt x="14388" y="94"/>
                  </a:lnTo>
                  <a:lnTo>
                    <a:pt x="14482" y="188"/>
                  </a:lnTo>
                  <a:lnTo>
                    <a:pt x="14545" y="313"/>
                  </a:lnTo>
                  <a:lnTo>
                    <a:pt x="14608" y="408"/>
                  </a:lnTo>
                  <a:lnTo>
                    <a:pt x="14608" y="533"/>
                  </a:lnTo>
                  <a:lnTo>
                    <a:pt x="14608" y="690"/>
                  </a:lnTo>
                  <a:lnTo>
                    <a:pt x="14545" y="972"/>
                  </a:lnTo>
                  <a:lnTo>
                    <a:pt x="14451" y="1254"/>
                  </a:lnTo>
                  <a:lnTo>
                    <a:pt x="14326" y="1536"/>
                  </a:lnTo>
                  <a:lnTo>
                    <a:pt x="14075" y="1975"/>
                  </a:lnTo>
                  <a:lnTo>
                    <a:pt x="14075" y="1975"/>
                  </a:lnTo>
                  <a:lnTo>
                    <a:pt x="13699" y="2508"/>
                  </a:lnTo>
                  <a:lnTo>
                    <a:pt x="13479" y="2790"/>
                  </a:lnTo>
                  <a:lnTo>
                    <a:pt x="13260" y="3041"/>
                  </a:lnTo>
                  <a:lnTo>
                    <a:pt x="13041" y="3260"/>
                  </a:lnTo>
                  <a:lnTo>
                    <a:pt x="12758" y="3479"/>
                  </a:lnTo>
                  <a:lnTo>
                    <a:pt x="12508" y="3699"/>
                  </a:lnTo>
                  <a:lnTo>
                    <a:pt x="12226" y="3856"/>
                  </a:lnTo>
                  <a:lnTo>
                    <a:pt x="12226" y="3856"/>
                  </a:lnTo>
                  <a:lnTo>
                    <a:pt x="12100" y="3950"/>
                  </a:lnTo>
                  <a:lnTo>
                    <a:pt x="11975" y="4044"/>
                  </a:lnTo>
                  <a:lnTo>
                    <a:pt x="11849" y="4075"/>
                  </a:lnTo>
                  <a:lnTo>
                    <a:pt x="11693" y="4075"/>
                  </a:lnTo>
                  <a:lnTo>
                    <a:pt x="11567" y="4044"/>
                  </a:lnTo>
                  <a:lnTo>
                    <a:pt x="11442" y="3981"/>
                  </a:lnTo>
                  <a:lnTo>
                    <a:pt x="11348" y="3856"/>
                  </a:lnTo>
                  <a:lnTo>
                    <a:pt x="11285" y="3699"/>
                  </a:lnTo>
                  <a:lnTo>
                    <a:pt x="11285" y="3699"/>
                  </a:lnTo>
                  <a:lnTo>
                    <a:pt x="11222" y="3417"/>
                  </a:lnTo>
                  <a:lnTo>
                    <a:pt x="11128" y="3197"/>
                  </a:lnTo>
                  <a:lnTo>
                    <a:pt x="11034" y="2947"/>
                  </a:lnTo>
                  <a:lnTo>
                    <a:pt x="10940" y="2727"/>
                  </a:lnTo>
                  <a:lnTo>
                    <a:pt x="10784" y="2539"/>
                  </a:lnTo>
                  <a:lnTo>
                    <a:pt x="10658" y="2382"/>
                  </a:lnTo>
                  <a:lnTo>
                    <a:pt x="10470" y="2194"/>
                  </a:lnTo>
                  <a:lnTo>
                    <a:pt x="10313" y="2069"/>
                  </a:lnTo>
                  <a:lnTo>
                    <a:pt x="10094" y="1943"/>
                  </a:lnTo>
                  <a:lnTo>
                    <a:pt x="9906" y="1818"/>
                  </a:lnTo>
                  <a:lnTo>
                    <a:pt x="9686" y="1724"/>
                  </a:lnTo>
                  <a:lnTo>
                    <a:pt x="9467" y="1661"/>
                  </a:lnTo>
                  <a:lnTo>
                    <a:pt x="9216" y="1630"/>
                  </a:lnTo>
                  <a:lnTo>
                    <a:pt x="8966" y="1599"/>
                  </a:lnTo>
                  <a:lnTo>
                    <a:pt x="8715" y="1567"/>
                  </a:lnTo>
                  <a:lnTo>
                    <a:pt x="8433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fill="none" h="1788" w="879">
                  <a:moveTo>
                    <a:pt x="346" y="1662"/>
                  </a:moveTo>
                  <a:lnTo>
                    <a:pt x="346" y="1662"/>
                  </a:lnTo>
                  <a:lnTo>
                    <a:pt x="220" y="1349"/>
                  </a:lnTo>
                  <a:lnTo>
                    <a:pt x="126" y="1004"/>
                  </a:lnTo>
                  <a:lnTo>
                    <a:pt x="32" y="691"/>
                  </a:lnTo>
                  <a:lnTo>
                    <a:pt x="1" y="346"/>
                  </a:lnTo>
                  <a:lnTo>
                    <a:pt x="1" y="346"/>
                  </a:lnTo>
                  <a:lnTo>
                    <a:pt x="1" y="220"/>
                  </a:lnTo>
                  <a:lnTo>
                    <a:pt x="32" y="126"/>
                  </a:lnTo>
                  <a:lnTo>
                    <a:pt x="95" y="64"/>
                  </a:lnTo>
                  <a:lnTo>
                    <a:pt x="189" y="1"/>
                  </a:lnTo>
                  <a:lnTo>
                    <a:pt x="283" y="1"/>
                  </a:lnTo>
                  <a:lnTo>
                    <a:pt x="377" y="32"/>
                  </a:lnTo>
                  <a:lnTo>
                    <a:pt x="440" y="95"/>
                  </a:lnTo>
                  <a:lnTo>
                    <a:pt x="502" y="189"/>
                  </a:lnTo>
                  <a:lnTo>
                    <a:pt x="502" y="189"/>
                  </a:lnTo>
                  <a:lnTo>
                    <a:pt x="690" y="816"/>
                  </a:lnTo>
                  <a:lnTo>
                    <a:pt x="784" y="1129"/>
                  </a:lnTo>
                  <a:lnTo>
                    <a:pt x="878" y="1443"/>
                  </a:lnTo>
                  <a:lnTo>
                    <a:pt x="878" y="1443"/>
                  </a:lnTo>
                  <a:lnTo>
                    <a:pt x="878" y="1537"/>
                  </a:lnTo>
                  <a:lnTo>
                    <a:pt x="847" y="1631"/>
                  </a:lnTo>
                  <a:lnTo>
                    <a:pt x="784" y="1725"/>
                  </a:lnTo>
                  <a:lnTo>
                    <a:pt x="722" y="1788"/>
                  </a:lnTo>
                  <a:lnTo>
                    <a:pt x="628" y="1788"/>
                  </a:lnTo>
                  <a:lnTo>
                    <a:pt x="502" y="1788"/>
                  </a:lnTo>
                  <a:lnTo>
                    <a:pt x="440" y="1756"/>
                  </a:lnTo>
                  <a:lnTo>
                    <a:pt x="346" y="16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fill="none" h="1819" w="1349">
                  <a:moveTo>
                    <a:pt x="157" y="94"/>
                  </a:moveTo>
                  <a:lnTo>
                    <a:pt x="157" y="94"/>
                  </a:lnTo>
                  <a:lnTo>
                    <a:pt x="251" y="32"/>
                  </a:lnTo>
                  <a:lnTo>
                    <a:pt x="345" y="0"/>
                  </a:lnTo>
                  <a:lnTo>
                    <a:pt x="439" y="32"/>
                  </a:lnTo>
                  <a:lnTo>
                    <a:pt x="533" y="63"/>
                  </a:lnTo>
                  <a:lnTo>
                    <a:pt x="721" y="220"/>
                  </a:lnTo>
                  <a:lnTo>
                    <a:pt x="815" y="376"/>
                  </a:lnTo>
                  <a:lnTo>
                    <a:pt x="815" y="376"/>
                  </a:lnTo>
                  <a:lnTo>
                    <a:pt x="1004" y="627"/>
                  </a:lnTo>
                  <a:lnTo>
                    <a:pt x="1160" y="878"/>
                  </a:lnTo>
                  <a:lnTo>
                    <a:pt x="1286" y="1160"/>
                  </a:lnTo>
                  <a:lnTo>
                    <a:pt x="1348" y="1473"/>
                  </a:lnTo>
                  <a:lnTo>
                    <a:pt x="1348" y="1473"/>
                  </a:lnTo>
                  <a:lnTo>
                    <a:pt x="1348" y="1536"/>
                  </a:lnTo>
                  <a:lnTo>
                    <a:pt x="1317" y="1630"/>
                  </a:lnTo>
                  <a:lnTo>
                    <a:pt x="1254" y="1693"/>
                  </a:lnTo>
                  <a:lnTo>
                    <a:pt x="1192" y="1756"/>
                  </a:lnTo>
                  <a:lnTo>
                    <a:pt x="1129" y="1787"/>
                  </a:lnTo>
                  <a:lnTo>
                    <a:pt x="1035" y="1818"/>
                  </a:lnTo>
                  <a:lnTo>
                    <a:pt x="972" y="1818"/>
                  </a:lnTo>
                  <a:lnTo>
                    <a:pt x="878" y="1818"/>
                  </a:lnTo>
                  <a:lnTo>
                    <a:pt x="878" y="1818"/>
                  </a:lnTo>
                  <a:lnTo>
                    <a:pt x="690" y="1693"/>
                  </a:lnTo>
                  <a:lnTo>
                    <a:pt x="471" y="1536"/>
                  </a:lnTo>
                  <a:lnTo>
                    <a:pt x="283" y="1317"/>
                  </a:lnTo>
                  <a:lnTo>
                    <a:pt x="157" y="1066"/>
                  </a:lnTo>
                  <a:lnTo>
                    <a:pt x="32" y="815"/>
                  </a:lnTo>
                  <a:lnTo>
                    <a:pt x="0" y="564"/>
                  </a:lnTo>
                  <a:lnTo>
                    <a:pt x="0" y="439"/>
                  </a:lnTo>
                  <a:lnTo>
                    <a:pt x="32" y="314"/>
                  </a:lnTo>
                  <a:lnTo>
                    <a:pt x="94" y="188"/>
                  </a:lnTo>
                  <a:lnTo>
                    <a:pt x="157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fill="none" h="2132" w="1850">
                  <a:moveTo>
                    <a:pt x="1850" y="1756"/>
                  </a:moveTo>
                  <a:lnTo>
                    <a:pt x="1850" y="1756"/>
                  </a:lnTo>
                  <a:lnTo>
                    <a:pt x="1850" y="1850"/>
                  </a:lnTo>
                  <a:lnTo>
                    <a:pt x="1818" y="1912"/>
                  </a:lnTo>
                  <a:lnTo>
                    <a:pt x="1787" y="2006"/>
                  </a:lnTo>
                  <a:lnTo>
                    <a:pt x="1724" y="2069"/>
                  </a:lnTo>
                  <a:lnTo>
                    <a:pt x="1662" y="2132"/>
                  </a:lnTo>
                  <a:lnTo>
                    <a:pt x="1567" y="2132"/>
                  </a:lnTo>
                  <a:lnTo>
                    <a:pt x="1473" y="2132"/>
                  </a:lnTo>
                  <a:lnTo>
                    <a:pt x="1379" y="2100"/>
                  </a:lnTo>
                  <a:lnTo>
                    <a:pt x="1379" y="2100"/>
                  </a:lnTo>
                  <a:lnTo>
                    <a:pt x="1191" y="1944"/>
                  </a:lnTo>
                  <a:lnTo>
                    <a:pt x="1035" y="1756"/>
                  </a:lnTo>
                  <a:lnTo>
                    <a:pt x="878" y="1567"/>
                  </a:lnTo>
                  <a:lnTo>
                    <a:pt x="752" y="1348"/>
                  </a:lnTo>
                  <a:lnTo>
                    <a:pt x="752" y="1348"/>
                  </a:lnTo>
                  <a:lnTo>
                    <a:pt x="408" y="815"/>
                  </a:lnTo>
                  <a:lnTo>
                    <a:pt x="251" y="564"/>
                  </a:lnTo>
                  <a:lnTo>
                    <a:pt x="63" y="345"/>
                  </a:lnTo>
                  <a:lnTo>
                    <a:pt x="63" y="345"/>
                  </a:lnTo>
                  <a:lnTo>
                    <a:pt x="0" y="251"/>
                  </a:lnTo>
                  <a:lnTo>
                    <a:pt x="0" y="188"/>
                  </a:lnTo>
                  <a:lnTo>
                    <a:pt x="32" y="126"/>
                  </a:lnTo>
                  <a:lnTo>
                    <a:pt x="63" y="63"/>
                  </a:lnTo>
                  <a:lnTo>
                    <a:pt x="126" y="31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45" y="63"/>
                  </a:lnTo>
                  <a:lnTo>
                    <a:pt x="345" y="63"/>
                  </a:lnTo>
                  <a:lnTo>
                    <a:pt x="784" y="439"/>
                  </a:lnTo>
                  <a:lnTo>
                    <a:pt x="1254" y="846"/>
                  </a:lnTo>
                  <a:lnTo>
                    <a:pt x="1254" y="846"/>
                  </a:lnTo>
                  <a:lnTo>
                    <a:pt x="1442" y="1035"/>
                  </a:lnTo>
                  <a:lnTo>
                    <a:pt x="1630" y="1254"/>
                  </a:lnTo>
                  <a:lnTo>
                    <a:pt x="1756" y="1473"/>
                  </a:lnTo>
                  <a:lnTo>
                    <a:pt x="1850" y="17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fill="none" h="4672" w="6646">
                  <a:moveTo>
                    <a:pt x="3542" y="3731"/>
                  </a:moveTo>
                  <a:lnTo>
                    <a:pt x="3542" y="3731"/>
                  </a:lnTo>
                  <a:lnTo>
                    <a:pt x="4075" y="3700"/>
                  </a:lnTo>
                  <a:lnTo>
                    <a:pt x="4608" y="3637"/>
                  </a:lnTo>
                  <a:lnTo>
                    <a:pt x="5141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298" y="4170"/>
                  </a:lnTo>
                  <a:lnTo>
                    <a:pt x="4796" y="4327"/>
                  </a:lnTo>
                  <a:lnTo>
                    <a:pt x="4263" y="4483"/>
                  </a:lnTo>
                  <a:lnTo>
                    <a:pt x="3730" y="4609"/>
                  </a:lnTo>
                  <a:lnTo>
                    <a:pt x="3198" y="4640"/>
                  </a:lnTo>
                  <a:lnTo>
                    <a:pt x="2633" y="4672"/>
                  </a:lnTo>
                  <a:lnTo>
                    <a:pt x="2100" y="4609"/>
                  </a:lnTo>
                  <a:lnTo>
                    <a:pt x="1850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23" y="4295"/>
                  </a:lnTo>
                  <a:lnTo>
                    <a:pt x="878" y="4045"/>
                  </a:lnTo>
                  <a:lnTo>
                    <a:pt x="564" y="3762"/>
                  </a:lnTo>
                  <a:lnTo>
                    <a:pt x="345" y="3418"/>
                  </a:lnTo>
                  <a:lnTo>
                    <a:pt x="220" y="3261"/>
                  </a:lnTo>
                  <a:lnTo>
                    <a:pt x="157" y="3073"/>
                  </a:lnTo>
                  <a:lnTo>
                    <a:pt x="94" y="2885"/>
                  </a:lnTo>
                  <a:lnTo>
                    <a:pt x="32" y="2665"/>
                  </a:lnTo>
                  <a:lnTo>
                    <a:pt x="0" y="2477"/>
                  </a:lnTo>
                  <a:lnTo>
                    <a:pt x="0" y="2258"/>
                  </a:lnTo>
                  <a:lnTo>
                    <a:pt x="32" y="2038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568"/>
                  </a:lnTo>
                  <a:lnTo>
                    <a:pt x="251" y="1317"/>
                  </a:lnTo>
                  <a:lnTo>
                    <a:pt x="376" y="1067"/>
                  </a:lnTo>
                  <a:lnTo>
                    <a:pt x="533" y="879"/>
                  </a:lnTo>
                  <a:lnTo>
                    <a:pt x="658" y="691"/>
                  </a:lnTo>
                  <a:lnTo>
                    <a:pt x="847" y="565"/>
                  </a:lnTo>
                  <a:lnTo>
                    <a:pt x="1003" y="408"/>
                  </a:lnTo>
                  <a:lnTo>
                    <a:pt x="1191" y="314"/>
                  </a:lnTo>
                  <a:lnTo>
                    <a:pt x="1411" y="220"/>
                  </a:lnTo>
                  <a:lnTo>
                    <a:pt x="1599" y="126"/>
                  </a:lnTo>
                  <a:lnTo>
                    <a:pt x="1818" y="95"/>
                  </a:lnTo>
                  <a:lnTo>
                    <a:pt x="2038" y="32"/>
                  </a:lnTo>
                  <a:lnTo>
                    <a:pt x="2508" y="1"/>
                  </a:lnTo>
                  <a:lnTo>
                    <a:pt x="3009" y="64"/>
                  </a:lnTo>
                  <a:lnTo>
                    <a:pt x="3511" y="126"/>
                  </a:lnTo>
                  <a:lnTo>
                    <a:pt x="3981" y="283"/>
                  </a:lnTo>
                  <a:lnTo>
                    <a:pt x="4483" y="440"/>
                  </a:lnTo>
                  <a:lnTo>
                    <a:pt x="4953" y="659"/>
                  </a:lnTo>
                  <a:lnTo>
                    <a:pt x="5392" y="910"/>
                  </a:lnTo>
                  <a:lnTo>
                    <a:pt x="5799" y="1161"/>
                  </a:lnTo>
                  <a:lnTo>
                    <a:pt x="6175" y="1443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52" y="1819"/>
                  </a:lnTo>
                  <a:lnTo>
                    <a:pt x="6614" y="1882"/>
                  </a:lnTo>
                  <a:lnTo>
                    <a:pt x="6646" y="2038"/>
                  </a:lnTo>
                  <a:lnTo>
                    <a:pt x="6614" y="2195"/>
                  </a:lnTo>
                  <a:lnTo>
                    <a:pt x="6520" y="2352"/>
                  </a:lnTo>
                  <a:lnTo>
                    <a:pt x="6395" y="2477"/>
                  </a:lnTo>
                  <a:lnTo>
                    <a:pt x="6269" y="2540"/>
                  </a:lnTo>
                  <a:lnTo>
                    <a:pt x="6113" y="2540"/>
                  </a:lnTo>
                  <a:lnTo>
                    <a:pt x="6019" y="2509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454" y="2164"/>
                  </a:lnTo>
                  <a:lnTo>
                    <a:pt x="4859" y="1819"/>
                  </a:lnTo>
                  <a:lnTo>
                    <a:pt x="4169" y="1443"/>
                  </a:lnTo>
                  <a:lnTo>
                    <a:pt x="3793" y="1317"/>
                  </a:lnTo>
                  <a:lnTo>
                    <a:pt x="3448" y="1161"/>
                  </a:lnTo>
                  <a:lnTo>
                    <a:pt x="3072" y="1067"/>
                  </a:lnTo>
                  <a:lnTo>
                    <a:pt x="2727" y="1035"/>
                  </a:lnTo>
                  <a:lnTo>
                    <a:pt x="2414" y="1004"/>
                  </a:lnTo>
                  <a:lnTo>
                    <a:pt x="2100" y="1067"/>
                  </a:lnTo>
                  <a:lnTo>
                    <a:pt x="1787" y="1161"/>
                  </a:lnTo>
                  <a:lnTo>
                    <a:pt x="1662" y="1223"/>
                  </a:lnTo>
                  <a:lnTo>
                    <a:pt x="1536" y="1317"/>
                  </a:lnTo>
                  <a:lnTo>
                    <a:pt x="1442" y="1443"/>
                  </a:lnTo>
                  <a:lnTo>
                    <a:pt x="1348" y="1568"/>
                  </a:lnTo>
                  <a:lnTo>
                    <a:pt x="1254" y="1725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95"/>
                  </a:lnTo>
                  <a:lnTo>
                    <a:pt x="1066" y="2446"/>
                  </a:lnTo>
                  <a:lnTo>
                    <a:pt x="1066" y="2665"/>
                  </a:lnTo>
                  <a:lnTo>
                    <a:pt x="1160" y="2853"/>
                  </a:lnTo>
                  <a:lnTo>
                    <a:pt x="1254" y="3010"/>
                  </a:lnTo>
                  <a:lnTo>
                    <a:pt x="1379" y="3167"/>
                  </a:lnTo>
                  <a:lnTo>
                    <a:pt x="1568" y="3292"/>
                  </a:lnTo>
                  <a:lnTo>
                    <a:pt x="1756" y="3418"/>
                  </a:lnTo>
                  <a:lnTo>
                    <a:pt x="1975" y="3512"/>
                  </a:lnTo>
                  <a:lnTo>
                    <a:pt x="2194" y="3574"/>
                  </a:lnTo>
                  <a:lnTo>
                    <a:pt x="2665" y="3700"/>
                  </a:lnTo>
                  <a:lnTo>
                    <a:pt x="3135" y="3731"/>
                  </a:lnTo>
                  <a:lnTo>
                    <a:pt x="3542" y="37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fill="none" h="5330" w="7399">
                  <a:moveTo>
                    <a:pt x="3198" y="4201"/>
                  </a:moveTo>
                  <a:lnTo>
                    <a:pt x="3198" y="4201"/>
                  </a:lnTo>
                  <a:lnTo>
                    <a:pt x="3606" y="4013"/>
                  </a:lnTo>
                  <a:lnTo>
                    <a:pt x="3982" y="3762"/>
                  </a:lnTo>
                  <a:lnTo>
                    <a:pt x="4327" y="3511"/>
                  </a:lnTo>
                  <a:lnTo>
                    <a:pt x="4671" y="3229"/>
                  </a:lnTo>
                  <a:lnTo>
                    <a:pt x="4671" y="3229"/>
                  </a:lnTo>
                  <a:lnTo>
                    <a:pt x="4954" y="2947"/>
                  </a:lnTo>
                  <a:lnTo>
                    <a:pt x="5204" y="2696"/>
                  </a:lnTo>
                  <a:lnTo>
                    <a:pt x="5674" y="2132"/>
                  </a:lnTo>
                  <a:lnTo>
                    <a:pt x="6176" y="1568"/>
                  </a:lnTo>
                  <a:lnTo>
                    <a:pt x="6427" y="1317"/>
                  </a:lnTo>
                  <a:lnTo>
                    <a:pt x="6678" y="1066"/>
                  </a:lnTo>
                  <a:lnTo>
                    <a:pt x="6678" y="1066"/>
                  </a:lnTo>
                  <a:lnTo>
                    <a:pt x="6834" y="972"/>
                  </a:lnTo>
                  <a:lnTo>
                    <a:pt x="6991" y="941"/>
                  </a:lnTo>
                  <a:lnTo>
                    <a:pt x="7116" y="972"/>
                  </a:lnTo>
                  <a:lnTo>
                    <a:pt x="7242" y="1035"/>
                  </a:lnTo>
                  <a:lnTo>
                    <a:pt x="7336" y="1129"/>
                  </a:lnTo>
                  <a:lnTo>
                    <a:pt x="7399" y="1255"/>
                  </a:lnTo>
                  <a:lnTo>
                    <a:pt x="7399" y="1411"/>
                  </a:lnTo>
                  <a:lnTo>
                    <a:pt x="7336" y="1568"/>
                  </a:lnTo>
                  <a:lnTo>
                    <a:pt x="7336" y="1568"/>
                  </a:lnTo>
                  <a:lnTo>
                    <a:pt x="7022" y="2070"/>
                  </a:lnTo>
                  <a:lnTo>
                    <a:pt x="6646" y="2602"/>
                  </a:lnTo>
                  <a:lnTo>
                    <a:pt x="6207" y="3104"/>
                  </a:lnTo>
                  <a:lnTo>
                    <a:pt x="5769" y="3606"/>
                  </a:lnTo>
                  <a:lnTo>
                    <a:pt x="5267" y="4044"/>
                  </a:lnTo>
                  <a:lnTo>
                    <a:pt x="4734" y="4452"/>
                  </a:lnTo>
                  <a:lnTo>
                    <a:pt x="4201" y="4797"/>
                  </a:lnTo>
                  <a:lnTo>
                    <a:pt x="3919" y="4953"/>
                  </a:lnTo>
                  <a:lnTo>
                    <a:pt x="3637" y="5079"/>
                  </a:lnTo>
                  <a:lnTo>
                    <a:pt x="3637" y="5079"/>
                  </a:lnTo>
                  <a:lnTo>
                    <a:pt x="3198" y="5204"/>
                  </a:lnTo>
                  <a:lnTo>
                    <a:pt x="2728" y="5298"/>
                  </a:lnTo>
                  <a:lnTo>
                    <a:pt x="2226" y="5330"/>
                  </a:lnTo>
                  <a:lnTo>
                    <a:pt x="1944" y="5330"/>
                  </a:lnTo>
                  <a:lnTo>
                    <a:pt x="1693" y="5298"/>
                  </a:lnTo>
                  <a:lnTo>
                    <a:pt x="1474" y="5236"/>
                  </a:lnTo>
                  <a:lnTo>
                    <a:pt x="1223" y="5173"/>
                  </a:lnTo>
                  <a:lnTo>
                    <a:pt x="1004" y="5079"/>
                  </a:lnTo>
                  <a:lnTo>
                    <a:pt x="784" y="4953"/>
                  </a:lnTo>
                  <a:lnTo>
                    <a:pt x="596" y="4828"/>
                  </a:lnTo>
                  <a:lnTo>
                    <a:pt x="440" y="4640"/>
                  </a:lnTo>
                  <a:lnTo>
                    <a:pt x="283" y="4452"/>
                  </a:lnTo>
                  <a:lnTo>
                    <a:pt x="158" y="4232"/>
                  </a:lnTo>
                  <a:lnTo>
                    <a:pt x="158" y="4232"/>
                  </a:lnTo>
                  <a:lnTo>
                    <a:pt x="63" y="4013"/>
                  </a:lnTo>
                  <a:lnTo>
                    <a:pt x="32" y="3762"/>
                  </a:lnTo>
                  <a:lnTo>
                    <a:pt x="1" y="3543"/>
                  </a:lnTo>
                  <a:lnTo>
                    <a:pt x="32" y="3323"/>
                  </a:lnTo>
                  <a:lnTo>
                    <a:pt x="63" y="3104"/>
                  </a:lnTo>
                  <a:lnTo>
                    <a:pt x="158" y="2885"/>
                  </a:lnTo>
                  <a:lnTo>
                    <a:pt x="252" y="2665"/>
                  </a:lnTo>
                  <a:lnTo>
                    <a:pt x="346" y="2446"/>
                  </a:lnTo>
                  <a:lnTo>
                    <a:pt x="628" y="2038"/>
                  </a:lnTo>
                  <a:lnTo>
                    <a:pt x="973" y="1693"/>
                  </a:lnTo>
                  <a:lnTo>
                    <a:pt x="1317" y="1380"/>
                  </a:lnTo>
                  <a:lnTo>
                    <a:pt x="1662" y="1129"/>
                  </a:lnTo>
                  <a:lnTo>
                    <a:pt x="1662" y="1129"/>
                  </a:lnTo>
                  <a:lnTo>
                    <a:pt x="1944" y="941"/>
                  </a:lnTo>
                  <a:lnTo>
                    <a:pt x="2226" y="784"/>
                  </a:lnTo>
                  <a:lnTo>
                    <a:pt x="2540" y="659"/>
                  </a:lnTo>
                  <a:lnTo>
                    <a:pt x="2853" y="534"/>
                  </a:lnTo>
                  <a:lnTo>
                    <a:pt x="3512" y="314"/>
                  </a:lnTo>
                  <a:lnTo>
                    <a:pt x="4201" y="189"/>
                  </a:lnTo>
                  <a:lnTo>
                    <a:pt x="4891" y="95"/>
                  </a:lnTo>
                  <a:lnTo>
                    <a:pt x="5580" y="32"/>
                  </a:lnTo>
                  <a:lnTo>
                    <a:pt x="6270" y="1"/>
                  </a:lnTo>
                  <a:lnTo>
                    <a:pt x="6928" y="1"/>
                  </a:lnTo>
                  <a:lnTo>
                    <a:pt x="6928" y="1"/>
                  </a:lnTo>
                  <a:lnTo>
                    <a:pt x="7022" y="1"/>
                  </a:lnTo>
                  <a:lnTo>
                    <a:pt x="7085" y="63"/>
                  </a:lnTo>
                  <a:lnTo>
                    <a:pt x="7116" y="126"/>
                  </a:lnTo>
                  <a:lnTo>
                    <a:pt x="7148" y="189"/>
                  </a:lnTo>
                  <a:lnTo>
                    <a:pt x="7148" y="283"/>
                  </a:lnTo>
                  <a:lnTo>
                    <a:pt x="7116" y="345"/>
                  </a:lnTo>
                  <a:lnTo>
                    <a:pt x="7054" y="408"/>
                  </a:lnTo>
                  <a:lnTo>
                    <a:pt x="6991" y="440"/>
                  </a:lnTo>
                  <a:lnTo>
                    <a:pt x="6991" y="440"/>
                  </a:lnTo>
                  <a:lnTo>
                    <a:pt x="5455" y="722"/>
                  </a:lnTo>
                  <a:lnTo>
                    <a:pt x="4577" y="878"/>
                  </a:lnTo>
                  <a:lnTo>
                    <a:pt x="4107" y="1004"/>
                  </a:lnTo>
                  <a:lnTo>
                    <a:pt x="3668" y="1129"/>
                  </a:lnTo>
                  <a:lnTo>
                    <a:pt x="3229" y="1255"/>
                  </a:lnTo>
                  <a:lnTo>
                    <a:pt x="2822" y="1443"/>
                  </a:lnTo>
                  <a:lnTo>
                    <a:pt x="2414" y="1631"/>
                  </a:lnTo>
                  <a:lnTo>
                    <a:pt x="2070" y="1850"/>
                  </a:lnTo>
                  <a:lnTo>
                    <a:pt x="1756" y="2101"/>
                  </a:lnTo>
                  <a:lnTo>
                    <a:pt x="1505" y="2383"/>
                  </a:lnTo>
                  <a:lnTo>
                    <a:pt x="1317" y="2696"/>
                  </a:lnTo>
                  <a:lnTo>
                    <a:pt x="1223" y="2885"/>
                  </a:lnTo>
                  <a:lnTo>
                    <a:pt x="1161" y="3073"/>
                  </a:lnTo>
                  <a:lnTo>
                    <a:pt x="1161" y="3073"/>
                  </a:lnTo>
                  <a:lnTo>
                    <a:pt x="1129" y="3292"/>
                  </a:lnTo>
                  <a:lnTo>
                    <a:pt x="1129" y="3511"/>
                  </a:lnTo>
                  <a:lnTo>
                    <a:pt x="1161" y="3668"/>
                  </a:lnTo>
                  <a:lnTo>
                    <a:pt x="1223" y="3825"/>
                  </a:lnTo>
                  <a:lnTo>
                    <a:pt x="1317" y="3950"/>
                  </a:lnTo>
                  <a:lnTo>
                    <a:pt x="1443" y="4076"/>
                  </a:lnTo>
                  <a:lnTo>
                    <a:pt x="1568" y="4170"/>
                  </a:lnTo>
                  <a:lnTo>
                    <a:pt x="1725" y="4232"/>
                  </a:lnTo>
                  <a:lnTo>
                    <a:pt x="1913" y="4264"/>
                  </a:lnTo>
                  <a:lnTo>
                    <a:pt x="2070" y="4295"/>
                  </a:lnTo>
                  <a:lnTo>
                    <a:pt x="2477" y="4326"/>
                  </a:lnTo>
                  <a:lnTo>
                    <a:pt x="2853" y="4264"/>
                  </a:lnTo>
                  <a:lnTo>
                    <a:pt x="3198" y="4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1818" y="3793"/>
                  </a:move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3918" y="4953"/>
                  </a:lnTo>
                  <a:lnTo>
                    <a:pt x="3354" y="4984"/>
                  </a:lnTo>
                  <a:lnTo>
                    <a:pt x="2821" y="4953"/>
                  </a:lnTo>
                  <a:lnTo>
                    <a:pt x="2288" y="4890"/>
                  </a:lnTo>
                  <a:lnTo>
                    <a:pt x="2038" y="4796"/>
                  </a:lnTo>
                  <a:lnTo>
                    <a:pt x="1787" y="4702"/>
                  </a:lnTo>
                  <a:lnTo>
                    <a:pt x="1536" y="4608"/>
                  </a:lnTo>
                  <a:lnTo>
                    <a:pt x="1317" y="4483"/>
                  </a:lnTo>
                  <a:lnTo>
                    <a:pt x="1066" y="4326"/>
                  </a:lnTo>
                  <a:lnTo>
                    <a:pt x="878" y="4169"/>
                  </a:lnTo>
                  <a:lnTo>
                    <a:pt x="658" y="3981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784" y="564"/>
                  </a:lnTo>
                  <a:lnTo>
                    <a:pt x="1003" y="408"/>
                  </a:lnTo>
                  <a:lnTo>
                    <a:pt x="1191" y="282"/>
                  </a:lnTo>
                  <a:lnTo>
                    <a:pt x="1411" y="157"/>
                  </a:lnTo>
                  <a:lnTo>
                    <a:pt x="1630" y="94"/>
                  </a:lnTo>
                  <a:lnTo>
                    <a:pt x="1818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476" y="0"/>
                  </a:lnTo>
                  <a:lnTo>
                    <a:pt x="2696" y="31"/>
                  </a:lnTo>
                  <a:lnTo>
                    <a:pt x="2915" y="94"/>
                  </a:lnTo>
                  <a:lnTo>
                    <a:pt x="3135" y="157"/>
                  </a:lnTo>
                  <a:lnTo>
                    <a:pt x="3542" y="345"/>
                  </a:lnTo>
                  <a:lnTo>
                    <a:pt x="3918" y="596"/>
                  </a:lnTo>
                  <a:lnTo>
                    <a:pt x="4294" y="909"/>
                  </a:lnTo>
                  <a:lnTo>
                    <a:pt x="4608" y="1285"/>
                  </a:lnTo>
                  <a:lnTo>
                    <a:pt x="4890" y="1661"/>
                  </a:lnTo>
                  <a:lnTo>
                    <a:pt x="5141" y="2069"/>
                  </a:lnTo>
                  <a:lnTo>
                    <a:pt x="5329" y="2539"/>
                  </a:lnTo>
                  <a:lnTo>
                    <a:pt x="5454" y="2978"/>
                  </a:lnTo>
                  <a:lnTo>
                    <a:pt x="5486" y="3448"/>
                  </a:lnTo>
                  <a:lnTo>
                    <a:pt x="5486" y="3668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09" y="4169"/>
                  </a:lnTo>
                  <a:lnTo>
                    <a:pt x="4984" y="4138"/>
                  </a:lnTo>
                  <a:lnTo>
                    <a:pt x="4859" y="4075"/>
                  </a:lnTo>
                  <a:lnTo>
                    <a:pt x="4765" y="3981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96" y="972"/>
                  </a:lnTo>
                  <a:lnTo>
                    <a:pt x="2351" y="940"/>
                  </a:lnTo>
                  <a:lnTo>
                    <a:pt x="2194" y="940"/>
                  </a:lnTo>
                  <a:lnTo>
                    <a:pt x="2038" y="972"/>
                  </a:lnTo>
                  <a:lnTo>
                    <a:pt x="1881" y="1003"/>
                  </a:lnTo>
                  <a:lnTo>
                    <a:pt x="1724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fill="none" h="6020" w="4547">
                  <a:moveTo>
                    <a:pt x="2759" y="1066"/>
                  </a:moveTo>
                  <a:lnTo>
                    <a:pt x="2759" y="1066"/>
                  </a:lnTo>
                  <a:lnTo>
                    <a:pt x="2571" y="1098"/>
                  </a:lnTo>
                  <a:lnTo>
                    <a:pt x="2415" y="1160"/>
                  </a:lnTo>
                  <a:lnTo>
                    <a:pt x="2258" y="1223"/>
                  </a:lnTo>
                  <a:lnTo>
                    <a:pt x="2070" y="1349"/>
                  </a:lnTo>
                  <a:lnTo>
                    <a:pt x="1788" y="1599"/>
                  </a:lnTo>
                  <a:lnTo>
                    <a:pt x="1506" y="1881"/>
                  </a:lnTo>
                  <a:lnTo>
                    <a:pt x="1255" y="2226"/>
                  </a:lnTo>
                  <a:lnTo>
                    <a:pt x="1067" y="2571"/>
                  </a:lnTo>
                  <a:lnTo>
                    <a:pt x="941" y="2916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768"/>
                  </a:lnTo>
                  <a:lnTo>
                    <a:pt x="973" y="5800"/>
                  </a:lnTo>
                  <a:lnTo>
                    <a:pt x="910" y="5831"/>
                  </a:lnTo>
                  <a:lnTo>
                    <a:pt x="785" y="5831"/>
                  </a:lnTo>
                  <a:lnTo>
                    <a:pt x="753" y="5800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471" y="5330"/>
                  </a:lnTo>
                  <a:lnTo>
                    <a:pt x="252" y="4859"/>
                  </a:lnTo>
                  <a:lnTo>
                    <a:pt x="126" y="4326"/>
                  </a:lnTo>
                  <a:lnTo>
                    <a:pt x="32" y="3825"/>
                  </a:lnTo>
                  <a:lnTo>
                    <a:pt x="1" y="3292"/>
                  </a:lnTo>
                  <a:lnTo>
                    <a:pt x="1" y="3041"/>
                  </a:lnTo>
                  <a:lnTo>
                    <a:pt x="32" y="2790"/>
                  </a:lnTo>
                  <a:lnTo>
                    <a:pt x="95" y="2540"/>
                  </a:lnTo>
                  <a:lnTo>
                    <a:pt x="158" y="2289"/>
                  </a:lnTo>
                  <a:lnTo>
                    <a:pt x="252" y="2038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628" y="1474"/>
                  </a:lnTo>
                  <a:lnTo>
                    <a:pt x="910" y="1129"/>
                  </a:lnTo>
                  <a:lnTo>
                    <a:pt x="1255" y="816"/>
                  </a:lnTo>
                  <a:lnTo>
                    <a:pt x="1600" y="502"/>
                  </a:lnTo>
                  <a:lnTo>
                    <a:pt x="2007" y="251"/>
                  </a:lnTo>
                  <a:lnTo>
                    <a:pt x="2227" y="157"/>
                  </a:lnTo>
                  <a:lnTo>
                    <a:pt x="2415" y="95"/>
                  </a:lnTo>
                  <a:lnTo>
                    <a:pt x="2634" y="32"/>
                  </a:lnTo>
                  <a:lnTo>
                    <a:pt x="2853" y="1"/>
                  </a:lnTo>
                  <a:lnTo>
                    <a:pt x="3073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512" y="95"/>
                  </a:lnTo>
                  <a:lnTo>
                    <a:pt x="3731" y="157"/>
                  </a:lnTo>
                  <a:lnTo>
                    <a:pt x="3919" y="251"/>
                  </a:lnTo>
                  <a:lnTo>
                    <a:pt x="4045" y="377"/>
                  </a:lnTo>
                  <a:lnTo>
                    <a:pt x="4201" y="502"/>
                  </a:lnTo>
                  <a:lnTo>
                    <a:pt x="4295" y="659"/>
                  </a:lnTo>
                  <a:lnTo>
                    <a:pt x="4389" y="816"/>
                  </a:lnTo>
                  <a:lnTo>
                    <a:pt x="4452" y="1004"/>
                  </a:lnTo>
                  <a:lnTo>
                    <a:pt x="4515" y="1223"/>
                  </a:lnTo>
                  <a:lnTo>
                    <a:pt x="4546" y="1411"/>
                  </a:lnTo>
                  <a:lnTo>
                    <a:pt x="4546" y="1850"/>
                  </a:lnTo>
                  <a:lnTo>
                    <a:pt x="4483" y="2320"/>
                  </a:lnTo>
                  <a:lnTo>
                    <a:pt x="4389" y="2822"/>
                  </a:lnTo>
                  <a:lnTo>
                    <a:pt x="4233" y="3323"/>
                  </a:lnTo>
                  <a:lnTo>
                    <a:pt x="4076" y="3825"/>
                  </a:lnTo>
                  <a:lnTo>
                    <a:pt x="3857" y="4295"/>
                  </a:lnTo>
                  <a:lnTo>
                    <a:pt x="3606" y="4734"/>
                  </a:lnTo>
                  <a:lnTo>
                    <a:pt x="3355" y="5141"/>
                  </a:lnTo>
                  <a:lnTo>
                    <a:pt x="3104" y="5486"/>
                  </a:lnTo>
                  <a:lnTo>
                    <a:pt x="2853" y="5768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09" y="6019"/>
                  </a:lnTo>
                  <a:lnTo>
                    <a:pt x="2383" y="6019"/>
                  </a:lnTo>
                  <a:lnTo>
                    <a:pt x="2258" y="5988"/>
                  </a:lnTo>
                  <a:lnTo>
                    <a:pt x="2164" y="5925"/>
                  </a:lnTo>
                  <a:lnTo>
                    <a:pt x="2101" y="5800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289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756"/>
                  </a:lnTo>
                  <a:lnTo>
                    <a:pt x="3512" y="1568"/>
                  </a:lnTo>
                  <a:lnTo>
                    <a:pt x="3480" y="1380"/>
                  </a:lnTo>
                  <a:lnTo>
                    <a:pt x="3418" y="1254"/>
                  </a:lnTo>
                  <a:lnTo>
                    <a:pt x="3324" y="1160"/>
                  </a:lnTo>
                  <a:lnTo>
                    <a:pt x="3167" y="1066"/>
                  </a:lnTo>
                  <a:lnTo>
                    <a:pt x="2979" y="1066"/>
                  </a:lnTo>
                  <a:lnTo>
                    <a:pt x="2759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fill="none" h="1819" w="2352">
                  <a:moveTo>
                    <a:pt x="439" y="63"/>
                  </a:moveTo>
                  <a:lnTo>
                    <a:pt x="439" y="63"/>
                  </a:lnTo>
                  <a:lnTo>
                    <a:pt x="659" y="188"/>
                  </a:lnTo>
                  <a:lnTo>
                    <a:pt x="909" y="313"/>
                  </a:lnTo>
                  <a:lnTo>
                    <a:pt x="1348" y="533"/>
                  </a:lnTo>
                  <a:lnTo>
                    <a:pt x="1348" y="533"/>
                  </a:lnTo>
                  <a:lnTo>
                    <a:pt x="1787" y="784"/>
                  </a:lnTo>
                  <a:lnTo>
                    <a:pt x="2006" y="909"/>
                  </a:lnTo>
                  <a:lnTo>
                    <a:pt x="2194" y="1066"/>
                  </a:lnTo>
                  <a:lnTo>
                    <a:pt x="2194" y="1066"/>
                  </a:lnTo>
                  <a:lnTo>
                    <a:pt x="2320" y="1191"/>
                  </a:lnTo>
                  <a:lnTo>
                    <a:pt x="2351" y="1348"/>
                  </a:lnTo>
                  <a:lnTo>
                    <a:pt x="2320" y="1473"/>
                  </a:lnTo>
                  <a:lnTo>
                    <a:pt x="2289" y="1599"/>
                  </a:lnTo>
                  <a:lnTo>
                    <a:pt x="2163" y="1693"/>
                  </a:lnTo>
                  <a:lnTo>
                    <a:pt x="2069" y="1787"/>
                  </a:lnTo>
                  <a:lnTo>
                    <a:pt x="1912" y="1818"/>
                  </a:lnTo>
                  <a:lnTo>
                    <a:pt x="1756" y="1818"/>
                  </a:lnTo>
                  <a:lnTo>
                    <a:pt x="1756" y="1818"/>
                  </a:lnTo>
                  <a:lnTo>
                    <a:pt x="1474" y="1724"/>
                  </a:lnTo>
                  <a:lnTo>
                    <a:pt x="1223" y="1630"/>
                  </a:lnTo>
                  <a:lnTo>
                    <a:pt x="972" y="1473"/>
                  </a:lnTo>
                  <a:lnTo>
                    <a:pt x="753" y="1285"/>
                  </a:lnTo>
                  <a:lnTo>
                    <a:pt x="753" y="1285"/>
                  </a:lnTo>
                  <a:lnTo>
                    <a:pt x="564" y="1128"/>
                  </a:lnTo>
                  <a:lnTo>
                    <a:pt x="408" y="940"/>
                  </a:lnTo>
                  <a:lnTo>
                    <a:pt x="63" y="564"/>
                  </a:lnTo>
                  <a:lnTo>
                    <a:pt x="63" y="564"/>
                  </a:lnTo>
                  <a:lnTo>
                    <a:pt x="0" y="470"/>
                  </a:lnTo>
                  <a:lnTo>
                    <a:pt x="0" y="345"/>
                  </a:lnTo>
                  <a:lnTo>
                    <a:pt x="0" y="219"/>
                  </a:lnTo>
                  <a:lnTo>
                    <a:pt x="63" y="125"/>
                  </a:lnTo>
                  <a:lnTo>
                    <a:pt x="126" y="63"/>
                  </a:lnTo>
                  <a:lnTo>
                    <a:pt x="220" y="0"/>
                  </a:lnTo>
                  <a:lnTo>
                    <a:pt x="345" y="0"/>
                  </a:lnTo>
                  <a:lnTo>
                    <a:pt x="439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fill="none" h="1381" w="2540">
                  <a:moveTo>
                    <a:pt x="95" y="534"/>
                  </a:moveTo>
                  <a:lnTo>
                    <a:pt x="95" y="534"/>
                  </a:lnTo>
                  <a:lnTo>
                    <a:pt x="32" y="440"/>
                  </a:lnTo>
                  <a:lnTo>
                    <a:pt x="0" y="346"/>
                  </a:lnTo>
                  <a:lnTo>
                    <a:pt x="0" y="252"/>
                  </a:lnTo>
                  <a:lnTo>
                    <a:pt x="32" y="158"/>
                  </a:lnTo>
                  <a:lnTo>
                    <a:pt x="95" y="95"/>
                  </a:lnTo>
                  <a:lnTo>
                    <a:pt x="189" y="32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408" y="1"/>
                  </a:lnTo>
                  <a:lnTo>
                    <a:pt x="1380" y="189"/>
                  </a:lnTo>
                  <a:lnTo>
                    <a:pt x="1881" y="314"/>
                  </a:lnTo>
                  <a:lnTo>
                    <a:pt x="2132" y="408"/>
                  </a:lnTo>
                  <a:lnTo>
                    <a:pt x="2320" y="534"/>
                  </a:lnTo>
                  <a:lnTo>
                    <a:pt x="2320" y="534"/>
                  </a:lnTo>
                  <a:lnTo>
                    <a:pt x="2445" y="628"/>
                  </a:lnTo>
                  <a:lnTo>
                    <a:pt x="2508" y="722"/>
                  </a:lnTo>
                  <a:lnTo>
                    <a:pt x="2540" y="878"/>
                  </a:lnTo>
                  <a:lnTo>
                    <a:pt x="2540" y="1004"/>
                  </a:lnTo>
                  <a:lnTo>
                    <a:pt x="2540" y="1129"/>
                  </a:lnTo>
                  <a:lnTo>
                    <a:pt x="2477" y="1255"/>
                  </a:lnTo>
                  <a:lnTo>
                    <a:pt x="2351" y="1317"/>
                  </a:lnTo>
                  <a:lnTo>
                    <a:pt x="2226" y="1380"/>
                  </a:lnTo>
                  <a:lnTo>
                    <a:pt x="2226" y="1380"/>
                  </a:lnTo>
                  <a:lnTo>
                    <a:pt x="1944" y="1380"/>
                  </a:lnTo>
                  <a:lnTo>
                    <a:pt x="1630" y="1349"/>
                  </a:lnTo>
                  <a:lnTo>
                    <a:pt x="1348" y="1286"/>
                  </a:lnTo>
                  <a:lnTo>
                    <a:pt x="1098" y="1192"/>
                  </a:lnTo>
                  <a:lnTo>
                    <a:pt x="815" y="1035"/>
                  </a:lnTo>
                  <a:lnTo>
                    <a:pt x="565" y="878"/>
                  </a:lnTo>
                  <a:lnTo>
                    <a:pt x="95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fill="none" h="24357" w="27241">
                  <a:moveTo>
                    <a:pt x="1568" y="19310"/>
                  </a:moveTo>
                  <a:lnTo>
                    <a:pt x="1568" y="19310"/>
                  </a:lnTo>
                  <a:lnTo>
                    <a:pt x="1881" y="18871"/>
                  </a:lnTo>
                  <a:lnTo>
                    <a:pt x="2132" y="18432"/>
                  </a:lnTo>
                  <a:lnTo>
                    <a:pt x="2351" y="17993"/>
                  </a:lnTo>
                  <a:lnTo>
                    <a:pt x="2508" y="17555"/>
                  </a:lnTo>
                  <a:lnTo>
                    <a:pt x="2665" y="17116"/>
                  </a:lnTo>
                  <a:lnTo>
                    <a:pt x="2790" y="16646"/>
                  </a:lnTo>
                  <a:lnTo>
                    <a:pt x="3010" y="15736"/>
                  </a:lnTo>
                  <a:lnTo>
                    <a:pt x="3166" y="14827"/>
                  </a:lnTo>
                  <a:lnTo>
                    <a:pt x="3292" y="13887"/>
                  </a:lnTo>
                  <a:lnTo>
                    <a:pt x="3480" y="12947"/>
                  </a:lnTo>
                  <a:lnTo>
                    <a:pt x="3574" y="12445"/>
                  </a:lnTo>
                  <a:lnTo>
                    <a:pt x="3699" y="11975"/>
                  </a:lnTo>
                  <a:lnTo>
                    <a:pt x="3699" y="11975"/>
                  </a:lnTo>
                  <a:lnTo>
                    <a:pt x="3825" y="11661"/>
                  </a:lnTo>
                  <a:lnTo>
                    <a:pt x="3919" y="11379"/>
                  </a:lnTo>
                  <a:lnTo>
                    <a:pt x="4044" y="11097"/>
                  </a:lnTo>
                  <a:lnTo>
                    <a:pt x="4201" y="10815"/>
                  </a:lnTo>
                  <a:lnTo>
                    <a:pt x="4357" y="10564"/>
                  </a:lnTo>
                  <a:lnTo>
                    <a:pt x="4546" y="10345"/>
                  </a:lnTo>
                  <a:lnTo>
                    <a:pt x="4922" y="9906"/>
                  </a:lnTo>
                  <a:lnTo>
                    <a:pt x="5361" y="9530"/>
                  </a:lnTo>
                  <a:lnTo>
                    <a:pt x="5831" y="9154"/>
                  </a:lnTo>
                  <a:lnTo>
                    <a:pt x="6332" y="8840"/>
                  </a:lnTo>
                  <a:lnTo>
                    <a:pt x="6897" y="8496"/>
                  </a:lnTo>
                  <a:lnTo>
                    <a:pt x="6897" y="8496"/>
                  </a:lnTo>
                  <a:lnTo>
                    <a:pt x="7273" y="8276"/>
                  </a:lnTo>
                  <a:lnTo>
                    <a:pt x="7649" y="8025"/>
                  </a:lnTo>
                  <a:lnTo>
                    <a:pt x="7994" y="7775"/>
                  </a:lnTo>
                  <a:lnTo>
                    <a:pt x="8307" y="7524"/>
                  </a:lnTo>
                  <a:lnTo>
                    <a:pt x="8903" y="6960"/>
                  </a:lnTo>
                  <a:lnTo>
                    <a:pt x="9436" y="6395"/>
                  </a:lnTo>
                  <a:lnTo>
                    <a:pt x="9937" y="5800"/>
                  </a:lnTo>
                  <a:lnTo>
                    <a:pt x="10407" y="5141"/>
                  </a:lnTo>
                  <a:lnTo>
                    <a:pt x="11442" y="3762"/>
                  </a:lnTo>
                  <a:lnTo>
                    <a:pt x="11442" y="3762"/>
                  </a:lnTo>
                  <a:lnTo>
                    <a:pt x="11661" y="3480"/>
                  </a:lnTo>
                  <a:lnTo>
                    <a:pt x="11912" y="3229"/>
                  </a:lnTo>
                  <a:lnTo>
                    <a:pt x="12131" y="2979"/>
                  </a:lnTo>
                  <a:lnTo>
                    <a:pt x="12382" y="2759"/>
                  </a:lnTo>
                  <a:lnTo>
                    <a:pt x="12602" y="2571"/>
                  </a:lnTo>
                  <a:lnTo>
                    <a:pt x="12852" y="2414"/>
                  </a:lnTo>
                  <a:lnTo>
                    <a:pt x="13134" y="2258"/>
                  </a:lnTo>
                  <a:lnTo>
                    <a:pt x="13385" y="2132"/>
                  </a:lnTo>
                  <a:lnTo>
                    <a:pt x="13949" y="1913"/>
                  </a:lnTo>
                  <a:lnTo>
                    <a:pt x="14514" y="1725"/>
                  </a:lnTo>
                  <a:lnTo>
                    <a:pt x="15172" y="1599"/>
                  </a:lnTo>
                  <a:lnTo>
                    <a:pt x="15862" y="1474"/>
                  </a:lnTo>
                  <a:lnTo>
                    <a:pt x="15862" y="1474"/>
                  </a:lnTo>
                  <a:lnTo>
                    <a:pt x="16300" y="1380"/>
                  </a:lnTo>
                  <a:lnTo>
                    <a:pt x="16708" y="1286"/>
                  </a:lnTo>
                  <a:lnTo>
                    <a:pt x="17523" y="1035"/>
                  </a:lnTo>
                  <a:lnTo>
                    <a:pt x="19059" y="439"/>
                  </a:lnTo>
                  <a:lnTo>
                    <a:pt x="19435" y="314"/>
                  </a:lnTo>
                  <a:lnTo>
                    <a:pt x="19811" y="189"/>
                  </a:lnTo>
                  <a:lnTo>
                    <a:pt x="20219" y="95"/>
                  </a:lnTo>
                  <a:lnTo>
                    <a:pt x="20626" y="32"/>
                  </a:lnTo>
                  <a:lnTo>
                    <a:pt x="21034" y="1"/>
                  </a:lnTo>
                  <a:lnTo>
                    <a:pt x="21441" y="32"/>
                  </a:lnTo>
                  <a:lnTo>
                    <a:pt x="21880" y="95"/>
                  </a:lnTo>
                  <a:lnTo>
                    <a:pt x="22350" y="189"/>
                  </a:lnTo>
                  <a:lnTo>
                    <a:pt x="22350" y="189"/>
                  </a:lnTo>
                  <a:lnTo>
                    <a:pt x="22695" y="314"/>
                  </a:lnTo>
                  <a:lnTo>
                    <a:pt x="23040" y="439"/>
                  </a:lnTo>
                  <a:lnTo>
                    <a:pt x="23385" y="596"/>
                  </a:lnTo>
                  <a:lnTo>
                    <a:pt x="23698" y="784"/>
                  </a:lnTo>
                  <a:lnTo>
                    <a:pt x="24012" y="972"/>
                  </a:lnTo>
                  <a:lnTo>
                    <a:pt x="24294" y="1160"/>
                  </a:lnTo>
                  <a:lnTo>
                    <a:pt x="24576" y="1380"/>
                  </a:lnTo>
                  <a:lnTo>
                    <a:pt x="24858" y="1599"/>
                  </a:lnTo>
                  <a:lnTo>
                    <a:pt x="25359" y="2101"/>
                  </a:lnTo>
                  <a:lnTo>
                    <a:pt x="25798" y="2634"/>
                  </a:lnTo>
                  <a:lnTo>
                    <a:pt x="26174" y="3198"/>
                  </a:lnTo>
                  <a:lnTo>
                    <a:pt x="26519" y="3825"/>
                  </a:lnTo>
                  <a:lnTo>
                    <a:pt x="26770" y="4452"/>
                  </a:lnTo>
                  <a:lnTo>
                    <a:pt x="26989" y="5141"/>
                  </a:lnTo>
                  <a:lnTo>
                    <a:pt x="27115" y="5831"/>
                  </a:lnTo>
                  <a:lnTo>
                    <a:pt x="27209" y="6521"/>
                  </a:lnTo>
                  <a:lnTo>
                    <a:pt x="27240" y="7242"/>
                  </a:lnTo>
                  <a:lnTo>
                    <a:pt x="27177" y="7931"/>
                  </a:lnTo>
                  <a:lnTo>
                    <a:pt x="27052" y="8652"/>
                  </a:lnTo>
                  <a:lnTo>
                    <a:pt x="26864" y="9342"/>
                  </a:lnTo>
                  <a:lnTo>
                    <a:pt x="26864" y="9342"/>
                  </a:lnTo>
                  <a:lnTo>
                    <a:pt x="26833" y="9467"/>
                  </a:lnTo>
                  <a:lnTo>
                    <a:pt x="26770" y="9530"/>
                  </a:lnTo>
                  <a:lnTo>
                    <a:pt x="26707" y="9593"/>
                  </a:lnTo>
                  <a:lnTo>
                    <a:pt x="26613" y="9655"/>
                  </a:lnTo>
                  <a:lnTo>
                    <a:pt x="26457" y="9687"/>
                  </a:lnTo>
                  <a:lnTo>
                    <a:pt x="26268" y="9687"/>
                  </a:lnTo>
                  <a:lnTo>
                    <a:pt x="26112" y="9593"/>
                  </a:lnTo>
                  <a:lnTo>
                    <a:pt x="25955" y="9467"/>
                  </a:lnTo>
                  <a:lnTo>
                    <a:pt x="25924" y="9405"/>
                  </a:lnTo>
                  <a:lnTo>
                    <a:pt x="25892" y="9311"/>
                  </a:lnTo>
                  <a:lnTo>
                    <a:pt x="25892" y="9185"/>
                  </a:lnTo>
                  <a:lnTo>
                    <a:pt x="25924" y="9091"/>
                  </a:lnTo>
                  <a:lnTo>
                    <a:pt x="25924" y="9091"/>
                  </a:lnTo>
                  <a:lnTo>
                    <a:pt x="26018" y="8621"/>
                  </a:lnTo>
                  <a:lnTo>
                    <a:pt x="26112" y="8151"/>
                  </a:lnTo>
                  <a:lnTo>
                    <a:pt x="26174" y="7680"/>
                  </a:lnTo>
                  <a:lnTo>
                    <a:pt x="26206" y="7210"/>
                  </a:lnTo>
                  <a:lnTo>
                    <a:pt x="26206" y="6740"/>
                  </a:lnTo>
                  <a:lnTo>
                    <a:pt x="26174" y="6301"/>
                  </a:lnTo>
                  <a:lnTo>
                    <a:pt x="26112" y="5862"/>
                  </a:lnTo>
                  <a:lnTo>
                    <a:pt x="26018" y="5392"/>
                  </a:lnTo>
                  <a:lnTo>
                    <a:pt x="25892" y="4985"/>
                  </a:lnTo>
                  <a:lnTo>
                    <a:pt x="25736" y="4546"/>
                  </a:lnTo>
                  <a:lnTo>
                    <a:pt x="25547" y="4138"/>
                  </a:lnTo>
                  <a:lnTo>
                    <a:pt x="25297" y="3731"/>
                  </a:lnTo>
                  <a:lnTo>
                    <a:pt x="25046" y="3355"/>
                  </a:lnTo>
                  <a:lnTo>
                    <a:pt x="24764" y="2979"/>
                  </a:lnTo>
                  <a:lnTo>
                    <a:pt x="24419" y="2634"/>
                  </a:lnTo>
                  <a:lnTo>
                    <a:pt x="24043" y="2320"/>
                  </a:lnTo>
                  <a:lnTo>
                    <a:pt x="24043" y="2320"/>
                  </a:lnTo>
                  <a:lnTo>
                    <a:pt x="23510" y="1881"/>
                  </a:lnTo>
                  <a:lnTo>
                    <a:pt x="23228" y="1725"/>
                  </a:lnTo>
                  <a:lnTo>
                    <a:pt x="22946" y="1568"/>
                  </a:lnTo>
                  <a:lnTo>
                    <a:pt x="22632" y="1411"/>
                  </a:lnTo>
                  <a:lnTo>
                    <a:pt x="22350" y="1317"/>
                  </a:lnTo>
                  <a:lnTo>
                    <a:pt x="22068" y="1223"/>
                  </a:lnTo>
                  <a:lnTo>
                    <a:pt x="21755" y="1160"/>
                  </a:lnTo>
                  <a:lnTo>
                    <a:pt x="21441" y="1098"/>
                  </a:lnTo>
                  <a:lnTo>
                    <a:pt x="21128" y="1098"/>
                  </a:lnTo>
                  <a:lnTo>
                    <a:pt x="20814" y="1098"/>
                  </a:lnTo>
                  <a:lnTo>
                    <a:pt x="20501" y="1098"/>
                  </a:lnTo>
                  <a:lnTo>
                    <a:pt x="20187" y="1160"/>
                  </a:lnTo>
                  <a:lnTo>
                    <a:pt x="19874" y="1223"/>
                  </a:lnTo>
                  <a:lnTo>
                    <a:pt x="19529" y="1317"/>
                  </a:lnTo>
                  <a:lnTo>
                    <a:pt x="19184" y="1443"/>
                  </a:lnTo>
                  <a:lnTo>
                    <a:pt x="19184" y="1443"/>
                  </a:lnTo>
                  <a:lnTo>
                    <a:pt x="18871" y="1568"/>
                  </a:lnTo>
                  <a:lnTo>
                    <a:pt x="18589" y="1725"/>
                  </a:lnTo>
                  <a:lnTo>
                    <a:pt x="18275" y="1881"/>
                  </a:lnTo>
                  <a:lnTo>
                    <a:pt x="17962" y="2038"/>
                  </a:lnTo>
                  <a:lnTo>
                    <a:pt x="17962" y="2038"/>
                  </a:lnTo>
                  <a:lnTo>
                    <a:pt x="17586" y="2164"/>
                  </a:lnTo>
                  <a:lnTo>
                    <a:pt x="17241" y="2258"/>
                  </a:lnTo>
                  <a:lnTo>
                    <a:pt x="16520" y="2414"/>
                  </a:lnTo>
                  <a:lnTo>
                    <a:pt x="15799" y="2540"/>
                  </a:lnTo>
                  <a:lnTo>
                    <a:pt x="15078" y="2665"/>
                  </a:lnTo>
                  <a:lnTo>
                    <a:pt x="14388" y="2853"/>
                  </a:lnTo>
                  <a:lnTo>
                    <a:pt x="14075" y="2947"/>
                  </a:lnTo>
                  <a:lnTo>
                    <a:pt x="13730" y="3104"/>
                  </a:lnTo>
                  <a:lnTo>
                    <a:pt x="13417" y="3261"/>
                  </a:lnTo>
                  <a:lnTo>
                    <a:pt x="13103" y="3480"/>
                  </a:lnTo>
                  <a:lnTo>
                    <a:pt x="12821" y="3731"/>
                  </a:lnTo>
                  <a:lnTo>
                    <a:pt x="12539" y="4013"/>
                  </a:lnTo>
                  <a:lnTo>
                    <a:pt x="12539" y="4013"/>
                  </a:lnTo>
                  <a:lnTo>
                    <a:pt x="12225" y="4389"/>
                  </a:lnTo>
                  <a:lnTo>
                    <a:pt x="11943" y="4797"/>
                  </a:lnTo>
                  <a:lnTo>
                    <a:pt x="11442" y="5580"/>
                  </a:lnTo>
                  <a:lnTo>
                    <a:pt x="10909" y="6395"/>
                  </a:lnTo>
                  <a:lnTo>
                    <a:pt x="10658" y="6803"/>
                  </a:lnTo>
                  <a:lnTo>
                    <a:pt x="10345" y="7179"/>
                  </a:lnTo>
                  <a:lnTo>
                    <a:pt x="10345" y="7179"/>
                  </a:lnTo>
                  <a:lnTo>
                    <a:pt x="10062" y="7492"/>
                  </a:lnTo>
                  <a:lnTo>
                    <a:pt x="9749" y="7806"/>
                  </a:lnTo>
                  <a:lnTo>
                    <a:pt x="9436" y="8088"/>
                  </a:lnTo>
                  <a:lnTo>
                    <a:pt x="9091" y="8339"/>
                  </a:lnTo>
                  <a:lnTo>
                    <a:pt x="8401" y="8809"/>
                  </a:lnTo>
                  <a:lnTo>
                    <a:pt x="7649" y="9248"/>
                  </a:lnTo>
                  <a:lnTo>
                    <a:pt x="7649" y="9248"/>
                  </a:lnTo>
                  <a:lnTo>
                    <a:pt x="6897" y="9718"/>
                  </a:lnTo>
                  <a:lnTo>
                    <a:pt x="6583" y="9937"/>
                  </a:lnTo>
                  <a:lnTo>
                    <a:pt x="6270" y="10188"/>
                  </a:lnTo>
                  <a:lnTo>
                    <a:pt x="6019" y="10439"/>
                  </a:lnTo>
                  <a:lnTo>
                    <a:pt x="5768" y="10690"/>
                  </a:lnTo>
                  <a:lnTo>
                    <a:pt x="5517" y="10972"/>
                  </a:lnTo>
                  <a:lnTo>
                    <a:pt x="5329" y="11254"/>
                  </a:lnTo>
                  <a:lnTo>
                    <a:pt x="5141" y="11536"/>
                  </a:lnTo>
                  <a:lnTo>
                    <a:pt x="4984" y="11850"/>
                  </a:lnTo>
                  <a:lnTo>
                    <a:pt x="4859" y="12194"/>
                  </a:lnTo>
                  <a:lnTo>
                    <a:pt x="4734" y="12539"/>
                  </a:lnTo>
                  <a:lnTo>
                    <a:pt x="4608" y="12915"/>
                  </a:lnTo>
                  <a:lnTo>
                    <a:pt x="4546" y="13323"/>
                  </a:lnTo>
                  <a:lnTo>
                    <a:pt x="4389" y="14169"/>
                  </a:lnTo>
                  <a:lnTo>
                    <a:pt x="4389" y="14169"/>
                  </a:lnTo>
                  <a:lnTo>
                    <a:pt x="4295" y="15110"/>
                  </a:lnTo>
                  <a:lnTo>
                    <a:pt x="4169" y="16019"/>
                  </a:lnTo>
                  <a:lnTo>
                    <a:pt x="4075" y="16457"/>
                  </a:lnTo>
                  <a:lnTo>
                    <a:pt x="3981" y="16928"/>
                  </a:lnTo>
                  <a:lnTo>
                    <a:pt x="3825" y="17367"/>
                  </a:lnTo>
                  <a:lnTo>
                    <a:pt x="3668" y="17805"/>
                  </a:lnTo>
                  <a:lnTo>
                    <a:pt x="3668" y="17805"/>
                  </a:lnTo>
                  <a:lnTo>
                    <a:pt x="3480" y="18182"/>
                  </a:lnTo>
                  <a:lnTo>
                    <a:pt x="3260" y="18589"/>
                  </a:lnTo>
                  <a:lnTo>
                    <a:pt x="3010" y="18934"/>
                  </a:lnTo>
                  <a:lnTo>
                    <a:pt x="2759" y="19310"/>
                  </a:lnTo>
                  <a:lnTo>
                    <a:pt x="2226" y="20031"/>
                  </a:lnTo>
                  <a:lnTo>
                    <a:pt x="1693" y="20721"/>
                  </a:lnTo>
                  <a:lnTo>
                    <a:pt x="1442" y="21097"/>
                  </a:lnTo>
                  <a:lnTo>
                    <a:pt x="1254" y="21473"/>
                  </a:lnTo>
                  <a:lnTo>
                    <a:pt x="1066" y="21849"/>
                  </a:lnTo>
                  <a:lnTo>
                    <a:pt x="909" y="22225"/>
                  </a:lnTo>
                  <a:lnTo>
                    <a:pt x="784" y="22633"/>
                  </a:lnTo>
                  <a:lnTo>
                    <a:pt x="753" y="23072"/>
                  </a:lnTo>
                  <a:lnTo>
                    <a:pt x="753" y="23542"/>
                  </a:lnTo>
                  <a:lnTo>
                    <a:pt x="815" y="24012"/>
                  </a:lnTo>
                  <a:lnTo>
                    <a:pt x="815" y="24012"/>
                  </a:lnTo>
                  <a:lnTo>
                    <a:pt x="815" y="24106"/>
                  </a:lnTo>
                  <a:lnTo>
                    <a:pt x="784" y="24200"/>
                  </a:lnTo>
                  <a:lnTo>
                    <a:pt x="721" y="24263"/>
                  </a:lnTo>
                  <a:lnTo>
                    <a:pt x="627" y="24325"/>
                  </a:lnTo>
                  <a:lnTo>
                    <a:pt x="533" y="24357"/>
                  </a:lnTo>
                  <a:lnTo>
                    <a:pt x="439" y="24325"/>
                  </a:lnTo>
                  <a:lnTo>
                    <a:pt x="376" y="24294"/>
                  </a:lnTo>
                  <a:lnTo>
                    <a:pt x="314" y="24200"/>
                  </a:lnTo>
                  <a:lnTo>
                    <a:pt x="314" y="24200"/>
                  </a:lnTo>
                  <a:lnTo>
                    <a:pt x="188" y="23855"/>
                  </a:lnTo>
                  <a:lnTo>
                    <a:pt x="94" y="23510"/>
                  </a:lnTo>
                  <a:lnTo>
                    <a:pt x="32" y="23197"/>
                  </a:lnTo>
                  <a:lnTo>
                    <a:pt x="0" y="22852"/>
                  </a:lnTo>
                  <a:lnTo>
                    <a:pt x="32" y="22539"/>
                  </a:lnTo>
                  <a:lnTo>
                    <a:pt x="63" y="22225"/>
                  </a:lnTo>
                  <a:lnTo>
                    <a:pt x="126" y="21943"/>
                  </a:lnTo>
                  <a:lnTo>
                    <a:pt x="220" y="21630"/>
                  </a:lnTo>
                  <a:lnTo>
                    <a:pt x="345" y="21347"/>
                  </a:lnTo>
                  <a:lnTo>
                    <a:pt x="471" y="21034"/>
                  </a:lnTo>
                  <a:lnTo>
                    <a:pt x="784" y="20470"/>
                  </a:lnTo>
                  <a:lnTo>
                    <a:pt x="1160" y="19906"/>
                  </a:lnTo>
                  <a:lnTo>
                    <a:pt x="1568" y="193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fill="none" h="20282" w="3418">
                  <a:moveTo>
                    <a:pt x="1348" y="19999"/>
                  </a:moveTo>
                  <a:lnTo>
                    <a:pt x="1348" y="19999"/>
                  </a:lnTo>
                  <a:lnTo>
                    <a:pt x="972" y="18777"/>
                  </a:lnTo>
                  <a:lnTo>
                    <a:pt x="628" y="17523"/>
                  </a:lnTo>
                  <a:lnTo>
                    <a:pt x="377" y="16269"/>
                  </a:lnTo>
                  <a:lnTo>
                    <a:pt x="189" y="15015"/>
                  </a:lnTo>
                  <a:lnTo>
                    <a:pt x="63" y="13730"/>
                  </a:lnTo>
                  <a:lnTo>
                    <a:pt x="1" y="12445"/>
                  </a:lnTo>
                  <a:lnTo>
                    <a:pt x="1" y="11160"/>
                  </a:lnTo>
                  <a:lnTo>
                    <a:pt x="95" y="9874"/>
                  </a:lnTo>
                  <a:lnTo>
                    <a:pt x="220" y="8589"/>
                  </a:lnTo>
                  <a:lnTo>
                    <a:pt x="408" y="7335"/>
                  </a:lnTo>
                  <a:lnTo>
                    <a:pt x="690" y="6082"/>
                  </a:lnTo>
                  <a:lnTo>
                    <a:pt x="1004" y="4828"/>
                  </a:lnTo>
                  <a:lnTo>
                    <a:pt x="1411" y="3605"/>
                  </a:lnTo>
                  <a:lnTo>
                    <a:pt x="1881" y="2414"/>
                  </a:lnTo>
                  <a:lnTo>
                    <a:pt x="2414" y="1254"/>
                  </a:lnTo>
                  <a:lnTo>
                    <a:pt x="2696" y="690"/>
                  </a:lnTo>
                  <a:lnTo>
                    <a:pt x="3010" y="126"/>
                  </a:lnTo>
                  <a:lnTo>
                    <a:pt x="3010" y="126"/>
                  </a:lnTo>
                  <a:lnTo>
                    <a:pt x="3073" y="63"/>
                  </a:lnTo>
                  <a:lnTo>
                    <a:pt x="3135" y="32"/>
                  </a:lnTo>
                  <a:lnTo>
                    <a:pt x="3198" y="0"/>
                  </a:lnTo>
                  <a:lnTo>
                    <a:pt x="3261" y="32"/>
                  </a:lnTo>
                  <a:lnTo>
                    <a:pt x="3323" y="63"/>
                  </a:lnTo>
                  <a:lnTo>
                    <a:pt x="3386" y="126"/>
                  </a:lnTo>
                  <a:lnTo>
                    <a:pt x="3417" y="188"/>
                  </a:lnTo>
                  <a:lnTo>
                    <a:pt x="3386" y="283"/>
                  </a:lnTo>
                  <a:lnTo>
                    <a:pt x="3386" y="283"/>
                  </a:lnTo>
                  <a:lnTo>
                    <a:pt x="2978" y="1474"/>
                  </a:lnTo>
                  <a:lnTo>
                    <a:pt x="2602" y="2696"/>
                  </a:lnTo>
                  <a:lnTo>
                    <a:pt x="2258" y="3887"/>
                  </a:lnTo>
                  <a:lnTo>
                    <a:pt x="1975" y="5078"/>
                  </a:lnTo>
                  <a:lnTo>
                    <a:pt x="1725" y="6301"/>
                  </a:lnTo>
                  <a:lnTo>
                    <a:pt x="1537" y="7524"/>
                  </a:lnTo>
                  <a:lnTo>
                    <a:pt x="1380" y="8715"/>
                  </a:lnTo>
                  <a:lnTo>
                    <a:pt x="1254" y="9937"/>
                  </a:lnTo>
                  <a:lnTo>
                    <a:pt x="1192" y="11160"/>
                  </a:lnTo>
                  <a:lnTo>
                    <a:pt x="1160" y="12382"/>
                  </a:lnTo>
                  <a:lnTo>
                    <a:pt x="1192" y="13605"/>
                  </a:lnTo>
                  <a:lnTo>
                    <a:pt x="1286" y="14827"/>
                  </a:lnTo>
                  <a:lnTo>
                    <a:pt x="1411" y="16081"/>
                  </a:lnTo>
                  <a:lnTo>
                    <a:pt x="1599" y="17304"/>
                  </a:lnTo>
                  <a:lnTo>
                    <a:pt x="1819" y="18557"/>
                  </a:lnTo>
                  <a:lnTo>
                    <a:pt x="2101" y="19780"/>
                  </a:lnTo>
                  <a:lnTo>
                    <a:pt x="2101" y="19780"/>
                  </a:lnTo>
                  <a:lnTo>
                    <a:pt x="2101" y="19968"/>
                  </a:lnTo>
                  <a:lnTo>
                    <a:pt x="2069" y="20093"/>
                  </a:lnTo>
                  <a:lnTo>
                    <a:pt x="1975" y="20219"/>
                  </a:lnTo>
                  <a:lnTo>
                    <a:pt x="1819" y="20250"/>
                  </a:lnTo>
                  <a:lnTo>
                    <a:pt x="1693" y="20281"/>
                  </a:lnTo>
                  <a:lnTo>
                    <a:pt x="1537" y="20250"/>
                  </a:lnTo>
                  <a:lnTo>
                    <a:pt x="1411" y="20156"/>
                  </a:lnTo>
                  <a:lnTo>
                    <a:pt x="1348" y="199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fill="none" h="9750" w="11442">
                  <a:moveTo>
                    <a:pt x="10909" y="9749"/>
                  </a:moveTo>
                  <a:lnTo>
                    <a:pt x="10909" y="9749"/>
                  </a:lnTo>
                  <a:lnTo>
                    <a:pt x="10031" y="9498"/>
                  </a:lnTo>
                  <a:lnTo>
                    <a:pt x="9153" y="9216"/>
                  </a:lnTo>
                  <a:lnTo>
                    <a:pt x="8276" y="8871"/>
                  </a:lnTo>
                  <a:lnTo>
                    <a:pt x="7429" y="8464"/>
                  </a:lnTo>
                  <a:lnTo>
                    <a:pt x="6614" y="7994"/>
                  </a:lnTo>
                  <a:lnTo>
                    <a:pt x="5799" y="7461"/>
                  </a:lnTo>
                  <a:lnTo>
                    <a:pt x="5047" y="6928"/>
                  </a:lnTo>
                  <a:lnTo>
                    <a:pt x="4295" y="6301"/>
                  </a:lnTo>
                  <a:lnTo>
                    <a:pt x="3605" y="5674"/>
                  </a:lnTo>
                  <a:lnTo>
                    <a:pt x="2947" y="4984"/>
                  </a:lnTo>
                  <a:lnTo>
                    <a:pt x="2320" y="4263"/>
                  </a:lnTo>
                  <a:lnTo>
                    <a:pt x="1756" y="3511"/>
                  </a:lnTo>
                  <a:lnTo>
                    <a:pt x="1223" y="2728"/>
                  </a:lnTo>
                  <a:lnTo>
                    <a:pt x="753" y="1912"/>
                  </a:lnTo>
                  <a:lnTo>
                    <a:pt x="345" y="1097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157"/>
                  </a:lnTo>
                  <a:lnTo>
                    <a:pt x="0" y="94"/>
                  </a:lnTo>
                  <a:lnTo>
                    <a:pt x="63" y="32"/>
                  </a:lnTo>
                  <a:lnTo>
                    <a:pt x="126" y="0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14" y="32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909" y="847"/>
                  </a:lnTo>
                  <a:lnTo>
                    <a:pt x="1473" y="1568"/>
                  </a:lnTo>
                  <a:lnTo>
                    <a:pt x="2038" y="2289"/>
                  </a:lnTo>
                  <a:lnTo>
                    <a:pt x="2633" y="2947"/>
                  </a:lnTo>
                  <a:lnTo>
                    <a:pt x="3229" y="3605"/>
                  </a:lnTo>
                  <a:lnTo>
                    <a:pt x="3856" y="4201"/>
                  </a:lnTo>
                  <a:lnTo>
                    <a:pt x="4483" y="4796"/>
                  </a:lnTo>
                  <a:lnTo>
                    <a:pt x="5141" y="5361"/>
                  </a:lnTo>
                  <a:lnTo>
                    <a:pt x="5799" y="5893"/>
                  </a:lnTo>
                  <a:lnTo>
                    <a:pt x="6520" y="6395"/>
                  </a:lnTo>
                  <a:lnTo>
                    <a:pt x="7241" y="6897"/>
                  </a:lnTo>
                  <a:lnTo>
                    <a:pt x="7962" y="7367"/>
                  </a:lnTo>
                  <a:lnTo>
                    <a:pt x="8746" y="7806"/>
                  </a:lnTo>
                  <a:lnTo>
                    <a:pt x="9529" y="8213"/>
                  </a:lnTo>
                  <a:lnTo>
                    <a:pt x="10376" y="8621"/>
                  </a:lnTo>
                  <a:lnTo>
                    <a:pt x="11222" y="9028"/>
                  </a:lnTo>
                  <a:lnTo>
                    <a:pt x="11222" y="9028"/>
                  </a:lnTo>
                  <a:lnTo>
                    <a:pt x="11348" y="9091"/>
                  </a:lnTo>
                  <a:lnTo>
                    <a:pt x="11410" y="9216"/>
                  </a:lnTo>
                  <a:lnTo>
                    <a:pt x="11442" y="9342"/>
                  </a:lnTo>
                  <a:lnTo>
                    <a:pt x="11379" y="9467"/>
                  </a:lnTo>
                  <a:lnTo>
                    <a:pt x="11316" y="9592"/>
                  </a:lnTo>
                  <a:lnTo>
                    <a:pt x="11191" y="9686"/>
                  </a:lnTo>
                  <a:lnTo>
                    <a:pt x="11065" y="9749"/>
                  </a:lnTo>
                  <a:lnTo>
                    <a:pt x="10909" y="97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fill="none" h="7681" w="15643">
                  <a:moveTo>
                    <a:pt x="6113" y="7680"/>
                  </a:moveTo>
                  <a:lnTo>
                    <a:pt x="6113" y="7680"/>
                  </a:lnTo>
                  <a:lnTo>
                    <a:pt x="5549" y="7680"/>
                  </a:lnTo>
                  <a:lnTo>
                    <a:pt x="5016" y="7618"/>
                  </a:lnTo>
                  <a:lnTo>
                    <a:pt x="4452" y="7492"/>
                  </a:lnTo>
                  <a:lnTo>
                    <a:pt x="3919" y="7367"/>
                  </a:lnTo>
                  <a:lnTo>
                    <a:pt x="3417" y="7179"/>
                  </a:lnTo>
                  <a:lnTo>
                    <a:pt x="2916" y="6928"/>
                  </a:lnTo>
                  <a:lnTo>
                    <a:pt x="2477" y="6677"/>
                  </a:lnTo>
                  <a:lnTo>
                    <a:pt x="2038" y="6364"/>
                  </a:lnTo>
                  <a:lnTo>
                    <a:pt x="1630" y="6019"/>
                  </a:lnTo>
                  <a:lnTo>
                    <a:pt x="1254" y="5611"/>
                  </a:lnTo>
                  <a:lnTo>
                    <a:pt x="909" y="5204"/>
                  </a:lnTo>
                  <a:lnTo>
                    <a:pt x="627" y="4765"/>
                  </a:lnTo>
                  <a:lnTo>
                    <a:pt x="408" y="4263"/>
                  </a:lnTo>
                  <a:lnTo>
                    <a:pt x="220" y="3762"/>
                  </a:lnTo>
                  <a:lnTo>
                    <a:pt x="63" y="3229"/>
                  </a:lnTo>
                  <a:lnTo>
                    <a:pt x="0" y="2665"/>
                  </a:lnTo>
                  <a:lnTo>
                    <a:pt x="0" y="2665"/>
                  </a:lnTo>
                  <a:lnTo>
                    <a:pt x="0" y="2539"/>
                  </a:lnTo>
                  <a:lnTo>
                    <a:pt x="63" y="2445"/>
                  </a:lnTo>
                  <a:lnTo>
                    <a:pt x="157" y="2351"/>
                  </a:lnTo>
                  <a:lnTo>
                    <a:pt x="251" y="2320"/>
                  </a:lnTo>
                  <a:lnTo>
                    <a:pt x="345" y="2320"/>
                  </a:lnTo>
                  <a:lnTo>
                    <a:pt x="471" y="2320"/>
                  </a:lnTo>
                  <a:lnTo>
                    <a:pt x="565" y="2383"/>
                  </a:lnTo>
                  <a:lnTo>
                    <a:pt x="659" y="2477"/>
                  </a:lnTo>
                  <a:lnTo>
                    <a:pt x="659" y="2477"/>
                  </a:lnTo>
                  <a:lnTo>
                    <a:pt x="972" y="3041"/>
                  </a:lnTo>
                  <a:lnTo>
                    <a:pt x="1317" y="3605"/>
                  </a:lnTo>
                  <a:lnTo>
                    <a:pt x="1693" y="4075"/>
                  </a:lnTo>
                  <a:lnTo>
                    <a:pt x="2101" y="4546"/>
                  </a:lnTo>
                  <a:lnTo>
                    <a:pt x="2508" y="4953"/>
                  </a:lnTo>
                  <a:lnTo>
                    <a:pt x="2947" y="5298"/>
                  </a:lnTo>
                  <a:lnTo>
                    <a:pt x="3417" y="5611"/>
                  </a:lnTo>
                  <a:lnTo>
                    <a:pt x="3919" y="5862"/>
                  </a:lnTo>
                  <a:lnTo>
                    <a:pt x="4420" y="6050"/>
                  </a:lnTo>
                  <a:lnTo>
                    <a:pt x="4922" y="6176"/>
                  </a:lnTo>
                  <a:lnTo>
                    <a:pt x="5486" y="6270"/>
                  </a:lnTo>
                  <a:lnTo>
                    <a:pt x="6050" y="6270"/>
                  </a:lnTo>
                  <a:lnTo>
                    <a:pt x="6646" y="6238"/>
                  </a:lnTo>
                  <a:lnTo>
                    <a:pt x="7273" y="6113"/>
                  </a:lnTo>
                  <a:lnTo>
                    <a:pt x="7900" y="5925"/>
                  </a:lnTo>
                  <a:lnTo>
                    <a:pt x="8558" y="5674"/>
                  </a:lnTo>
                  <a:lnTo>
                    <a:pt x="8558" y="5674"/>
                  </a:lnTo>
                  <a:lnTo>
                    <a:pt x="9059" y="5455"/>
                  </a:lnTo>
                  <a:lnTo>
                    <a:pt x="9498" y="5204"/>
                  </a:lnTo>
                  <a:lnTo>
                    <a:pt x="9937" y="4922"/>
                  </a:lnTo>
                  <a:lnTo>
                    <a:pt x="10345" y="4640"/>
                  </a:lnTo>
                  <a:lnTo>
                    <a:pt x="10752" y="4326"/>
                  </a:lnTo>
                  <a:lnTo>
                    <a:pt x="11128" y="3981"/>
                  </a:lnTo>
                  <a:lnTo>
                    <a:pt x="11849" y="3292"/>
                  </a:lnTo>
                  <a:lnTo>
                    <a:pt x="12539" y="2539"/>
                  </a:lnTo>
                  <a:lnTo>
                    <a:pt x="13229" y="1756"/>
                  </a:lnTo>
                  <a:lnTo>
                    <a:pt x="14545" y="188"/>
                  </a:lnTo>
                  <a:lnTo>
                    <a:pt x="14545" y="188"/>
                  </a:lnTo>
                  <a:lnTo>
                    <a:pt x="14639" y="126"/>
                  </a:lnTo>
                  <a:lnTo>
                    <a:pt x="14764" y="63"/>
                  </a:lnTo>
                  <a:lnTo>
                    <a:pt x="14859" y="32"/>
                  </a:lnTo>
                  <a:lnTo>
                    <a:pt x="14953" y="0"/>
                  </a:lnTo>
                  <a:lnTo>
                    <a:pt x="15078" y="32"/>
                  </a:lnTo>
                  <a:lnTo>
                    <a:pt x="15172" y="63"/>
                  </a:lnTo>
                  <a:lnTo>
                    <a:pt x="15360" y="157"/>
                  </a:lnTo>
                  <a:lnTo>
                    <a:pt x="15517" y="314"/>
                  </a:lnTo>
                  <a:lnTo>
                    <a:pt x="15579" y="408"/>
                  </a:lnTo>
                  <a:lnTo>
                    <a:pt x="15611" y="533"/>
                  </a:lnTo>
                  <a:lnTo>
                    <a:pt x="15642" y="627"/>
                  </a:lnTo>
                  <a:lnTo>
                    <a:pt x="15642" y="753"/>
                  </a:lnTo>
                  <a:lnTo>
                    <a:pt x="15611" y="847"/>
                  </a:lnTo>
                  <a:lnTo>
                    <a:pt x="15548" y="972"/>
                  </a:lnTo>
                  <a:lnTo>
                    <a:pt x="15548" y="972"/>
                  </a:lnTo>
                  <a:lnTo>
                    <a:pt x="15141" y="1568"/>
                  </a:lnTo>
                  <a:lnTo>
                    <a:pt x="14702" y="2163"/>
                  </a:lnTo>
                  <a:lnTo>
                    <a:pt x="14232" y="2728"/>
                  </a:lnTo>
                  <a:lnTo>
                    <a:pt x="13730" y="3323"/>
                  </a:lnTo>
                  <a:lnTo>
                    <a:pt x="13229" y="3887"/>
                  </a:lnTo>
                  <a:lnTo>
                    <a:pt x="12696" y="4452"/>
                  </a:lnTo>
                  <a:lnTo>
                    <a:pt x="12131" y="4953"/>
                  </a:lnTo>
                  <a:lnTo>
                    <a:pt x="11567" y="5455"/>
                  </a:lnTo>
                  <a:lnTo>
                    <a:pt x="10972" y="5925"/>
                  </a:lnTo>
                  <a:lnTo>
                    <a:pt x="10345" y="6332"/>
                  </a:lnTo>
                  <a:lnTo>
                    <a:pt x="9686" y="6708"/>
                  </a:lnTo>
                  <a:lnTo>
                    <a:pt x="9028" y="7022"/>
                  </a:lnTo>
                  <a:lnTo>
                    <a:pt x="8339" y="7273"/>
                  </a:lnTo>
                  <a:lnTo>
                    <a:pt x="7618" y="7492"/>
                  </a:lnTo>
                  <a:lnTo>
                    <a:pt x="6897" y="7618"/>
                  </a:lnTo>
                  <a:lnTo>
                    <a:pt x="6520" y="7649"/>
                  </a:lnTo>
                  <a:lnTo>
                    <a:pt x="6113" y="76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fill="none" h="29529" w="26927">
                  <a:moveTo>
                    <a:pt x="24544" y="2634"/>
                  </a:moveTo>
                  <a:lnTo>
                    <a:pt x="24544" y="2634"/>
                  </a:lnTo>
                  <a:lnTo>
                    <a:pt x="24795" y="3104"/>
                  </a:lnTo>
                  <a:lnTo>
                    <a:pt x="25014" y="3574"/>
                  </a:lnTo>
                  <a:lnTo>
                    <a:pt x="25234" y="4076"/>
                  </a:lnTo>
                  <a:lnTo>
                    <a:pt x="25422" y="4577"/>
                  </a:lnTo>
                  <a:lnTo>
                    <a:pt x="25798" y="5580"/>
                  </a:lnTo>
                  <a:lnTo>
                    <a:pt x="25986" y="6051"/>
                  </a:lnTo>
                  <a:lnTo>
                    <a:pt x="26237" y="6521"/>
                  </a:lnTo>
                  <a:lnTo>
                    <a:pt x="26237" y="6521"/>
                  </a:lnTo>
                  <a:lnTo>
                    <a:pt x="26550" y="7179"/>
                  </a:lnTo>
                  <a:lnTo>
                    <a:pt x="26676" y="7492"/>
                  </a:lnTo>
                  <a:lnTo>
                    <a:pt x="26770" y="7806"/>
                  </a:lnTo>
                  <a:lnTo>
                    <a:pt x="26864" y="8151"/>
                  </a:lnTo>
                  <a:lnTo>
                    <a:pt x="26895" y="8496"/>
                  </a:lnTo>
                  <a:lnTo>
                    <a:pt x="26927" y="8840"/>
                  </a:lnTo>
                  <a:lnTo>
                    <a:pt x="26895" y="9216"/>
                  </a:lnTo>
                  <a:lnTo>
                    <a:pt x="26895" y="9216"/>
                  </a:lnTo>
                  <a:lnTo>
                    <a:pt x="26801" y="9749"/>
                  </a:lnTo>
                  <a:lnTo>
                    <a:pt x="26676" y="10282"/>
                  </a:lnTo>
                  <a:lnTo>
                    <a:pt x="26331" y="11285"/>
                  </a:lnTo>
                  <a:lnTo>
                    <a:pt x="26143" y="11787"/>
                  </a:lnTo>
                  <a:lnTo>
                    <a:pt x="26018" y="12320"/>
                  </a:lnTo>
                  <a:lnTo>
                    <a:pt x="25892" y="12853"/>
                  </a:lnTo>
                  <a:lnTo>
                    <a:pt x="25861" y="13386"/>
                  </a:lnTo>
                  <a:lnTo>
                    <a:pt x="25861" y="13386"/>
                  </a:lnTo>
                  <a:lnTo>
                    <a:pt x="25861" y="14263"/>
                  </a:lnTo>
                  <a:lnTo>
                    <a:pt x="25861" y="15141"/>
                  </a:lnTo>
                  <a:lnTo>
                    <a:pt x="25861" y="15548"/>
                  </a:lnTo>
                  <a:lnTo>
                    <a:pt x="25798" y="15987"/>
                  </a:lnTo>
                  <a:lnTo>
                    <a:pt x="25673" y="16395"/>
                  </a:lnTo>
                  <a:lnTo>
                    <a:pt x="25485" y="16802"/>
                  </a:lnTo>
                  <a:lnTo>
                    <a:pt x="25485" y="16802"/>
                  </a:lnTo>
                  <a:lnTo>
                    <a:pt x="25297" y="17116"/>
                  </a:lnTo>
                  <a:lnTo>
                    <a:pt x="25077" y="17398"/>
                  </a:lnTo>
                  <a:lnTo>
                    <a:pt x="24826" y="17680"/>
                  </a:lnTo>
                  <a:lnTo>
                    <a:pt x="24544" y="17931"/>
                  </a:lnTo>
                  <a:lnTo>
                    <a:pt x="23949" y="18370"/>
                  </a:lnTo>
                  <a:lnTo>
                    <a:pt x="23353" y="18808"/>
                  </a:lnTo>
                  <a:lnTo>
                    <a:pt x="23353" y="18808"/>
                  </a:lnTo>
                  <a:lnTo>
                    <a:pt x="22789" y="19216"/>
                  </a:lnTo>
                  <a:lnTo>
                    <a:pt x="22350" y="19655"/>
                  </a:lnTo>
                  <a:lnTo>
                    <a:pt x="21943" y="20094"/>
                  </a:lnTo>
                  <a:lnTo>
                    <a:pt x="21629" y="20564"/>
                  </a:lnTo>
                  <a:lnTo>
                    <a:pt x="21316" y="21065"/>
                  </a:lnTo>
                  <a:lnTo>
                    <a:pt x="21065" y="21598"/>
                  </a:lnTo>
                  <a:lnTo>
                    <a:pt x="20783" y="22194"/>
                  </a:lnTo>
                  <a:lnTo>
                    <a:pt x="20532" y="22821"/>
                  </a:lnTo>
                  <a:lnTo>
                    <a:pt x="20532" y="22821"/>
                  </a:lnTo>
                  <a:lnTo>
                    <a:pt x="20250" y="23510"/>
                  </a:lnTo>
                  <a:lnTo>
                    <a:pt x="19905" y="24169"/>
                  </a:lnTo>
                  <a:lnTo>
                    <a:pt x="19529" y="24796"/>
                  </a:lnTo>
                  <a:lnTo>
                    <a:pt x="19309" y="25109"/>
                  </a:lnTo>
                  <a:lnTo>
                    <a:pt x="19090" y="25391"/>
                  </a:lnTo>
                  <a:lnTo>
                    <a:pt x="18839" y="25642"/>
                  </a:lnTo>
                  <a:lnTo>
                    <a:pt x="18588" y="25924"/>
                  </a:lnTo>
                  <a:lnTo>
                    <a:pt x="18306" y="26143"/>
                  </a:lnTo>
                  <a:lnTo>
                    <a:pt x="18024" y="26363"/>
                  </a:lnTo>
                  <a:lnTo>
                    <a:pt x="17711" y="26551"/>
                  </a:lnTo>
                  <a:lnTo>
                    <a:pt x="17366" y="26739"/>
                  </a:lnTo>
                  <a:lnTo>
                    <a:pt x="17021" y="26864"/>
                  </a:lnTo>
                  <a:lnTo>
                    <a:pt x="16676" y="26990"/>
                  </a:lnTo>
                  <a:lnTo>
                    <a:pt x="16676" y="26990"/>
                  </a:lnTo>
                  <a:lnTo>
                    <a:pt x="16394" y="27053"/>
                  </a:lnTo>
                  <a:lnTo>
                    <a:pt x="16081" y="27084"/>
                  </a:lnTo>
                  <a:lnTo>
                    <a:pt x="15517" y="27115"/>
                  </a:lnTo>
                  <a:lnTo>
                    <a:pt x="14952" y="27147"/>
                  </a:lnTo>
                  <a:lnTo>
                    <a:pt x="14388" y="27147"/>
                  </a:lnTo>
                  <a:lnTo>
                    <a:pt x="14388" y="27147"/>
                  </a:lnTo>
                  <a:lnTo>
                    <a:pt x="13949" y="27209"/>
                  </a:lnTo>
                  <a:lnTo>
                    <a:pt x="13573" y="27272"/>
                  </a:lnTo>
                  <a:lnTo>
                    <a:pt x="13197" y="27366"/>
                  </a:lnTo>
                  <a:lnTo>
                    <a:pt x="12821" y="27460"/>
                  </a:lnTo>
                  <a:lnTo>
                    <a:pt x="12476" y="27617"/>
                  </a:lnTo>
                  <a:lnTo>
                    <a:pt x="12100" y="27773"/>
                  </a:lnTo>
                  <a:lnTo>
                    <a:pt x="11379" y="28150"/>
                  </a:lnTo>
                  <a:lnTo>
                    <a:pt x="11379" y="28150"/>
                  </a:lnTo>
                  <a:lnTo>
                    <a:pt x="10627" y="28588"/>
                  </a:lnTo>
                  <a:lnTo>
                    <a:pt x="9843" y="28965"/>
                  </a:lnTo>
                  <a:lnTo>
                    <a:pt x="9435" y="29121"/>
                  </a:lnTo>
                  <a:lnTo>
                    <a:pt x="9028" y="29278"/>
                  </a:lnTo>
                  <a:lnTo>
                    <a:pt x="8620" y="29372"/>
                  </a:lnTo>
                  <a:lnTo>
                    <a:pt x="8150" y="29466"/>
                  </a:lnTo>
                  <a:lnTo>
                    <a:pt x="8150" y="29466"/>
                  </a:lnTo>
                  <a:lnTo>
                    <a:pt x="7743" y="29498"/>
                  </a:lnTo>
                  <a:lnTo>
                    <a:pt x="7335" y="29529"/>
                  </a:lnTo>
                  <a:lnTo>
                    <a:pt x="6896" y="29498"/>
                  </a:lnTo>
                  <a:lnTo>
                    <a:pt x="6457" y="29466"/>
                  </a:lnTo>
                  <a:lnTo>
                    <a:pt x="6050" y="29403"/>
                  </a:lnTo>
                  <a:lnTo>
                    <a:pt x="5642" y="29278"/>
                  </a:lnTo>
                  <a:lnTo>
                    <a:pt x="5235" y="29153"/>
                  </a:lnTo>
                  <a:lnTo>
                    <a:pt x="4827" y="28996"/>
                  </a:lnTo>
                  <a:lnTo>
                    <a:pt x="4827" y="28996"/>
                  </a:lnTo>
                  <a:lnTo>
                    <a:pt x="4514" y="28808"/>
                  </a:lnTo>
                  <a:lnTo>
                    <a:pt x="4201" y="28588"/>
                  </a:lnTo>
                  <a:lnTo>
                    <a:pt x="3950" y="28338"/>
                  </a:lnTo>
                  <a:lnTo>
                    <a:pt x="3699" y="28087"/>
                  </a:lnTo>
                  <a:lnTo>
                    <a:pt x="3229" y="27585"/>
                  </a:lnTo>
                  <a:lnTo>
                    <a:pt x="2978" y="27335"/>
                  </a:lnTo>
                  <a:lnTo>
                    <a:pt x="2665" y="27084"/>
                  </a:lnTo>
                  <a:lnTo>
                    <a:pt x="2665" y="27084"/>
                  </a:lnTo>
                  <a:lnTo>
                    <a:pt x="2539" y="26990"/>
                  </a:lnTo>
                  <a:lnTo>
                    <a:pt x="2382" y="26927"/>
                  </a:lnTo>
                  <a:lnTo>
                    <a:pt x="2069" y="26833"/>
                  </a:lnTo>
                  <a:lnTo>
                    <a:pt x="1724" y="26739"/>
                  </a:lnTo>
                  <a:lnTo>
                    <a:pt x="1379" y="26676"/>
                  </a:lnTo>
                  <a:lnTo>
                    <a:pt x="1035" y="26614"/>
                  </a:lnTo>
                  <a:lnTo>
                    <a:pt x="721" y="26520"/>
                  </a:lnTo>
                  <a:lnTo>
                    <a:pt x="564" y="26426"/>
                  </a:lnTo>
                  <a:lnTo>
                    <a:pt x="439" y="26363"/>
                  </a:lnTo>
                  <a:lnTo>
                    <a:pt x="314" y="26238"/>
                  </a:lnTo>
                  <a:lnTo>
                    <a:pt x="220" y="26112"/>
                  </a:lnTo>
                  <a:lnTo>
                    <a:pt x="220" y="26112"/>
                  </a:lnTo>
                  <a:lnTo>
                    <a:pt x="94" y="25893"/>
                  </a:lnTo>
                  <a:lnTo>
                    <a:pt x="0" y="25642"/>
                  </a:lnTo>
                  <a:lnTo>
                    <a:pt x="0" y="25391"/>
                  </a:lnTo>
                  <a:lnTo>
                    <a:pt x="0" y="25109"/>
                  </a:lnTo>
                  <a:lnTo>
                    <a:pt x="32" y="24827"/>
                  </a:lnTo>
                  <a:lnTo>
                    <a:pt x="63" y="24545"/>
                  </a:lnTo>
                  <a:lnTo>
                    <a:pt x="220" y="24075"/>
                  </a:lnTo>
                  <a:lnTo>
                    <a:pt x="220" y="24075"/>
                  </a:lnTo>
                  <a:lnTo>
                    <a:pt x="408" y="23542"/>
                  </a:lnTo>
                  <a:lnTo>
                    <a:pt x="690" y="23072"/>
                  </a:lnTo>
                  <a:lnTo>
                    <a:pt x="972" y="22570"/>
                  </a:lnTo>
                  <a:lnTo>
                    <a:pt x="1317" y="22100"/>
                  </a:lnTo>
                  <a:lnTo>
                    <a:pt x="2006" y="21191"/>
                  </a:lnTo>
                  <a:lnTo>
                    <a:pt x="2320" y="20752"/>
                  </a:lnTo>
                  <a:lnTo>
                    <a:pt x="2633" y="20282"/>
                  </a:lnTo>
                  <a:lnTo>
                    <a:pt x="2633" y="20282"/>
                  </a:lnTo>
                  <a:lnTo>
                    <a:pt x="2947" y="19717"/>
                  </a:lnTo>
                  <a:lnTo>
                    <a:pt x="3260" y="19153"/>
                  </a:lnTo>
                  <a:lnTo>
                    <a:pt x="3824" y="18025"/>
                  </a:lnTo>
                  <a:lnTo>
                    <a:pt x="4357" y="16865"/>
                  </a:lnTo>
                  <a:lnTo>
                    <a:pt x="4827" y="15674"/>
                  </a:lnTo>
                  <a:lnTo>
                    <a:pt x="4827" y="15674"/>
                  </a:lnTo>
                  <a:lnTo>
                    <a:pt x="4890" y="15548"/>
                  </a:lnTo>
                  <a:lnTo>
                    <a:pt x="4984" y="15486"/>
                  </a:lnTo>
                  <a:lnTo>
                    <a:pt x="5078" y="15454"/>
                  </a:lnTo>
                  <a:lnTo>
                    <a:pt x="5204" y="15454"/>
                  </a:lnTo>
                  <a:lnTo>
                    <a:pt x="5204" y="15454"/>
                  </a:lnTo>
                  <a:lnTo>
                    <a:pt x="5329" y="15360"/>
                  </a:lnTo>
                  <a:lnTo>
                    <a:pt x="5454" y="15298"/>
                  </a:lnTo>
                  <a:lnTo>
                    <a:pt x="5611" y="15266"/>
                  </a:lnTo>
                  <a:lnTo>
                    <a:pt x="5768" y="15298"/>
                  </a:lnTo>
                  <a:lnTo>
                    <a:pt x="5893" y="15360"/>
                  </a:lnTo>
                  <a:lnTo>
                    <a:pt x="5987" y="15454"/>
                  </a:lnTo>
                  <a:lnTo>
                    <a:pt x="6050" y="15580"/>
                  </a:lnTo>
                  <a:lnTo>
                    <a:pt x="6081" y="15737"/>
                  </a:lnTo>
                  <a:lnTo>
                    <a:pt x="6081" y="15737"/>
                  </a:lnTo>
                  <a:lnTo>
                    <a:pt x="6050" y="16113"/>
                  </a:lnTo>
                  <a:lnTo>
                    <a:pt x="6113" y="16426"/>
                  </a:lnTo>
                  <a:lnTo>
                    <a:pt x="6207" y="16708"/>
                  </a:lnTo>
                  <a:lnTo>
                    <a:pt x="6395" y="16959"/>
                  </a:lnTo>
                  <a:lnTo>
                    <a:pt x="6583" y="17178"/>
                  </a:lnTo>
                  <a:lnTo>
                    <a:pt x="6834" y="17335"/>
                  </a:lnTo>
                  <a:lnTo>
                    <a:pt x="7116" y="17492"/>
                  </a:lnTo>
                  <a:lnTo>
                    <a:pt x="7429" y="17617"/>
                  </a:lnTo>
                  <a:lnTo>
                    <a:pt x="7743" y="17711"/>
                  </a:lnTo>
                  <a:lnTo>
                    <a:pt x="8056" y="17774"/>
                  </a:lnTo>
                  <a:lnTo>
                    <a:pt x="8401" y="17837"/>
                  </a:lnTo>
                  <a:lnTo>
                    <a:pt x="8714" y="17837"/>
                  </a:lnTo>
                  <a:lnTo>
                    <a:pt x="9341" y="17868"/>
                  </a:lnTo>
                  <a:lnTo>
                    <a:pt x="9874" y="17805"/>
                  </a:lnTo>
                  <a:lnTo>
                    <a:pt x="9874" y="17805"/>
                  </a:lnTo>
                  <a:lnTo>
                    <a:pt x="10282" y="17743"/>
                  </a:lnTo>
                  <a:lnTo>
                    <a:pt x="10689" y="17649"/>
                  </a:lnTo>
                  <a:lnTo>
                    <a:pt x="11034" y="17492"/>
                  </a:lnTo>
                  <a:lnTo>
                    <a:pt x="11379" y="17304"/>
                  </a:lnTo>
                  <a:lnTo>
                    <a:pt x="11661" y="17084"/>
                  </a:lnTo>
                  <a:lnTo>
                    <a:pt x="11974" y="16865"/>
                  </a:lnTo>
                  <a:lnTo>
                    <a:pt x="12257" y="16583"/>
                  </a:lnTo>
                  <a:lnTo>
                    <a:pt x="12570" y="16301"/>
                  </a:lnTo>
                  <a:lnTo>
                    <a:pt x="12570" y="16301"/>
                  </a:lnTo>
                  <a:lnTo>
                    <a:pt x="13103" y="15737"/>
                  </a:lnTo>
                  <a:lnTo>
                    <a:pt x="13636" y="15266"/>
                  </a:lnTo>
                  <a:lnTo>
                    <a:pt x="14200" y="14827"/>
                  </a:lnTo>
                  <a:lnTo>
                    <a:pt x="14827" y="14389"/>
                  </a:lnTo>
                  <a:lnTo>
                    <a:pt x="14827" y="14389"/>
                  </a:lnTo>
                  <a:lnTo>
                    <a:pt x="15109" y="14138"/>
                  </a:lnTo>
                  <a:lnTo>
                    <a:pt x="15360" y="13887"/>
                  </a:lnTo>
                  <a:lnTo>
                    <a:pt x="15579" y="13605"/>
                  </a:lnTo>
                  <a:lnTo>
                    <a:pt x="15736" y="13323"/>
                  </a:lnTo>
                  <a:lnTo>
                    <a:pt x="15861" y="13072"/>
                  </a:lnTo>
                  <a:lnTo>
                    <a:pt x="15924" y="12790"/>
                  </a:lnTo>
                  <a:lnTo>
                    <a:pt x="15987" y="12508"/>
                  </a:lnTo>
                  <a:lnTo>
                    <a:pt x="16018" y="12194"/>
                  </a:lnTo>
                  <a:lnTo>
                    <a:pt x="16049" y="11630"/>
                  </a:lnTo>
                  <a:lnTo>
                    <a:pt x="16081" y="11003"/>
                  </a:lnTo>
                  <a:lnTo>
                    <a:pt x="16112" y="10376"/>
                  </a:lnTo>
                  <a:lnTo>
                    <a:pt x="16143" y="10031"/>
                  </a:lnTo>
                  <a:lnTo>
                    <a:pt x="16206" y="9718"/>
                  </a:lnTo>
                  <a:lnTo>
                    <a:pt x="16206" y="9718"/>
                  </a:lnTo>
                  <a:lnTo>
                    <a:pt x="16332" y="9436"/>
                  </a:lnTo>
                  <a:lnTo>
                    <a:pt x="16457" y="9154"/>
                  </a:lnTo>
                  <a:lnTo>
                    <a:pt x="16582" y="8872"/>
                  </a:lnTo>
                  <a:lnTo>
                    <a:pt x="16676" y="8590"/>
                  </a:lnTo>
                  <a:lnTo>
                    <a:pt x="16676" y="8590"/>
                  </a:lnTo>
                  <a:lnTo>
                    <a:pt x="16739" y="8245"/>
                  </a:lnTo>
                  <a:lnTo>
                    <a:pt x="16770" y="7931"/>
                  </a:lnTo>
                  <a:lnTo>
                    <a:pt x="16739" y="7618"/>
                  </a:lnTo>
                  <a:lnTo>
                    <a:pt x="16676" y="7336"/>
                  </a:lnTo>
                  <a:lnTo>
                    <a:pt x="16551" y="7054"/>
                  </a:lnTo>
                  <a:lnTo>
                    <a:pt x="16426" y="6834"/>
                  </a:lnTo>
                  <a:lnTo>
                    <a:pt x="16237" y="6615"/>
                  </a:lnTo>
                  <a:lnTo>
                    <a:pt x="16049" y="6395"/>
                  </a:lnTo>
                  <a:lnTo>
                    <a:pt x="15799" y="6207"/>
                  </a:lnTo>
                  <a:lnTo>
                    <a:pt x="15548" y="6051"/>
                  </a:lnTo>
                  <a:lnTo>
                    <a:pt x="15297" y="5894"/>
                  </a:lnTo>
                  <a:lnTo>
                    <a:pt x="15046" y="5768"/>
                  </a:lnTo>
                  <a:lnTo>
                    <a:pt x="14482" y="5518"/>
                  </a:lnTo>
                  <a:lnTo>
                    <a:pt x="13949" y="5361"/>
                  </a:lnTo>
                  <a:lnTo>
                    <a:pt x="13949" y="5361"/>
                  </a:lnTo>
                  <a:lnTo>
                    <a:pt x="13887" y="5330"/>
                  </a:lnTo>
                  <a:lnTo>
                    <a:pt x="13855" y="5298"/>
                  </a:lnTo>
                  <a:lnTo>
                    <a:pt x="13824" y="5204"/>
                  </a:lnTo>
                  <a:lnTo>
                    <a:pt x="13887" y="5110"/>
                  </a:lnTo>
                  <a:lnTo>
                    <a:pt x="13918" y="5079"/>
                  </a:lnTo>
                  <a:lnTo>
                    <a:pt x="13981" y="5079"/>
                  </a:lnTo>
                  <a:lnTo>
                    <a:pt x="13981" y="5079"/>
                  </a:lnTo>
                  <a:lnTo>
                    <a:pt x="14294" y="5079"/>
                  </a:lnTo>
                  <a:lnTo>
                    <a:pt x="14670" y="5110"/>
                  </a:lnTo>
                  <a:lnTo>
                    <a:pt x="15015" y="5173"/>
                  </a:lnTo>
                  <a:lnTo>
                    <a:pt x="15391" y="5267"/>
                  </a:lnTo>
                  <a:lnTo>
                    <a:pt x="15736" y="5392"/>
                  </a:lnTo>
                  <a:lnTo>
                    <a:pt x="16081" y="5549"/>
                  </a:lnTo>
                  <a:lnTo>
                    <a:pt x="16426" y="5706"/>
                  </a:lnTo>
                  <a:lnTo>
                    <a:pt x="16739" y="5925"/>
                  </a:lnTo>
                  <a:lnTo>
                    <a:pt x="17021" y="6145"/>
                  </a:lnTo>
                  <a:lnTo>
                    <a:pt x="17272" y="6364"/>
                  </a:lnTo>
                  <a:lnTo>
                    <a:pt x="17491" y="6646"/>
                  </a:lnTo>
                  <a:lnTo>
                    <a:pt x="17679" y="6928"/>
                  </a:lnTo>
                  <a:lnTo>
                    <a:pt x="17805" y="7273"/>
                  </a:lnTo>
                  <a:lnTo>
                    <a:pt x="17899" y="7618"/>
                  </a:lnTo>
                  <a:lnTo>
                    <a:pt x="17930" y="7963"/>
                  </a:lnTo>
                  <a:lnTo>
                    <a:pt x="17867" y="8370"/>
                  </a:lnTo>
                  <a:lnTo>
                    <a:pt x="17867" y="8370"/>
                  </a:lnTo>
                  <a:lnTo>
                    <a:pt x="17773" y="8684"/>
                  </a:lnTo>
                  <a:lnTo>
                    <a:pt x="17679" y="8966"/>
                  </a:lnTo>
                  <a:lnTo>
                    <a:pt x="17429" y="9499"/>
                  </a:lnTo>
                  <a:lnTo>
                    <a:pt x="17303" y="9781"/>
                  </a:lnTo>
                  <a:lnTo>
                    <a:pt x="17178" y="10063"/>
                  </a:lnTo>
                  <a:lnTo>
                    <a:pt x="17115" y="10345"/>
                  </a:lnTo>
                  <a:lnTo>
                    <a:pt x="17052" y="10690"/>
                  </a:lnTo>
                  <a:lnTo>
                    <a:pt x="17052" y="10690"/>
                  </a:lnTo>
                  <a:lnTo>
                    <a:pt x="17052" y="11160"/>
                  </a:lnTo>
                  <a:lnTo>
                    <a:pt x="17052" y="11661"/>
                  </a:lnTo>
                  <a:lnTo>
                    <a:pt x="17052" y="12132"/>
                  </a:lnTo>
                  <a:lnTo>
                    <a:pt x="16990" y="12602"/>
                  </a:lnTo>
                  <a:lnTo>
                    <a:pt x="16990" y="12602"/>
                  </a:lnTo>
                  <a:lnTo>
                    <a:pt x="16958" y="12947"/>
                  </a:lnTo>
                  <a:lnTo>
                    <a:pt x="16864" y="13260"/>
                  </a:lnTo>
                  <a:lnTo>
                    <a:pt x="16770" y="13574"/>
                  </a:lnTo>
                  <a:lnTo>
                    <a:pt x="16676" y="13887"/>
                  </a:lnTo>
                  <a:lnTo>
                    <a:pt x="16520" y="14169"/>
                  </a:lnTo>
                  <a:lnTo>
                    <a:pt x="16332" y="14420"/>
                  </a:lnTo>
                  <a:lnTo>
                    <a:pt x="16112" y="14671"/>
                  </a:lnTo>
                  <a:lnTo>
                    <a:pt x="15861" y="14922"/>
                  </a:lnTo>
                  <a:lnTo>
                    <a:pt x="15861" y="14922"/>
                  </a:lnTo>
                  <a:lnTo>
                    <a:pt x="15579" y="15141"/>
                  </a:lnTo>
                  <a:lnTo>
                    <a:pt x="15297" y="15329"/>
                  </a:lnTo>
                  <a:lnTo>
                    <a:pt x="14702" y="15674"/>
                  </a:lnTo>
                  <a:lnTo>
                    <a:pt x="14137" y="16081"/>
                  </a:lnTo>
                  <a:lnTo>
                    <a:pt x="13887" y="16301"/>
                  </a:lnTo>
                  <a:lnTo>
                    <a:pt x="13604" y="16552"/>
                  </a:lnTo>
                  <a:lnTo>
                    <a:pt x="13604" y="16552"/>
                  </a:lnTo>
                  <a:lnTo>
                    <a:pt x="13322" y="16865"/>
                  </a:lnTo>
                  <a:lnTo>
                    <a:pt x="13072" y="17178"/>
                  </a:lnTo>
                  <a:lnTo>
                    <a:pt x="12789" y="17492"/>
                  </a:lnTo>
                  <a:lnTo>
                    <a:pt x="12476" y="17774"/>
                  </a:lnTo>
                  <a:lnTo>
                    <a:pt x="12476" y="17774"/>
                  </a:lnTo>
                  <a:lnTo>
                    <a:pt x="12131" y="18056"/>
                  </a:lnTo>
                  <a:lnTo>
                    <a:pt x="11755" y="18276"/>
                  </a:lnTo>
                  <a:lnTo>
                    <a:pt x="11347" y="18464"/>
                  </a:lnTo>
                  <a:lnTo>
                    <a:pt x="10940" y="18589"/>
                  </a:lnTo>
                  <a:lnTo>
                    <a:pt x="10532" y="18714"/>
                  </a:lnTo>
                  <a:lnTo>
                    <a:pt x="10094" y="18777"/>
                  </a:lnTo>
                  <a:lnTo>
                    <a:pt x="9655" y="18808"/>
                  </a:lnTo>
                  <a:lnTo>
                    <a:pt x="9216" y="18808"/>
                  </a:lnTo>
                  <a:lnTo>
                    <a:pt x="9216" y="18808"/>
                  </a:lnTo>
                  <a:lnTo>
                    <a:pt x="8620" y="18777"/>
                  </a:lnTo>
                  <a:lnTo>
                    <a:pt x="7993" y="18714"/>
                  </a:lnTo>
                  <a:lnTo>
                    <a:pt x="7367" y="18589"/>
                  </a:lnTo>
                  <a:lnTo>
                    <a:pt x="7084" y="18495"/>
                  </a:lnTo>
                  <a:lnTo>
                    <a:pt x="6802" y="18401"/>
                  </a:lnTo>
                  <a:lnTo>
                    <a:pt x="6520" y="18276"/>
                  </a:lnTo>
                  <a:lnTo>
                    <a:pt x="6269" y="18150"/>
                  </a:lnTo>
                  <a:lnTo>
                    <a:pt x="6019" y="17993"/>
                  </a:lnTo>
                  <a:lnTo>
                    <a:pt x="5799" y="17805"/>
                  </a:lnTo>
                  <a:lnTo>
                    <a:pt x="5611" y="17617"/>
                  </a:lnTo>
                  <a:lnTo>
                    <a:pt x="5423" y="17398"/>
                  </a:lnTo>
                  <a:lnTo>
                    <a:pt x="5298" y="17147"/>
                  </a:lnTo>
                  <a:lnTo>
                    <a:pt x="5172" y="16896"/>
                  </a:lnTo>
                  <a:lnTo>
                    <a:pt x="5172" y="16896"/>
                  </a:lnTo>
                  <a:lnTo>
                    <a:pt x="4890" y="17680"/>
                  </a:lnTo>
                  <a:lnTo>
                    <a:pt x="4577" y="18432"/>
                  </a:lnTo>
                  <a:lnTo>
                    <a:pt x="4232" y="19185"/>
                  </a:lnTo>
                  <a:lnTo>
                    <a:pt x="3856" y="19906"/>
                  </a:lnTo>
                  <a:lnTo>
                    <a:pt x="3417" y="20627"/>
                  </a:lnTo>
                  <a:lnTo>
                    <a:pt x="2978" y="21316"/>
                  </a:lnTo>
                  <a:lnTo>
                    <a:pt x="2038" y="22727"/>
                  </a:lnTo>
                  <a:lnTo>
                    <a:pt x="2038" y="22727"/>
                  </a:lnTo>
                  <a:lnTo>
                    <a:pt x="1630" y="23354"/>
                  </a:lnTo>
                  <a:lnTo>
                    <a:pt x="1379" y="23730"/>
                  </a:lnTo>
                  <a:lnTo>
                    <a:pt x="1191" y="24137"/>
                  </a:lnTo>
                  <a:lnTo>
                    <a:pt x="1097" y="24325"/>
                  </a:lnTo>
                  <a:lnTo>
                    <a:pt x="1035" y="24545"/>
                  </a:lnTo>
                  <a:lnTo>
                    <a:pt x="1003" y="24733"/>
                  </a:lnTo>
                  <a:lnTo>
                    <a:pt x="1003" y="24952"/>
                  </a:lnTo>
                  <a:lnTo>
                    <a:pt x="1035" y="25140"/>
                  </a:lnTo>
                  <a:lnTo>
                    <a:pt x="1097" y="25297"/>
                  </a:lnTo>
                  <a:lnTo>
                    <a:pt x="1191" y="25454"/>
                  </a:lnTo>
                  <a:lnTo>
                    <a:pt x="1348" y="25611"/>
                  </a:lnTo>
                  <a:lnTo>
                    <a:pt x="1348" y="25611"/>
                  </a:lnTo>
                  <a:lnTo>
                    <a:pt x="1411" y="25642"/>
                  </a:lnTo>
                  <a:lnTo>
                    <a:pt x="1505" y="25642"/>
                  </a:lnTo>
                  <a:lnTo>
                    <a:pt x="1724" y="25642"/>
                  </a:lnTo>
                  <a:lnTo>
                    <a:pt x="1724" y="25642"/>
                  </a:lnTo>
                  <a:lnTo>
                    <a:pt x="1944" y="25642"/>
                  </a:lnTo>
                  <a:lnTo>
                    <a:pt x="2069" y="25642"/>
                  </a:lnTo>
                  <a:lnTo>
                    <a:pt x="2132" y="25673"/>
                  </a:lnTo>
                  <a:lnTo>
                    <a:pt x="2132" y="25673"/>
                  </a:lnTo>
                  <a:lnTo>
                    <a:pt x="2571" y="25893"/>
                  </a:lnTo>
                  <a:lnTo>
                    <a:pt x="2978" y="26143"/>
                  </a:lnTo>
                  <a:lnTo>
                    <a:pt x="3323" y="26426"/>
                  </a:lnTo>
                  <a:lnTo>
                    <a:pt x="3699" y="26802"/>
                  </a:lnTo>
                  <a:lnTo>
                    <a:pt x="3699" y="26802"/>
                  </a:lnTo>
                  <a:lnTo>
                    <a:pt x="4201" y="27303"/>
                  </a:lnTo>
                  <a:lnTo>
                    <a:pt x="4483" y="27523"/>
                  </a:lnTo>
                  <a:lnTo>
                    <a:pt x="4765" y="27711"/>
                  </a:lnTo>
                  <a:lnTo>
                    <a:pt x="5047" y="27899"/>
                  </a:lnTo>
                  <a:lnTo>
                    <a:pt x="5329" y="28056"/>
                  </a:lnTo>
                  <a:lnTo>
                    <a:pt x="5611" y="28181"/>
                  </a:lnTo>
                  <a:lnTo>
                    <a:pt x="5925" y="28306"/>
                  </a:lnTo>
                  <a:lnTo>
                    <a:pt x="6238" y="28400"/>
                  </a:lnTo>
                  <a:lnTo>
                    <a:pt x="6552" y="28463"/>
                  </a:lnTo>
                  <a:lnTo>
                    <a:pt x="6865" y="28526"/>
                  </a:lnTo>
                  <a:lnTo>
                    <a:pt x="7210" y="28557"/>
                  </a:lnTo>
                  <a:lnTo>
                    <a:pt x="7555" y="28557"/>
                  </a:lnTo>
                  <a:lnTo>
                    <a:pt x="7899" y="28526"/>
                  </a:lnTo>
                  <a:lnTo>
                    <a:pt x="8244" y="28463"/>
                  </a:lnTo>
                  <a:lnTo>
                    <a:pt x="8620" y="28400"/>
                  </a:lnTo>
                  <a:lnTo>
                    <a:pt x="8620" y="28400"/>
                  </a:lnTo>
                  <a:lnTo>
                    <a:pt x="9122" y="28244"/>
                  </a:lnTo>
                  <a:lnTo>
                    <a:pt x="9561" y="28056"/>
                  </a:lnTo>
                  <a:lnTo>
                    <a:pt x="10000" y="27805"/>
                  </a:lnTo>
                  <a:lnTo>
                    <a:pt x="10438" y="27554"/>
                  </a:lnTo>
                  <a:lnTo>
                    <a:pt x="11285" y="27053"/>
                  </a:lnTo>
                  <a:lnTo>
                    <a:pt x="11724" y="26802"/>
                  </a:lnTo>
                  <a:lnTo>
                    <a:pt x="12194" y="26582"/>
                  </a:lnTo>
                  <a:lnTo>
                    <a:pt x="12194" y="26582"/>
                  </a:lnTo>
                  <a:lnTo>
                    <a:pt x="12633" y="26426"/>
                  </a:lnTo>
                  <a:lnTo>
                    <a:pt x="13072" y="26332"/>
                  </a:lnTo>
                  <a:lnTo>
                    <a:pt x="13510" y="26269"/>
                  </a:lnTo>
                  <a:lnTo>
                    <a:pt x="13949" y="26238"/>
                  </a:lnTo>
                  <a:lnTo>
                    <a:pt x="14827" y="26175"/>
                  </a:lnTo>
                  <a:lnTo>
                    <a:pt x="15297" y="26143"/>
                  </a:lnTo>
                  <a:lnTo>
                    <a:pt x="15736" y="26081"/>
                  </a:lnTo>
                  <a:lnTo>
                    <a:pt x="15736" y="26081"/>
                  </a:lnTo>
                  <a:lnTo>
                    <a:pt x="16112" y="25987"/>
                  </a:lnTo>
                  <a:lnTo>
                    <a:pt x="16457" y="25893"/>
                  </a:lnTo>
                  <a:lnTo>
                    <a:pt x="16770" y="25767"/>
                  </a:lnTo>
                  <a:lnTo>
                    <a:pt x="17084" y="25642"/>
                  </a:lnTo>
                  <a:lnTo>
                    <a:pt x="17366" y="25454"/>
                  </a:lnTo>
                  <a:lnTo>
                    <a:pt x="17617" y="25297"/>
                  </a:lnTo>
                  <a:lnTo>
                    <a:pt x="17867" y="25078"/>
                  </a:lnTo>
                  <a:lnTo>
                    <a:pt x="18118" y="24858"/>
                  </a:lnTo>
                  <a:lnTo>
                    <a:pt x="18338" y="24639"/>
                  </a:lnTo>
                  <a:lnTo>
                    <a:pt x="18526" y="24357"/>
                  </a:lnTo>
                  <a:lnTo>
                    <a:pt x="18714" y="24106"/>
                  </a:lnTo>
                  <a:lnTo>
                    <a:pt x="18902" y="23824"/>
                  </a:lnTo>
                  <a:lnTo>
                    <a:pt x="19215" y="23197"/>
                  </a:lnTo>
                  <a:lnTo>
                    <a:pt x="19497" y="22539"/>
                  </a:lnTo>
                  <a:lnTo>
                    <a:pt x="19497" y="22539"/>
                  </a:lnTo>
                  <a:lnTo>
                    <a:pt x="19999" y="21253"/>
                  </a:lnTo>
                  <a:lnTo>
                    <a:pt x="20281" y="20658"/>
                  </a:lnTo>
                  <a:lnTo>
                    <a:pt x="20563" y="20094"/>
                  </a:lnTo>
                  <a:lnTo>
                    <a:pt x="20908" y="19561"/>
                  </a:lnTo>
                  <a:lnTo>
                    <a:pt x="21284" y="19059"/>
                  </a:lnTo>
                  <a:lnTo>
                    <a:pt x="21754" y="18589"/>
                  </a:lnTo>
                  <a:lnTo>
                    <a:pt x="22037" y="18338"/>
                  </a:lnTo>
                  <a:lnTo>
                    <a:pt x="22319" y="18119"/>
                  </a:lnTo>
                  <a:lnTo>
                    <a:pt x="22319" y="18119"/>
                  </a:lnTo>
                  <a:lnTo>
                    <a:pt x="22883" y="17680"/>
                  </a:lnTo>
                  <a:lnTo>
                    <a:pt x="23353" y="17304"/>
                  </a:lnTo>
                  <a:lnTo>
                    <a:pt x="23761" y="16928"/>
                  </a:lnTo>
                  <a:lnTo>
                    <a:pt x="23917" y="16740"/>
                  </a:lnTo>
                  <a:lnTo>
                    <a:pt x="24074" y="16520"/>
                  </a:lnTo>
                  <a:lnTo>
                    <a:pt x="24199" y="16301"/>
                  </a:lnTo>
                  <a:lnTo>
                    <a:pt x="24325" y="16081"/>
                  </a:lnTo>
                  <a:lnTo>
                    <a:pt x="24419" y="15831"/>
                  </a:lnTo>
                  <a:lnTo>
                    <a:pt x="24513" y="15548"/>
                  </a:lnTo>
                  <a:lnTo>
                    <a:pt x="24576" y="15235"/>
                  </a:lnTo>
                  <a:lnTo>
                    <a:pt x="24638" y="14922"/>
                  </a:lnTo>
                  <a:lnTo>
                    <a:pt x="24701" y="14138"/>
                  </a:lnTo>
                  <a:lnTo>
                    <a:pt x="24701" y="14138"/>
                  </a:lnTo>
                  <a:lnTo>
                    <a:pt x="24764" y="13229"/>
                  </a:lnTo>
                  <a:lnTo>
                    <a:pt x="24826" y="12445"/>
                  </a:lnTo>
                  <a:lnTo>
                    <a:pt x="24889" y="12038"/>
                  </a:lnTo>
                  <a:lnTo>
                    <a:pt x="24983" y="11630"/>
                  </a:lnTo>
                  <a:lnTo>
                    <a:pt x="25077" y="11223"/>
                  </a:lnTo>
                  <a:lnTo>
                    <a:pt x="25234" y="10784"/>
                  </a:lnTo>
                  <a:lnTo>
                    <a:pt x="25234" y="10784"/>
                  </a:lnTo>
                  <a:lnTo>
                    <a:pt x="25391" y="10251"/>
                  </a:lnTo>
                  <a:lnTo>
                    <a:pt x="25579" y="9718"/>
                  </a:lnTo>
                  <a:lnTo>
                    <a:pt x="25673" y="9467"/>
                  </a:lnTo>
                  <a:lnTo>
                    <a:pt x="25735" y="9185"/>
                  </a:lnTo>
                  <a:lnTo>
                    <a:pt x="25767" y="8903"/>
                  </a:lnTo>
                  <a:lnTo>
                    <a:pt x="25767" y="8652"/>
                  </a:lnTo>
                  <a:lnTo>
                    <a:pt x="25767" y="8652"/>
                  </a:lnTo>
                  <a:lnTo>
                    <a:pt x="25735" y="8339"/>
                  </a:lnTo>
                  <a:lnTo>
                    <a:pt x="25641" y="8057"/>
                  </a:lnTo>
                  <a:lnTo>
                    <a:pt x="25516" y="7775"/>
                  </a:lnTo>
                  <a:lnTo>
                    <a:pt x="25391" y="7492"/>
                  </a:lnTo>
                  <a:lnTo>
                    <a:pt x="25077" y="6960"/>
                  </a:lnTo>
                  <a:lnTo>
                    <a:pt x="24795" y="6427"/>
                  </a:lnTo>
                  <a:lnTo>
                    <a:pt x="24795" y="6427"/>
                  </a:lnTo>
                  <a:lnTo>
                    <a:pt x="24576" y="6019"/>
                  </a:lnTo>
                  <a:lnTo>
                    <a:pt x="24419" y="5580"/>
                  </a:lnTo>
                  <a:lnTo>
                    <a:pt x="24137" y="4703"/>
                  </a:lnTo>
                  <a:lnTo>
                    <a:pt x="23980" y="4295"/>
                  </a:lnTo>
                  <a:lnTo>
                    <a:pt x="23823" y="3856"/>
                  </a:lnTo>
                  <a:lnTo>
                    <a:pt x="23635" y="3480"/>
                  </a:lnTo>
                  <a:lnTo>
                    <a:pt x="23384" y="3073"/>
                  </a:lnTo>
                  <a:lnTo>
                    <a:pt x="23384" y="3073"/>
                  </a:lnTo>
                  <a:lnTo>
                    <a:pt x="23165" y="2822"/>
                  </a:lnTo>
                  <a:lnTo>
                    <a:pt x="22946" y="2540"/>
                  </a:lnTo>
                  <a:lnTo>
                    <a:pt x="22695" y="2320"/>
                  </a:lnTo>
                  <a:lnTo>
                    <a:pt x="22413" y="2101"/>
                  </a:lnTo>
                  <a:lnTo>
                    <a:pt x="22131" y="1913"/>
                  </a:lnTo>
                  <a:lnTo>
                    <a:pt x="21848" y="1756"/>
                  </a:lnTo>
                  <a:lnTo>
                    <a:pt x="21535" y="1599"/>
                  </a:lnTo>
                  <a:lnTo>
                    <a:pt x="21222" y="1474"/>
                  </a:lnTo>
                  <a:lnTo>
                    <a:pt x="20908" y="1380"/>
                  </a:lnTo>
                  <a:lnTo>
                    <a:pt x="20595" y="1286"/>
                  </a:lnTo>
                  <a:lnTo>
                    <a:pt x="20250" y="1223"/>
                  </a:lnTo>
                  <a:lnTo>
                    <a:pt x="19936" y="1192"/>
                  </a:lnTo>
                  <a:lnTo>
                    <a:pt x="19592" y="1160"/>
                  </a:lnTo>
                  <a:lnTo>
                    <a:pt x="19247" y="1160"/>
                  </a:lnTo>
                  <a:lnTo>
                    <a:pt x="18933" y="1192"/>
                  </a:lnTo>
                  <a:lnTo>
                    <a:pt x="18588" y="1223"/>
                  </a:lnTo>
                  <a:lnTo>
                    <a:pt x="18275" y="1286"/>
                  </a:lnTo>
                  <a:lnTo>
                    <a:pt x="17962" y="1380"/>
                  </a:lnTo>
                  <a:lnTo>
                    <a:pt x="17648" y="1474"/>
                  </a:lnTo>
                  <a:lnTo>
                    <a:pt x="17335" y="1599"/>
                  </a:lnTo>
                  <a:lnTo>
                    <a:pt x="17052" y="1725"/>
                  </a:lnTo>
                  <a:lnTo>
                    <a:pt x="16770" y="1913"/>
                  </a:lnTo>
                  <a:lnTo>
                    <a:pt x="16488" y="2070"/>
                  </a:lnTo>
                  <a:lnTo>
                    <a:pt x="16237" y="2289"/>
                  </a:lnTo>
                  <a:lnTo>
                    <a:pt x="16018" y="2508"/>
                  </a:lnTo>
                  <a:lnTo>
                    <a:pt x="15799" y="2759"/>
                  </a:lnTo>
                  <a:lnTo>
                    <a:pt x="15611" y="3010"/>
                  </a:lnTo>
                  <a:lnTo>
                    <a:pt x="15422" y="3292"/>
                  </a:lnTo>
                  <a:lnTo>
                    <a:pt x="15266" y="3605"/>
                  </a:lnTo>
                  <a:lnTo>
                    <a:pt x="15140" y="3919"/>
                  </a:lnTo>
                  <a:lnTo>
                    <a:pt x="15046" y="4264"/>
                  </a:lnTo>
                  <a:lnTo>
                    <a:pt x="14952" y="4609"/>
                  </a:lnTo>
                  <a:lnTo>
                    <a:pt x="14952" y="4609"/>
                  </a:lnTo>
                  <a:lnTo>
                    <a:pt x="14921" y="4734"/>
                  </a:lnTo>
                  <a:lnTo>
                    <a:pt x="14890" y="4797"/>
                  </a:lnTo>
                  <a:lnTo>
                    <a:pt x="14827" y="4891"/>
                  </a:lnTo>
                  <a:lnTo>
                    <a:pt x="14764" y="4922"/>
                  </a:lnTo>
                  <a:lnTo>
                    <a:pt x="14576" y="4985"/>
                  </a:lnTo>
                  <a:lnTo>
                    <a:pt x="14388" y="4985"/>
                  </a:lnTo>
                  <a:lnTo>
                    <a:pt x="14200" y="4953"/>
                  </a:lnTo>
                  <a:lnTo>
                    <a:pt x="14075" y="4828"/>
                  </a:lnTo>
                  <a:lnTo>
                    <a:pt x="14012" y="4765"/>
                  </a:lnTo>
                  <a:lnTo>
                    <a:pt x="13949" y="4671"/>
                  </a:lnTo>
                  <a:lnTo>
                    <a:pt x="13918" y="4577"/>
                  </a:lnTo>
                  <a:lnTo>
                    <a:pt x="13918" y="4483"/>
                  </a:lnTo>
                  <a:lnTo>
                    <a:pt x="13918" y="4483"/>
                  </a:lnTo>
                  <a:lnTo>
                    <a:pt x="13981" y="4013"/>
                  </a:lnTo>
                  <a:lnTo>
                    <a:pt x="14075" y="3543"/>
                  </a:lnTo>
                  <a:lnTo>
                    <a:pt x="14200" y="3104"/>
                  </a:lnTo>
                  <a:lnTo>
                    <a:pt x="14357" y="2728"/>
                  </a:lnTo>
                  <a:lnTo>
                    <a:pt x="14576" y="2352"/>
                  </a:lnTo>
                  <a:lnTo>
                    <a:pt x="14796" y="2007"/>
                  </a:lnTo>
                  <a:lnTo>
                    <a:pt x="15078" y="1693"/>
                  </a:lnTo>
                  <a:lnTo>
                    <a:pt x="15360" y="1380"/>
                  </a:lnTo>
                  <a:lnTo>
                    <a:pt x="15673" y="1129"/>
                  </a:lnTo>
                  <a:lnTo>
                    <a:pt x="16018" y="910"/>
                  </a:lnTo>
                  <a:lnTo>
                    <a:pt x="16363" y="690"/>
                  </a:lnTo>
                  <a:lnTo>
                    <a:pt x="16739" y="502"/>
                  </a:lnTo>
                  <a:lnTo>
                    <a:pt x="17147" y="345"/>
                  </a:lnTo>
                  <a:lnTo>
                    <a:pt x="17554" y="220"/>
                  </a:lnTo>
                  <a:lnTo>
                    <a:pt x="17962" y="126"/>
                  </a:lnTo>
                  <a:lnTo>
                    <a:pt x="18400" y="63"/>
                  </a:lnTo>
                  <a:lnTo>
                    <a:pt x="18839" y="32"/>
                  </a:lnTo>
                  <a:lnTo>
                    <a:pt x="19278" y="1"/>
                  </a:lnTo>
                  <a:lnTo>
                    <a:pt x="19717" y="32"/>
                  </a:lnTo>
                  <a:lnTo>
                    <a:pt x="20156" y="63"/>
                  </a:lnTo>
                  <a:lnTo>
                    <a:pt x="20595" y="126"/>
                  </a:lnTo>
                  <a:lnTo>
                    <a:pt x="21002" y="220"/>
                  </a:lnTo>
                  <a:lnTo>
                    <a:pt x="21441" y="345"/>
                  </a:lnTo>
                  <a:lnTo>
                    <a:pt x="21848" y="502"/>
                  </a:lnTo>
                  <a:lnTo>
                    <a:pt x="22256" y="659"/>
                  </a:lnTo>
                  <a:lnTo>
                    <a:pt x="22632" y="878"/>
                  </a:lnTo>
                  <a:lnTo>
                    <a:pt x="23008" y="1098"/>
                  </a:lnTo>
                  <a:lnTo>
                    <a:pt x="23353" y="1349"/>
                  </a:lnTo>
                  <a:lnTo>
                    <a:pt x="23698" y="1631"/>
                  </a:lnTo>
                  <a:lnTo>
                    <a:pt x="24011" y="1944"/>
                  </a:lnTo>
                  <a:lnTo>
                    <a:pt x="24293" y="2289"/>
                  </a:lnTo>
                  <a:lnTo>
                    <a:pt x="24544" y="26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628" y="847"/>
                  </a:move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474" y="94"/>
                  </a:lnTo>
                  <a:lnTo>
                    <a:pt x="1944" y="32"/>
                  </a:lnTo>
                  <a:lnTo>
                    <a:pt x="2446" y="0"/>
                  </a:lnTo>
                  <a:lnTo>
                    <a:pt x="2979" y="32"/>
                  </a:lnTo>
                  <a:lnTo>
                    <a:pt x="3480" y="94"/>
                  </a:lnTo>
                  <a:lnTo>
                    <a:pt x="3951" y="188"/>
                  </a:lnTo>
                  <a:lnTo>
                    <a:pt x="4421" y="345"/>
                  </a:lnTo>
                  <a:lnTo>
                    <a:pt x="4860" y="533"/>
                  </a:lnTo>
                  <a:lnTo>
                    <a:pt x="5236" y="784"/>
                  </a:lnTo>
                  <a:lnTo>
                    <a:pt x="5392" y="941"/>
                  </a:lnTo>
                  <a:lnTo>
                    <a:pt x="5549" y="1066"/>
                  </a:lnTo>
                  <a:lnTo>
                    <a:pt x="5675" y="1254"/>
                  </a:lnTo>
                  <a:lnTo>
                    <a:pt x="5800" y="1411"/>
                  </a:lnTo>
                  <a:lnTo>
                    <a:pt x="5894" y="1599"/>
                  </a:lnTo>
                  <a:lnTo>
                    <a:pt x="5957" y="1818"/>
                  </a:lnTo>
                  <a:lnTo>
                    <a:pt x="6019" y="2038"/>
                  </a:lnTo>
                  <a:lnTo>
                    <a:pt x="6019" y="2257"/>
                  </a:lnTo>
                  <a:lnTo>
                    <a:pt x="6019" y="2508"/>
                  </a:lnTo>
                  <a:lnTo>
                    <a:pt x="5988" y="2759"/>
                  </a:lnTo>
                  <a:lnTo>
                    <a:pt x="5925" y="3041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737" y="3543"/>
                  </a:lnTo>
                  <a:lnTo>
                    <a:pt x="5612" y="3731"/>
                  </a:lnTo>
                  <a:lnTo>
                    <a:pt x="5486" y="3919"/>
                  </a:lnTo>
                  <a:lnTo>
                    <a:pt x="5361" y="4075"/>
                  </a:lnTo>
                  <a:lnTo>
                    <a:pt x="5204" y="4232"/>
                  </a:lnTo>
                  <a:lnTo>
                    <a:pt x="5048" y="4358"/>
                  </a:lnTo>
                  <a:lnTo>
                    <a:pt x="4860" y="4483"/>
                  </a:lnTo>
                  <a:lnTo>
                    <a:pt x="4671" y="4608"/>
                  </a:lnTo>
                  <a:lnTo>
                    <a:pt x="4295" y="4765"/>
                  </a:lnTo>
                  <a:lnTo>
                    <a:pt x="3856" y="4859"/>
                  </a:lnTo>
                  <a:lnTo>
                    <a:pt x="3637" y="4859"/>
                  </a:lnTo>
                  <a:lnTo>
                    <a:pt x="3418" y="4859"/>
                  </a:lnTo>
                  <a:lnTo>
                    <a:pt x="3198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756"/>
                  </a:lnTo>
                  <a:lnTo>
                    <a:pt x="1" y="1599"/>
                  </a:lnTo>
                  <a:lnTo>
                    <a:pt x="95" y="1474"/>
                  </a:lnTo>
                  <a:lnTo>
                    <a:pt x="220" y="1380"/>
                  </a:lnTo>
                  <a:lnTo>
                    <a:pt x="346" y="1317"/>
                  </a:lnTo>
                  <a:lnTo>
                    <a:pt x="502" y="1317"/>
                  </a:lnTo>
                  <a:lnTo>
                    <a:pt x="659" y="1380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67" y="3793"/>
                  </a:lnTo>
                  <a:lnTo>
                    <a:pt x="3355" y="3825"/>
                  </a:lnTo>
                  <a:lnTo>
                    <a:pt x="3574" y="3856"/>
                  </a:lnTo>
                  <a:lnTo>
                    <a:pt x="3762" y="3825"/>
                  </a:lnTo>
                  <a:lnTo>
                    <a:pt x="3951" y="3793"/>
                  </a:lnTo>
                  <a:lnTo>
                    <a:pt x="4139" y="3731"/>
                  </a:lnTo>
                  <a:lnTo>
                    <a:pt x="4327" y="3668"/>
                  </a:lnTo>
                  <a:lnTo>
                    <a:pt x="4483" y="3543"/>
                  </a:lnTo>
                  <a:lnTo>
                    <a:pt x="4609" y="3448"/>
                  </a:lnTo>
                  <a:lnTo>
                    <a:pt x="4734" y="3292"/>
                  </a:lnTo>
                  <a:lnTo>
                    <a:pt x="4860" y="3135"/>
                  </a:lnTo>
                  <a:lnTo>
                    <a:pt x="4922" y="2947"/>
                  </a:lnTo>
                  <a:lnTo>
                    <a:pt x="4985" y="2759"/>
                  </a:lnTo>
                  <a:lnTo>
                    <a:pt x="4985" y="253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38"/>
                  </a:lnTo>
                  <a:lnTo>
                    <a:pt x="4828" y="1787"/>
                  </a:lnTo>
                  <a:lnTo>
                    <a:pt x="4734" y="1599"/>
                  </a:lnTo>
                  <a:lnTo>
                    <a:pt x="4577" y="1442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045" y="1097"/>
                  </a:lnTo>
                  <a:lnTo>
                    <a:pt x="3856" y="1003"/>
                  </a:lnTo>
                  <a:lnTo>
                    <a:pt x="3386" y="909"/>
                  </a:lnTo>
                  <a:lnTo>
                    <a:pt x="2885" y="878"/>
                  </a:lnTo>
                  <a:lnTo>
                    <a:pt x="2383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192" y="878"/>
                  </a:lnTo>
                  <a:lnTo>
                    <a:pt x="910" y="878"/>
                  </a:lnTo>
                  <a:lnTo>
                    <a:pt x="628" y="84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fill="none" h="3762" w="5204">
                  <a:moveTo>
                    <a:pt x="4044" y="1474"/>
                  </a:moveTo>
                  <a:lnTo>
                    <a:pt x="4044" y="1474"/>
                  </a:lnTo>
                  <a:lnTo>
                    <a:pt x="3918" y="1254"/>
                  </a:lnTo>
                  <a:lnTo>
                    <a:pt x="3762" y="1066"/>
                  </a:lnTo>
                  <a:lnTo>
                    <a:pt x="3542" y="972"/>
                  </a:lnTo>
                  <a:lnTo>
                    <a:pt x="3323" y="909"/>
                  </a:lnTo>
                  <a:lnTo>
                    <a:pt x="3072" y="909"/>
                  </a:lnTo>
                  <a:lnTo>
                    <a:pt x="2790" y="941"/>
                  </a:lnTo>
                  <a:lnTo>
                    <a:pt x="2508" y="1035"/>
                  </a:lnTo>
                  <a:lnTo>
                    <a:pt x="2226" y="1129"/>
                  </a:lnTo>
                  <a:lnTo>
                    <a:pt x="1944" y="1254"/>
                  </a:lnTo>
                  <a:lnTo>
                    <a:pt x="1661" y="1411"/>
                  </a:lnTo>
                  <a:lnTo>
                    <a:pt x="1129" y="1756"/>
                  </a:lnTo>
                  <a:lnTo>
                    <a:pt x="690" y="2069"/>
                  </a:lnTo>
                  <a:lnTo>
                    <a:pt x="376" y="2351"/>
                  </a:lnTo>
                  <a:lnTo>
                    <a:pt x="376" y="2351"/>
                  </a:lnTo>
                  <a:lnTo>
                    <a:pt x="314" y="2383"/>
                  </a:lnTo>
                  <a:lnTo>
                    <a:pt x="220" y="2414"/>
                  </a:lnTo>
                  <a:lnTo>
                    <a:pt x="157" y="2383"/>
                  </a:lnTo>
                  <a:lnTo>
                    <a:pt x="94" y="2351"/>
                  </a:lnTo>
                  <a:lnTo>
                    <a:pt x="31" y="2320"/>
                  </a:lnTo>
                  <a:lnTo>
                    <a:pt x="0" y="2226"/>
                  </a:lnTo>
                  <a:lnTo>
                    <a:pt x="0" y="2163"/>
                  </a:lnTo>
                  <a:lnTo>
                    <a:pt x="31" y="2069"/>
                  </a:lnTo>
                  <a:lnTo>
                    <a:pt x="31" y="2069"/>
                  </a:lnTo>
                  <a:lnTo>
                    <a:pt x="188" y="1787"/>
                  </a:lnTo>
                  <a:lnTo>
                    <a:pt x="408" y="1505"/>
                  </a:lnTo>
                  <a:lnTo>
                    <a:pt x="690" y="1223"/>
                  </a:lnTo>
                  <a:lnTo>
                    <a:pt x="972" y="941"/>
                  </a:lnTo>
                  <a:lnTo>
                    <a:pt x="1317" y="721"/>
                  </a:lnTo>
                  <a:lnTo>
                    <a:pt x="1661" y="502"/>
                  </a:lnTo>
                  <a:lnTo>
                    <a:pt x="2006" y="314"/>
                  </a:lnTo>
                  <a:lnTo>
                    <a:pt x="2414" y="157"/>
                  </a:lnTo>
                  <a:lnTo>
                    <a:pt x="2790" y="32"/>
                  </a:lnTo>
                  <a:lnTo>
                    <a:pt x="3166" y="0"/>
                  </a:lnTo>
                  <a:lnTo>
                    <a:pt x="3511" y="0"/>
                  </a:lnTo>
                  <a:lnTo>
                    <a:pt x="3887" y="63"/>
                  </a:lnTo>
                  <a:lnTo>
                    <a:pt x="4044" y="94"/>
                  </a:lnTo>
                  <a:lnTo>
                    <a:pt x="4201" y="189"/>
                  </a:lnTo>
                  <a:lnTo>
                    <a:pt x="4357" y="283"/>
                  </a:lnTo>
                  <a:lnTo>
                    <a:pt x="4514" y="377"/>
                  </a:lnTo>
                  <a:lnTo>
                    <a:pt x="4639" y="502"/>
                  </a:lnTo>
                  <a:lnTo>
                    <a:pt x="4765" y="659"/>
                  </a:lnTo>
                  <a:lnTo>
                    <a:pt x="4890" y="815"/>
                  </a:lnTo>
                  <a:lnTo>
                    <a:pt x="4984" y="1035"/>
                  </a:lnTo>
                  <a:lnTo>
                    <a:pt x="4984" y="1035"/>
                  </a:lnTo>
                  <a:lnTo>
                    <a:pt x="5078" y="1254"/>
                  </a:lnTo>
                  <a:lnTo>
                    <a:pt x="5172" y="1442"/>
                  </a:lnTo>
                  <a:lnTo>
                    <a:pt x="5204" y="1662"/>
                  </a:lnTo>
                  <a:lnTo>
                    <a:pt x="5204" y="1850"/>
                  </a:lnTo>
                  <a:lnTo>
                    <a:pt x="5204" y="2007"/>
                  </a:lnTo>
                  <a:lnTo>
                    <a:pt x="5172" y="2195"/>
                  </a:lnTo>
                  <a:lnTo>
                    <a:pt x="5110" y="2351"/>
                  </a:lnTo>
                  <a:lnTo>
                    <a:pt x="5047" y="2508"/>
                  </a:lnTo>
                  <a:lnTo>
                    <a:pt x="4953" y="2634"/>
                  </a:lnTo>
                  <a:lnTo>
                    <a:pt x="4859" y="2790"/>
                  </a:lnTo>
                  <a:lnTo>
                    <a:pt x="4608" y="3010"/>
                  </a:lnTo>
                  <a:lnTo>
                    <a:pt x="4295" y="3229"/>
                  </a:lnTo>
                  <a:lnTo>
                    <a:pt x="3918" y="3386"/>
                  </a:lnTo>
                  <a:lnTo>
                    <a:pt x="3542" y="3543"/>
                  </a:lnTo>
                  <a:lnTo>
                    <a:pt x="3135" y="3637"/>
                  </a:lnTo>
                  <a:lnTo>
                    <a:pt x="2727" y="3699"/>
                  </a:lnTo>
                  <a:lnTo>
                    <a:pt x="2320" y="3762"/>
                  </a:lnTo>
                  <a:lnTo>
                    <a:pt x="1912" y="3762"/>
                  </a:lnTo>
                  <a:lnTo>
                    <a:pt x="1505" y="3731"/>
                  </a:lnTo>
                  <a:lnTo>
                    <a:pt x="1160" y="3668"/>
                  </a:lnTo>
                  <a:lnTo>
                    <a:pt x="846" y="3605"/>
                  </a:lnTo>
                  <a:lnTo>
                    <a:pt x="846" y="3605"/>
                  </a:lnTo>
                  <a:lnTo>
                    <a:pt x="721" y="3543"/>
                  </a:lnTo>
                  <a:lnTo>
                    <a:pt x="658" y="3449"/>
                  </a:lnTo>
                  <a:lnTo>
                    <a:pt x="596" y="3323"/>
                  </a:lnTo>
                  <a:lnTo>
                    <a:pt x="564" y="3198"/>
                  </a:lnTo>
                  <a:lnTo>
                    <a:pt x="596" y="3072"/>
                  </a:lnTo>
                  <a:lnTo>
                    <a:pt x="627" y="2978"/>
                  </a:lnTo>
                  <a:lnTo>
                    <a:pt x="721" y="2884"/>
                  </a:lnTo>
                  <a:lnTo>
                    <a:pt x="846" y="2822"/>
                  </a:lnTo>
                  <a:lnTo>
                    <a:pt x="846" y="2822"/>
                  </a:lnTo>
                  <a:lnTo>
                    <a:pt x="1223" y="2759"/>
                  </a:lnTo>
                  <a:lnTo>
                    <a:pt x="1756" y="2759"/>
                  </a:lnTo>
                  <a:lnTo>
                    <a:pt x="2351" y="2728"/>
                  </a:lnTo>
                  <a:lnTo>
                    <a:pt x="2978" y="2665"/>
                  </a:lnTo>
                  <a:lnTo>
                    <a:pt x="3260" y="2602"/>
                  </a:lnTo>
                  <a:lnTo>
                    <a:pt x="3511" y="2540"/>
                  </a:lnTo>
                  <a:lnTo>
                    <a:pt x="3730" y="2445"/>
                  </a:lnTo>
                  <a:lnTo>
                    <a:pt x="3918" y="2320"/>
                  </a:lnTo>
                  <a:lnTo>
                    <a:pt x="4044" y="2163"/>
                  </a:lnTo>
                  <a:lnTo>
                    <a:pt x="4106" y="1975"/>
                  </a:lnTo>
                  <a:lnTo>
                    <a:pt x="4138" y="1881"/>
                  </a:lnTo>
                  <a:lnTo>
                    <a:pt x="4138" y="1756"/>
                  </a:lnTo>
                  <a:lnTo>
                    <a:pt x="4044" y="14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4326" y="4984"/>
                  </a:move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27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12" y="5517"/>
                  </a:lnTo>
                  <a:lnTo>
                    <a:pt x="1724" y="5392"/>
                  </a:lnTo>
                  <a:lnTo>
                    <a:pt x="1536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31" y="815"/>
                  </a:lnTo>
                  <a:lnTo>
                    <a:pt x="126" y="690"/>
                  </a:lnTo>
                  <a:lnTo>
                    <a:pt x="251" y="596"/>
                  </a:lnTo>
                  <a:lnTo>
                    <a:pt x="408" y="565"/>
                  </a:lnTo>
                  <a:lnTo>
                    <a:pt x="564" y="565"/>
                  </a:lnTo>
                  <a:lnTo>
                    <a:pt x="721" y="627"/>
                  </a:lnTo>
                  <a:lnTo>
                    <a:pt x="815" y="721"/>
                  </a:lnTo>
                  <a:lnTo>
                    <a:pt x="878" y="784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129" y="2069"/>
                  </a:lnTo>
                  <a:lnTo>
                    <a:pt x="1348" y="2884"/>
                  </a:lnTo>
                  <a:lnTo>
                    <a:pt x="1473" y="3292"/>
                  </a:lnTo>
                  <a:lnTo>
                    <a:pt x="1630" y="3699"/>
                  </a:lnTo>
                  <a:lnTo>
                    <a:pt x="1787" y="4044"/>
                  </a:lnTo>
                  <a:lnTo>
                    <a:pt x="1975" y="4358"/>
                  </a:lnTo>
                  <a:lnTo>
                    <a:pt x="2194" y="4577"/>
                  </a:lnTo>
                  <a:lnTo>
                    <a:pt x="2288" y="4671"/>
                  </a:lnTo>
                  <a:lnTo>
                    <a:pt x="2414" y="4734"/>
                  </a:lnTo>
                  <a:lnTo>
                    <a:pt x="2539" y="4796"/>
                  </a:lnTo>
                  <a:lnTo>
                    <a:pt x="2696" y="4796"/>
                  </a:lnTo>
                  <a:lnTo>
                    <a:pt x="2821" y="4796"/>
                  </a:lnTo>
                  <a:lnTo>
                    <a:pt x="2978" y="4765"/>
                  </a:lnTo>
                  <a:lnTo>
                    <a:pt x="3103" y="4702"/>
                  </a:lnTo>
                  <a:lnTo>
                    <a:pt x="3291" y="4608"/>
                  </a:lnTo>
                  <a:lnTo>
                    <a:pt x="3448" y="4483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909" y="32"/>
                  </a:lnTo>
                  <a:lnTo>
                    <a:pt x="1160" y="0"/>
                  </a:lnTo>
                  <a:lnTo>
                    <a:pt x="1630" y="63"/>
                  </a:lnTo>
                  <a:lnTo>
                    <a:pt x="2100" y="157"/>
                  </a:lnTo>
                  <a:lnTo>
                    <a:pt x="2539" y="345"/>
                  </a:lnTo>
                  <a:lnTo>
                    <a:pt x="3009" y="565"/>
                  </a:lnTo>
                  <a:lnTo>
                    <a:pt x="3448" y="847"/>
                  </a:lnTo>
                  <a:lnTo>
                    <a:pt x="3824" y="1192"/>
                  </a:lnTo>
                  <a:lnTo>
                    <a:pt x="4169" y="1536"/>
                  </a:lnTo>
                  <a:lnTo>
                    <a:pt x="4483" y="1944"/>
                  </a:lnTo>
                  <a:lnTo>
                    <a:pt x="4733" y="2351"/>
                  </a:lnTo>
                  <a:lnTo>
                    <a:pt x="4827" y="2571"/>
                  </a:lnTo>
                  <a:lnTo>
                    <a:pt x="4890" y="2790"/>
                  </a:lnTo>
                  <a:lnTo>
                    <a:pt x="4953" y="3010"/>
                  </a:lnTo>
                  <a:lnTo>
                    <a:pt x="4984" y="3229"/>
                  </a:lnTo>
                  <a:lnTo>
                    <a:pt x="4984" y="3480"/>
                  </a:lnTo>
                  <a:lnTo>
                    <a:pt x="4984" y="3699"/>
                  </a:lnTo>
                  <a:lnTo>
                    <a:pt x="4921" y="3919"/>
                  </a:lnTo>
                  <a:lnTo>
                    <a:pt x="4859" y="4138"/>
                  </a:lnTo>
                  <a:lnTo>
                    <a:pt x="4765" y="4358"/>
                  </a:lnTo>
                  <a:lnTo>
                    <a:pt x="4639" y="4577"/>
                  </a:lnTo>
                  <a:lnTo>
                    <a:pt x="4483" y="4796"/>
                  </a:lnTo>
                  <a:lnTo>
                    <a:pt x="4326" y="49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01" y="5424"/>
                  </a:moveTo>
                  <a:lnTo>
                    <a:pt x="2101" y="5424"/>
                  </a:lnTo>
                  <a:lnTo>
                    <a:pt x="2352" y="5392"/>
                  </a:lnTo>
                  <a:lnTo>
                    <a:pt x="2602" y="5330"/>
                  </a:lnTo>
                  <a:lnTo>
                    <a:pt x="2790" y="5267"/>
                  </a:lnTo>
                  <a:lnTo>
                    <a:pt x="2979" y="5142"/>
                  </a:lnTo>
                  <a:lnTo>
                    <a:pt x="3135" y="4985"/>
                  </a:lnTo>
                  <a:lnTo>
                    <a:pt x="3292" y="4828"/>
                  </a:lnTo>
                  <a:lnTo>
                    <a:pt x="3417" y="4609"/>
                  </a:lnTo>
                  <a:lnTo>
                    <a:pt x="3511" y="4421"/>
                  </a:lnTo>
                  <a:lnTo>
                    <a:pt x="3574" y="4201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252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65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258" y="6364"/>
                  </a:lnTo>
                  <a:lnTo>
                    <a:pt x="2038" y="6364"/>
                  </a:lnTo>
                  <a:lnTo>
                    <a:pt x="1787" y="6364"/>
                  </a:lnTo>
                  <a:lnTo>
                    <a:pt x="1568" y="6301"/>
                  </a:lnTo>
                  <a:lnTo>
                    <a:pt x="1380" y="6239"/>
                  </a:lnTo>
                  <a:lnTo>
                    <a:pt x="1192" y="6145"/>
                  </a:lnTo>
                  <a:lnTo>
                    <a:pt x="1004" y="6051"/>
                  </a:lnTo>
                  <a:lnTo>
                    <a:pt x="816" y="5925"/>
                  </a:lnTo>
                  <a:lnTo>
                    <a:pt x="659" y="5800"/>
                  </a:lnTo>
                  <a:lnTo>
                    <a:pt x="502" y="5643"/>
                  </a:lnTo>
                  <a:lnTo>
                    <a:pt x="377" y="5455"/>
                  </a:lnTo>
                  <a:lnTo>
                    <a:pt x="283" y="5267"/>
                  </a:lnTo>
                  <a:lnTo>
                    <a:pt x="189" y="5079"/>
                  </a:lnTo>
                  <a:lnTo>
                    <a:pt x="95" y="4859"/>
                  </a:lnTo>
                  <a:lnTo>
                    <a:pt x="32" y="4640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38" y="346"/>
                  </a:lnTo>
                  <a:lnTo>
                    <a:pt x="2164" y="377"/>
                  </a:lnTo>
                  <a:lnTo>
                    <a:pt x="2289" y="408"/>
                  </a:lnTo>
                  <a:lnTo>
                    <a:pt x="2383" y="471"/>
                  </a:lnTo>
                  <a:lnTo>
                    <a:pt x="2446" y="565"/>
                  </a:lnTo>
                  <a:lnTo>
                    <a:pt x="2446" y="659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2738525" y="4412650"/>
              <a:ext cx="716275" cy="389500"/>
            </a:xfrm>
            <a:custGeom>
              <a:rect b="b" l="l" r="r" t="t"/>
              <a:pathLst>
                <a:path extrusionOk="0" h="15580" w="28651">
                  <a:moveTo>
                    <a:pt x="18119" y="1"/>
                  </a:moveTo>
                  <a:lnTo>
                    <a:pt x="17523" y="32"/>
                  </a:lnTo>
                  <a:lnTo>
                    <a:pt x="16927" y="95"/>
                  </a:lnTo>
                  <a:lnTo>
                    <a:pt x="16332" y="189"/>
                  </a:lnTo>
                  <a:lnTo>
                    <a:pt x="15768" y="314"/>
                  </a:lnTo>
                  <a:lnTo>
                    <a:pt x="15235" y="440"/>
                  </a:lnTo>
                  <a:lnTo>
                    <a:pt x="14576" y="628"/>
                  </a:lnTo>
                  <a:lnTo>
                    <a:pt x="13950" y="878"/>
                  </a:lnTo>
                  <a:lnTo>
                    <a:pt x="13385" y="1161"/>
                  </a:lnTo>
                  <a:lnTo>
                    <a:pt x="12821" y="1474"/>
                  </a:lnTo>
                  <a:lnTo>
                    <a:pt x="12257" y="1819"/>
                  </a:lnTo>
                  <a:lnTo>
                    <a:pt x="11755" y="2195"/>
                  </a:lnTo>
                  <a:lnTo>
                    <a:pt x="11285" y="2602"/>
                  </a:lnTo>
                  <a:lnTo>
                    <a:pt x="10815" y="3041"/>
                  </a:lnTo>
                  <a:lnTo>
                    <a:pt x="10407" y="3480"/>
                  </a:lnTo>
                  <a:lnTo>
                    <a:pt x="10000" y="3950"/>
                  </a:lnTo>
                  <a:lnTo>
                    <a:pt x="9655" y="4452"/>
                  </a:lnTo>
                  <a:lnTo>
                    <a:pt x="9310" y="4985"/>
                  </a:lnTo>
                  <a:lnTo>
                    <a:pt x="9028" y="5518"/>
                  </a:lnTo>
                  <a:lnTo>
                    <a:pt x="8746" y="6082"/>
                  </a:lnTo>
                  <a:lnTo>
                    <a:pt x="8527" y="6646"/>
                  </a:lnTo>
                  <a:lnTo>
                    <a:pt x="8339" y="7242"/>
                  </a:lnTo>
                  <a:lnTo>
                    <a:pt x="8276" y="7367"/>
                  </a:lnTo>
                  <a:lnTo>
                    <a:pt x="8182" y="7461"/>
                  </a:lnTo>
                  <a:lnTo>
                    <a:pt x="8056" y="7555"/>
                  </a:lnTo>
                  <a:lnTo>
                    <a:pt x="7900" y="7587"/>
                  </a:lnTo>
                  <a:lnTo>
                    <a:pt x="7774" y="7618"/>
                  </a:lnTo>
                  <a:lnTo>
                    <a:pt x="7618" y="7618"/>
                  </a:lnTo>
                  <a:lnTo>
                    <a:pt x="7461" y="7555"/>
                  </a:lnTo>
                  <a:lnTo>
                    <a:pt x="7336" y="7461"/>
                  </a:lnTo>
                  <a:lnTo>
                    <a:pt x="6959" y="7148"/>
                  </a:lnTo>
                  <a:lnTo>
                    <a:pt x="6615" y="6897"/>
                  </a:lnTo>
                  <a:lnTo>
                    <a:pt x="6270" y="6677"/>
                  </a:lnTo>
                  <a:lnTo>
                    <a:pt x="5925" y="6489"/>
                  </a:lnTo>
                  <a:lnTo>
                    <a:pt x="5611" y="6364"/>
                  </a:lnTo>
                  <a:lnTo>
                    <a:pt x="5267" y="6270"/>
                  </a:lnTo>
                  <a:lnTo>
                    <a:pt x="4985" y="6207"/>
                  </a:lnTo>
                  <a:lnTo>
                    <a:pt x="4671" y="6176"/>
                  </a:lnTo>
                  <a:lnTo>
                    <a:pt x="4389" y="6207"/>
                  </a:lnTo>
                  <a:lnTo>
                    <a:pt x="4107" y="6239"/>
                  </a:lnTo>
                  <a:lnTo>
                    <a:pt x="3825" y="6301"/>
                  </a:lnTo>
                  <a:lnTo>
                    <a:pt x="3574" y="6427"/>
                  </a:lnTo>
                  <a:lnTo>
                    <a:pt x="3323" y="6552"/>
                  </a:lnTo>
                  <a:lnTo>
                    <a:pt x="3072" y="6709"/>
                  </a:lnTo>
                  <a:lnTo>
                    <a:pt x="2853" y="6897"/>
                  </a:lnTo>
                  <a:lnTo>
                    <a:pt x="2602" y="7085"/>
                  </a:lnTo>
                  <a:lnTo>
                    <a:pt x="2195" y="7524"/>
                  </a:lnTo>
                  <a:lnTo>
                    <a:pt x="1787" y="8057"/>
                  </a:lnTo>
                  <a:lnTo>
                    <a:pt x="1411" y="8621"/>
                  </a:lnTo>
                  <a:lnTo>
                    <a:pt x="1066" y="9217"/>
                  </a:lnTo>
                  <a:lnTo>
                    <a:pt x="753" y="9812"/>
                  </a:lnTo>
                  <a:lnTo>
                    <a:pt x="471" y="10439"/>
                  </a:lnTo>
                  <a:lnTo>
                    <a:pt x="1" y="11599"/>
                  </a:lnTo>
                  <a:lnTo>
                    <a:pt x="1286" y="11850"/>
                  </a:lnTo>
                  <a:lnTo>
                    <a:pt x="2571" y="12132"/>
                  </a:lnTo>
                  <a:lnTo>
                    <a:pt x="5141" y="12759"/>
                  </a:lnTo>
                  <a:lnTo>
                    <a:pt x="7712" y="13323"/>
                  </a:lnTo>
                  <a:lnTo>
                    <a:pt x="8997" y="13605"/>
                  </a:lnTo>
                  <a:lnTo>
                    <a:pt x="10282" y="13856"/>
                  </a:lnTo>
                  <a:lnTo>
                    <a:pt x="12570" y="14232"/>
                  </a:lnTo>
                  <a:lnTo>
                    <a:pt x="14827" y="14545"/>
                  </a:lnTo>
                  <a:lnTo>
                    <a:pt x="17116" y="14859"/>
                  </a:lnTo>
                  <a:lnTo>
                    <a:pt x="19404" y="15078"/>
                  </a:lnTo>
                  <a:lnTo>
                    <a:pt x="21723" y="15266"/>
                  </a:lnTo>
                  <a:lnTo>
                    <a:pt x="24012" y="15423"/>
                  </a:lnTo>
                  <a:lnTo>
                    <a:pt x="26300" y="15548"/>
                  </a:lnTo>
                  <a:lnTo>
                    <a:pt x="28620" y="15580"/>
                  </a:lnTo>
                  <a:lnTo>
                    <a:pt x="28651" y="15047"/>
                  </a:lnTo>
                  <a:lnTo>
                    <a:pt x="28651" y="14514"/>
                  </a:lnTo>
                  <a:lnTo>
                    <a:pt x="28620" y="13950"/>
                  </a:lnTo>
                  <a:lnTo>
                    <a:pt x="28526" y="13386"/>
                  </a:lnTo>
                  <a:lnTo>
                    <a:pt x="28400" y="12853"/>
                  </a:lnTo>
                  <a:lnTo>
                    <a:pt x="28243" y="12320"/>
                  </a:lnTo>
                  <a:lnTo>
                    <a:pt x="28055" y="11787"/>
                  </a:lnTo>
                  <a:lnTo>
                    <a:pt x="27773" y="11317"/>
                  </a:lnTo>
                  <a:lnTo>
                    <a:pt x="27460" y="10878"/>
                  </a:lnTo>
                  <a:lnTo>
                    <a:pt x="27303" y="10658"/>
                  </a:lnTo>
                  <a:lnTo>
                    <a:pt x="27084" y="10470"/>
                  </a:lnTo>
                  <a:lnTo>
                    <a:pt x="26896" y="10314"/>
                  </a:lnTo>
                  <a:lnTo>
                    <a:pt x="26676" y="10126"/>
                  </a:lnTo>
                  <a:lnTo>
                    <a:pt x="26425" y="10000"/>
                  </a:lnTo>
                  <a:lnTo>
                    <a:pt x="26175" y="9875"/>
                  </a:lnTo>
                  <a:lnTo>
                    <a:pt x="25892" y="9749"/>
                  </a:lnTo>
                  <a:lnTo>
                    <a:pt x="25610" y="9655"/>
                  </a:lnTo>
                  <a:lnTo>
                    <a:pt x="25297" y="9593"/>
                  </a:lnTo>
                  <a:lnTo>
                    <a:pt x="24952" y="9530"/>
                  </a:lnTo>
                  <a:lnTo>
                    <a:pt x="24607" y="9499"/>
                  </a:lnTo>
                  <a:lnTo>
                    <a:pt x="23855" y="9499"/>
                  </a:lnTo>
                  <a:lnTo>
                    <a:pt x="23447" y="9561"/>
                  </a:lnTo>
                  <a:lnTo>
                    <a:pt x="23291" y="9561"/>
                  </a:lnTo>
                  <a:lnTo>
                    <a:pt x="23165" y="9530"/>
                  </a:lnTo>
                  <a:lnTo>
                    <a:pt x="23040" y="9499"/>
                  </a:lnTo>
                  <a:lnTo>
                    <a:pt x="22915" y="9405"/>
                  </a:lnTo>
                  <a:lnTo>
                    <a:pt x="22852" y="9311"/>
                  </a:lnTo>
                  <a:lnTo>
                    <a:pt x="22789" y="9217"/>
                  </a:lnTo>
                  <a:lnTo>
                    <a:pt x="22758" y="9091"/>
                  </a:lnTo>
                  <a:lnTo>
                    <a:pt x="22789" y="8934"/>
                  </a:lnTo>
                  <a:lnTo>
                    <a:pt x="23009" y="7775"/>
                  </a:lnTo>
                  <a:lnTo>
                    <a:pt x="23103" y="7179"/>
                  </a:lnTo>
                  <a:lnTo>
                    <a:pt x="23165" y="6552"/>
                  </a:lnTo>
                  <a:lnTo>
                    <a:pt x="23228" y="5894"/>
                  </a:lnTo>
                  <a:lnTo>
                    <a:pt x="23259" y="5236"/>
                  </a:lnTo>
                  <a:lnTo>
                    <a:pt x="23228" y="4609"/>
                  </a:lnTo>
                  <a:lnTo>
                    <a:pt x="23134" y="3982"/>
                  </a:lnTo>
                  <a:lnTo>
                    <a:pt x="23009" y="3355"/>
                  </a:lnTo>
                  <a:lnTo>
                    <a:pt x="22915" y="3041"/>
                  </a:lnTo>
                  <a:lnTo>
                    <a:pt x="22821" y="2759"/>
                  </a:lnTo>
                  <a:lnTo>
                    <a:pt x="22695" y="2477"/>
                  </a:lnTo>
                  <a:lnTo>
                    <a:pt x="22538" y="2226"/>
                  </a:lnTo>
                  <a:lnTo>
                    <a:pt x="22382" y="1944"/>
                  </a:lnTo>
                  <a:lnTo>
                    <a:pt x="22194" y="1693"/>
                  </a:lnTo>
                  <a:lnTo>
                    <a:pt x="22006" y="1474"/>
                  </a:lnTo>
                  <a:lnTo>
                    <a:pt x="21755" y="1223"/>
                  </a:lnTo>
                  <a:lnTo>
                    <a:pt x="21504" y="1035"/>
                  </a:lnTo>
                  <a:lnTo>
                    <a:pt x="21222" y="816"/>
                  </a:lnTo>
                  <a:lnTo>
                    <a:pt x="20908" y="628"/>
                  </a:lnTo>
                  <a:lnTo>
                    <a:pt x="20595" y="471"/>
                  </a:lnTo>
                  <a:lnTo>
                    <a:pt x="20219" y="346"/>
                  </a:lnTo>
                  <a:lnTo>
                    <a:pt x="19843" y="220"/>
                  </a:lnTo>
                  <a:lnTo>
                    <a:pt x="19278" y="95"/>
                  </a:lnTo>
                  <a:lnTo>
                    <a:pt x="18714" y="32"/>
                  </a:lnTo>
                  <a:lnTo>
                    <a:pt x="18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3824675" y="1195750"/>
              <a:ext cx="453750" cy="969400"/>
            </a:xfrm>
            <a:custGeom>
              <a:rect b="b" l="l" r="r" t="t"/>
              <a:pathLst>
                <a:path extrusionOk="0" h="38776" w="18150">
                  <a:moveTo>
                    <a:pt x="9655" y="0"/>
                  </a:moveTo>
                  <a:lnTo>
                    <a:pt x="8715" y="1191"/>
                  </a:lnTo>
                  <a:lnTo>
                    <a:pt x="7806" y="2351"/>
                  </a:lnTo>
                  <a:lnTo>
                    <a:pt x="6928" y="3574"/>
                  </a:lnTo>
                  <a:lnTo>
                    <a:pt x="6082" y="4796"/>
                  </a:lnTo>
                  <a:lnTo>
                    <a:pt x="5267" y="6050"/>
                  </a:lnTo>
                  <a:lnTo>
                    <a:pt x="4483" y="7335"/>
                  </a:lnTo>
                  <a:lnTo>
                    <a:pt x="3762" y="8652"/>
                  </a:lnTo>
                  <a:lnTo>
                    <a:pt x="3072" y="9968"/>
                  </a:lnTo>
                  <a:lnTo>
                    <a:pt x="2445" y="11316"/>
                  </a:lnTo>
                  <a:lnTo>
                    <a:pt x="1881" y="12664"/>
                  </a:lnTo>
                  <a:lnTo>
                    <a:pt x="1380" y="14075"/>
                  </a:lnTo>
                  <a:lnTo>
                    <a:pt x="1160" y="14764"/>
                  </a:lnTo>
                  <a:lnTo>
                    <a:pt x="941" y="15485"/>
                  </a:lnTo>
                  <a:lnTo>
                    <a:pt x="753" y="16206"/>
                  </a:lnTo>
                  <a:lnTo>
                    <a:pt x="596" y="16927"/>
                  </a:lnTo>
                  <a:lnTo>
                    <a:pt x="439" y="17648"/>
                  </a:lnTo>
                  <a:lnTo>
                    <a:pt x="314" y="18369"/>
                  </a:lnTo>
                  <a:lnTo>
                    <a:pt x="188" y="19121"/>
                  </a:lnTo>
                  <a:lnTo>
                    <a:pt x="94" y="19874"/>
                  </a:lnTo>
                  <a:lnTo>
                    <a:pt x="32" y="20626"/>
                  </a:lnTo>
                  <a:lnTo>
                    <a:pt x="0" y="21378"/>
                  </a:lnTo>
                  <a:lnTo>
                    <a:pt x="0" y="22068"/>
                  </a:lnTo>
                  <a:lnTo>
                    <a:pt x="0" y="22758"/>
                  </a:lnTo>
                  <a:lnTo>
                    <a:pt x="32" y="23447"/>
                  </a:lnTo>
                  <a:lnTo>
                    <a:pt x="94" y="24105"/>
                  </a:lnTo>
                  <a:lnTo>
                    <a:pt x="157" y="24795"/>
                  </a:lnTo>
                  <a:lnTo>
                    <a:pt x="251" y="25453"/>
                  </a:lnTo>
                  <a:lnTo>
                    <a:pt x="376" y="26112"/>
                  </a:lnTo>
                  <a:lnTo>
                    <a:pt x="502" y="26770"/>
                  </a:lnTo>
                  <a:lnTo>
                    <a:pt x="690" y="27397"/>
                  </a:lnTo>
                  <a:lnTo>
                    <a:pt x="878" y="28024"/>
                  </a:lnTo>
                  <a:lnTo>
                    <a:pt x="1066" y="28651"/>
                  </a:lnTo>
                  <a:lnTo>
                    <a:pt x="1286" y="29246"/>
                  </a:lnTo>
                  <a:lnTo>
                    <a:pt x="1536" y="29873"/>
                  </a:lnTo>
                  <a:lnTo>
                    <a:pt x="1818" y="30469"/>
                  </a:lnTo>
                  <a:lnTo>
                    <a:pt x="2101" y="31033"/>
                  </a:lnTo>
                  <a:lnTo>
                    <a:pt x="2414" y="31597"/>
                  </a:lnTo>
                  <a:lnTo>
                    <a:pt x="2759" y="32161"/>
                  </a:lnTo>
                  <a:lnTo>
                    <a:pt x="3104" y="32726"/>
                  </a:lnTo>
                  <a:lnTo>
                    <a:pt x="3480" y="33259"/>
                  </a:lnTo>
                  <a:lnTo>
                    <a:pt x="3856" y="33760"/>
                  </a:lnTo>
                  <a:lnTo>
                    <a:pt x="4263" y="34262"/>
                  </a:lnTo>
                  <a:lnTo>
                    <a:pt x="4702" y="34763"/>
                  </a:lnTo>
                  <a:lnTo>
                    <a:pt x="5141" y="35233"/>
                  </a:lnTo>
                  <a:lnTo>
                    <a:pt x="5611" y="35704"/>
                  </a:lnTo>
                  <a:lnTo>
                    <a:pt x="6082" y="36142"/>
                  </a:lnTo>
                  <a:lnTo>
                    <a:pt x="6583" y="36581"/>
                  </a:lnTo>
                  <a:lnTo>
                    <a:pt x="7116" y="36989"/>
                  </a:lnTo>
                  <a:lnTo>
                    <a:pt x="7649" y="37365"/>
                  </a:lnTo>
                  <a:lnTo>
                    <a:pt x="8213" y="37741"/>
                  </a:lnTo>
                  <a:lnTo>
                    <a:pt x="8777" y="38117"/>
                  </a:lnTo>
                  <a:lnTo>
                    <a:pt x="9373" y="38431"/>
                  </a:lnTo>
                  <a:lnTo>
                    <a:pt x="9968" y="38776"/>
                  </a:lnTo>
                  <a:lnTo>
                    <a:pt x="9185" y="32569"/>
                  </a:lnTo>
                  <a:lnTo>
                    <a:pt x="8903" y="32506"/>
                  </a:lnTo>
                  <a:lnTo>
                    <a:pt x="8621" y="32475"/>
                  </a:lnTo>
                  <a:lnTo>
                    <a:pt x="8370" y="32381"/>
                  </a:lnTo>
                  <a:lnTo>
                    <a:pt x="8088" y="32256"/>
                  </a:lnTo>
                  <a:lnTo>
                    <a:pt x="7555" y="32005"/>
                  </a:lnTo>
                  <a:lnTo>
                    <a:pt x="7022" y="31691"/>
                  </a:lnTo>
                  <a:lnTo>
                    <a:pt x="6520" y="31346"/>
                  </a:lnTo>
                  <a:lnTo>
                    <a:pt x="6050" y="31002"/>
                  </a:lnTo>
                  <a:lnTo>
                    <a:pt x="5204" y="30343"/>
                  </a:lnTo>
                  <a:lnTo>
                    <a:pt x="4608" y="29842"/>
                  </a:lnTo>
                  <a:lnTo>
                    <a:pt x="3950" y="29309"/>
                  </a:lnTo>
                  <a:lnTo>
                    <a:pt x="3354" y="28776"/>
                  </a:lnTo>
                  <a:lnTo>
                    <a:pt x="2759" y="28181"/>
                  </a:lnTo>
                  <a:lnTo>
                    <a:pt x="2195" y="27554"/>
                  </a:lnTo>
                  <a:lnTo>
                    <a:pt x="1693" y="26895"/>
                  </a:lnTo>
                  <a:lnTo>
                    <a:pt x="1474" y="26550"/>
                  </a:lnTo>
                  <a:lnTo>
                    <a:pt x="1254" y="26206"/>
                  </a:lnTo>
                  <a:lnTo>
                    <a:pt x="1066" y="25861"/>
                  </a:lnTo>
                  <a:lnTo>
                    <a:pt x="909" y="25485"/>
                  </a:lnTo>
                  <a:lnTo>
                    <a:pt x="878" y="25359"/>
                  </a:lnTo>
                  <a:lnTo>
                    <a:pt x="909" y="25265"/>
                  </a:lnTo>
                  <a:lnTo>
                    <a:pt x="972" y="25171"/>
                  </a:lnTo>
                  <a:lnTo>
                    <a:pt x="1066" y="25109"/>
                  </a:lnTo>
                  <a:lnTo>
                    <a:pt x="1160" y="25077"/>
                  </a:lnTo>
                  <a:lnTo>
                    <a:pt x="1286" y="25046"/>
                  </a:lnTo>
                  <a:lnTo>
                    <a:pt x="1411" y="25077"/>
                  </a:lnTo>
                  <a:lnTo>
                    <a:pt x="1505" y="25140"/>
                  </a:lnTo>
                  <a:lnTo>
                    <a:pt x="1944" y="25547"/>
                  </a:lnTo>
                  <a:lnTo>
                    <a:pt x="2383" y="25986"/>
                  </a:lnTo>
                  <a:lnTo>
                    <a:pt x="3198" y="26895"/>
                  </a:lnTo>
                  <a:lnTo>
                    <a:pt x="4013" y="27804"/>
                  </a:lnTo>
                  <a:lnTo>
                    <a:pt x="4420" y="28243"/>
                  </a:lnTo>
                  <a:lnTo>
                    <a:pt x="4890" y="28651"/>
                  </a:lnTo>
                  <a:lnTo>
                    <a:pt x="5737" y="29434"/>
                  </a:lnTo>
                  <a:lnTo>
                    <a:pt x="6238" y="29842"/>
                  </a:lnTo>
                  <a:lnTo>
                    <a:pt x="6771" y="30249"/>
                  </a:lnTo>
                  <a:lnTo>
                    <a:pt x="7335" y="30657"/>
                  </a:lnTo>
                  <a:lnTo>
                    <a:pt x="7900" y="31033"/>
                  </a:lnTo>
                  <a:lnTo>
                    <a:pt x="8495" y="31346"/>
                  </a:lnTo>
                  <a:lnTo>
                    <a:pt x="9059" y="31597"/>
                  </a:lnTo>
                  <a:lnTo>
                    <a:pt x="9059" y="31597"/>
                  </a:lnTo>
                  <a:lnTo>
                    <a:pt x="8746" y="28964"/>
                  </a:lnTo>
                  <a:lnTo>
                    <a:pt x="8464" y="26300"/>
                  </a:lnTo>
                  <a:lnTo>
                    <a:pt x="8244" y="23667"/>
                  </a:lnTo>
                  <a:lnTo>
                    <a:pt x="8025" y="21002"/>
                  </a:lnTo>
                  <a:lnTo>
                    <a:pt x="7523" y="20814"/>
                  </a:lnTo>
                  <a:lnTo>
                    <a:pt x="7053" y="20595"/>
                  </a:lnTo>
                  <a:lnTo>
                    <a:pt x="6614" y="20313"/>
                  </a:lnTo>
                  <a:lnTo>
                    <a:pt x="6176" y="19999"/>
                  </a:lnTo>
                  <a:lnTo>
                    <a:pt x="5768" y="19654"/>
                  </a:lnTo>
                  <a:lnTo>
                    <a:pt x="5392" y="19278"/>
                  </a:lnTo>
                  <a:lnTo>
                    <a:pt x="4671" y="18494"/>
                  </a:lnTo>
                  <a:lnTo>
                    <a:pt x="3856" y="17617"/>
                  </a:lnTo>
                  <a:lnTo>
                    <a:pt x="3480" y="17147"/>
                  </a:lnTo>
                  <a:lnTo>
                    <a:pt x="3104" y="16676"/>
                  </a:lnTo>
                  <a:lnTo>
                    <a:pt x="2759" y="16175"/>
                  </a:lnTo>
                  <a:lnTo>
                    <a:pt x="2477" y="15642"/>
                  </a:lnTo>
                  <a:lnTo>
                    <a:pt x="2257" y="15109"/>
                  </a:lnTo>
                  <a:lnTo>
                    <a:pt x="2163" y="14827"/>
                  </a:lnTo>
                  <a:lnTo>
                    <a:pt x="2101" y="14545"/>
                  </a:lnTo>
                  <a:lnTo>
                    <a:pt x="2101" y="14419"/>
                  </a:lnTo>
                  <a:lnTo>
                    <a:pt x="2132" y="14294"/>
                  </a:lnTo>
                  <a:lnTo>
                    <a:pt x="2195" y="14231"/>
                  </a:lnTo>
                  <a:lnTo>
                    <a:pt x="2289" y="14169"/>
                  </a:lnTo>
                  <a:lnTo>
                    <a:pt x="2414" y="14137"/>
                  </a:lnTo>
                  <a:lnTo>
                    <a:pt x="2508" y="14137"/>
                  </a:lnTo>
                  <a:lnTo>
                    <a:pt x="2602" y="14200"/>
                  </a:lnTo>
                  <a:lnTo>
                    <a:pt x="2696" y="14294"/>
                  </a:lnTo>
                  <a:lnTo>
                    <a:pt x="3198" y="15172"/>
                  </a:lnTo>
                  <a:lnTo>
                    <a:pt x="3762" y="15987"/>
                  </a:lnTo>
                  <a:lnTo>
                    <a:pt x="4357" y="16770"/>
                  </a:lnTo>
                  <a:lnTo>
                    <a:pt x="4984" y="17491"/>
                  </a:lnTo>
                  <a:lnTo>
                    <a:pt x="5674" y="18212"/>
                  </a:lnTo>
                  <a:lnTo>
                    <a:pt x="6395" y="18871"/>
                  </a:lnTo>
                  <a:lnTo>
                    <a:pt x="7179" y="19466"/>
                  </a:lnTo>
                  <a:lnTo>
                    <a:pt x="7962" y="20062"/>
                  </a:lnTo>
                  <a:lnTo>
                    <a:pt x="7868" y="17930"/>
                  </a:lnTo>
                  <a:lnTo>
                    <a:pt x="7774" y="15767"/>
                  </a:lnTo>
                  <a:lnTo>
                    <a:pt x="7712" y="13573"/>
                  </a:lnTo>
                  <a:lnTo>
                    <a:pt x="7712" y="12476"/>
                  </a:lnTo>
                  <a:lnTo>
                    <a:pt x="7743" y="11379"/>
                  </a:lnTo>
                  <a:lnTo>
                    <a:pt x="7774" y="10282"/>
                  </a:lnTo>
                  <a:lnTo>
                    <a:pt x="7868" y="9185"/>
                  </a:lnTo>
                  <a:lnTo>
                    <a:pt x="7962" y="8088"/>
                  </a:lnTo>
                  <a:lnTo>
                    <a:pt x="8088" y="7022"/>
                  </a:lnTo>
                  <a:lnTo>
                    <a:pt x="8244" y="5956"/>
                  </a:lnTo>
                  <a:lnTo>
                    <a:pt x="8464" y="4890"/>
                  </a:lnTo>
                  <a:lnTo>
                    <a:pt x="8715" y="3856"/>
                  </a:lnTo>
                  <a:lnTo>
                    <a:pt x="8997" y="2821"/>
                  </a:lnTo>
                  <a:lnTo>
                    <a:pt x="9028" y="2759"/>
                  </a:lnTo>
                  <a:lnTo>
                    <a:pt x="9091" y="2727"/>
                  </a:lnTo>
                  <a:lnTo>
                    <a:pt x="9153" y="2696"/>
                  </a:lnTo>
                  <a:lnTo>
                    <a:pt x="9279" y="2696"/>
                  </a:lnTo>
                  <a:lnTo>
                    <a:pt x="9342" y="2759"/>
                  </a:lnTo>
                  <a:lnTo>
                    <a:pt x="9373" y="2821"/>
                  </a:lnTo>
                  <a:lnTo>
                    <a:pt x="9404" y="2884"/>
                  </a:lnTo>
                  <a:lnTo>
                    <a:pt x="9436" y="4953"/>
                  </a:lnTo>
                  <a:lnTo>
                    <a:pt x="9436" y="7053"/>
                  </a:lnTo>
                  <a:lnTo>
                    <a:pt x="9373" y="9122"/>
                  </a:lnTo>
                  <a:lnTo>
                    <a:pt x="9310" y="11191"/>
                  </a:lnTo>
                  <a:lnTo>
                    <a:pt x="9247" y="13291"/>
                  </a:lnTo>
                  <a:lnTo>
                    <a:pt x="9216" y="15360"/>
                  </a:lnTo>
                  <a:lnTo>
                    <a:pt x="9216" y="17460"/>
                  </a:lnTo>
                  <a:lnTo>
                    <a:pt x="9279" y="19529"/>
                  </a:lnTo>
                  <a:lnTo>
                    <a:pt x="9749" y="19090"/>
                  </a:lnTo>
                  <a:lnTo>
                    <a:pt x="10188" y="18589"/>
                  </a:lnTo>
                  <a:lnTo>
                    <a:pt x="10595" y="18087"/>
                  </a:lnTo>
                  <a:lnTo>
                    <a:pt x="10972" y="17554"/>
                  </a:lnTo>
                  <a:lnTo>
                    <a:pt x="11316" y="16990"/>
                  </a:lnTo>
                  <a:lnTo>
                    <a:pt x="11630" y="16426"/>
                  </a:lnTo>
                  <a:lnTo>
                    <a:pt x="11912" y="15830"/>
                  </a:lnTo>
                  <a:lnTo>
                    <a:pt x="12163" y="15234"/>
                  </a:lnTo>
                  <a:lnTo>
                    <a:pt x="12413" y="14639"/>
                  </a:lnTo>
                  <a:lnTo>
                    <a:pt x="12633" y="14012"/>
                  </a:lnTo>
                  <a:lnTo>
                    <a:pt x="13072" y="12758"/>
                  </a:lnTo>
                  <a:lnTo>
                    <a:pt x="13824" y="10188"/>
                  </a:lnTo>
                  <a:lnTo>
                    <a:pt x="13855" y="10125"/>
                  </a:lnTo>
                  <a:lnTo>
                    <a:pt x="13887" y="10094"/>
                  </a:lnTo>
                  <a:lnTo>
                    <a:pt x="13981" y="10094"/>
                  </a:lnTo>
                  <a:lnTo>
                    <a:pt x="14075" y="10125"/>
                  </a:lnTo>
                  <a:lnTo>
                    <a:pt x="14106" y="10188"/>
                  </a:lnTo>
                  <a:lnTo>
                    <a:pt x="14137" y="10250"/>
                  </a:lnTo>
                  <a:lnTo>
                    <a:pt x="14137" y="11034"/>
                  </a:lnTo>
                  <a:lnTo>
                    <a:pt x="14137" y="11818"/>
                  </a:lnTo>
                  <a:lnTo>
                    <a:pt x="14075" y="12601"/>
                  </a:lnTo>
                  <a:lnTo>
                    <a:pt x="13981" y="13354"/>
                  </a:lnTo>
                  <a:lnTo>
                    <a:pt x="13824" y="14106"/>
                  </a:lnTo>
                  <a:lnTo>
                    <a:pt x="13636" y="14858"/>
                  </a:lnTo>
                  <a:lnTo>
                    <a:pt x="13417" y="15611"/>
                  </a:lnTo>
                  <a:lnTo>
                    <a:pt x="13166" y="16300"/>
                  </a:lnTo>
                  <a:lnTo>
                    <a:pt x="12852" y="16990"/>
                  </a:lnTo>
                  <a:lnTo>
                    <a:pt x="12507" y="17679"/>
                  </a:lnTo>
                  <a:lnTo>
                    <a:pt x="12100" y="18306"/>
                  </a:lnTo>
                  <a:lnTo>
                    <a:pt x="11630" y="18933"/>
                  </a:lnTo>
                  <a:lnTo>
                    <a:pt x="11128" y="19529"/>
                  </a:lnTo>
                  <a:lnTo>
                    <a:pt x="10595" y="20062"/>
                  </a:lnTo>
                  <a:lnTo>
                    <a:pt x="10000" y="20595"/>
                  </a:lnTo>
                  <a:lnTo>
                    <a:pt x="9342" y="21065"/>
                  </a:lnTo>
                  <a:lnTo>
                    <a:pt x="9498" y="23510"/>
                  </a:lnTo>
                  <a:lnTo>
                    <a:pt x="9718" y="25924"/>
                  </a:lnTo>
                  <a:lnTo>
                    <a:pt x="9968" y="28369"/>
                  </a:lnTo>
                  <a:lnTo>
                    <a:pt x="10251" y="30782"/>
                  </a:lnTo>
                  <a:lnTo>
                    <a:pt x="10909" y="29811"/>
                  </a:lnTo>
                  <a:lnTo>
                    <a:pt x="11536" y="28776"/>
                  </a:lnTo>
                  <a:lnTo>
                    <a:pt x="12100" y="27742"/>
                  </a:lnTo>
                  <a:lnTo>
                    <a:pt x="12633" y="26676"/>
                  </a:lnTo>
                  <a:lnTo>
                    <a:pt x="12946" y="25955"/>
                  </a:lnTo>
                  <a:lnTo>
                    <a:pt x="13228" y="25234"/>
                  </a:lnTo>
                  <a:lnTo>
                    <a:pt x="13448" y="24482"/>
                  </a:lnTo>
                  <a:lnTo>
                    <a:pt x="13699" y="23729"/>
                  </a:lnTo>
                  <a:lnTo>
                    <a:pt x="14137" y="22225"/>
                  </a:lnTo>
                  <a:lnTo>
                    <a:pt x="14357" y="21472"/>
                  </a:lnTo>
                  <a:lnTo>
                    <a:pt x="14639" y="20751"/>
                  </a:lnTo>
                  <a:lnTo>
                    <a:pt x="14702" y="20657"/>
                  </a:lnTo>
                  <a:lnTo>
                    <a:pt x="14764" y="20595"/>
                  </a:lnTo>
                  <a:lnTo>
                    <a:pt x="14858" y="20563"/>
                  </a:lnTo>
                  <a:lnTo>
                    <a:pt x="14952" y="20532"/>
                  </a:lnTo>
                  <a:lnTo>
                    <a:pt x="15047" y="20563"/>
                  </a:lnTo>
                  <a:lnTo>
                    <a:pt x="15109" y="20626"/>
                  </a:lnTo>
                  <a:lnTo>
                    <a:pt x="15172" y="20720"/>
                  </a:lnTo>
                  <a:lnTo>
                    <a:pt x="15172" y="20814"/>
                  </a:lnTo>
                  <a:lnTo>
                    <a:pt x="15172" y="21566"/>
                  </a:lnTo>
                  <a:lnTo>
                    <a:pt x="15078" y="22319"/>
                  </a:lnTo>
                  <a:lnTo>
                    <a:pt x="14984" y="23071"/>
                  </a:lnTo>
                  <a:lnTo>
                    <a:pt x="14796" y="23792"/>
                  </a:lnTo>
                  <a:lnTo>
                    <a:pt x="14608" y="24544"/>
                  </a:lnTo>
                  <a:lnTo>
                    <a:pt x="14357" y="25297"/>
                  </a:lnTo>
                  <a:lnTo>
                    <a:pt x="14075" y="26018"/>
                  </a:lnTo>
                  <a:lnTo>
                    <a:pt x="13793" y="26770"/>
                  </a:lnTo>
                  <a:lnTo>
                    <a:pt x="13448" y="27491"/>
                  </a:lnTo>
                  <a:lnTo>
                    <a:pt x="13072" y="28181"/>
                  </a:lnTo>
                  <a:lnTo>
                    <a:pt x="12696" y="28870"/>
                  </a:lnTo>
                  <a:lnTo>
                    <a:pt x="12319" y="29560"/>
                  </a:lnTo>
                  <a:lnTo>
                    <a:pt x="11912" y="30218"/>
                  </a:lnTo>
                  <a:lnTo>
                    <a:pt x="11473" y="30845"/>
                  </a:lnTo>
                  <a:lnTo>
                    <a:pt x="10627" y="32067"/>
                  </a:lnTo>
                  <a:lnTo>
                    <a:pt x="10533" y="32161"/>
                  </a:lnTo>
                  <a:lnTo>
                    <a:pt x="10439" y="32224"/>
                  </a:lnTo>
                  <a:lnTo>
                    <a:pt x="11191" y="38149"/>
                  </a:lnTo>
                  <a:lnTo>
                    <a:pt x="12037" y="37177"/>
                  </a:lnTo>
                  <a:lnTo>
                    <a:pt x="12821" y="36205"/>
                  </a:lnTo>
                  <a:lnTo>
                    <a:pt x="13542" y="35202"/>
                  </a:lnTo>
                  <a:lnTo>
                    <a:pt x="14232" y="34136"/>
                  </a:lnTo>
                  <a:lnTo>
                    <a:pt x="14858" y="33071"/>
                  </a:lnTo>
                  <a:lnTo>
                    <a:pt x="15423" y="32005"/>
                  </a:lnTo>
                  <a:lnTo>
                    <a:pt x="15956" y="30876"/>
                  </a:lnTo>
                  <a:lnTo>
                    <a:pt x="16426" y="29748"/>
                  </a:lnTo>
                  <a:lnTo>
                    <a:pt x="16865" y="28588"/>
                  </a:lnTo>
                  <a:lnTo>
                    <a:pt x="17209" y="27397"/>
                  </a:lnTo>
                  <a:lnTo>
                    <a:pt x="17523" y="26206"/>
                  </a:lnTo>
                  <a:lnTo>
                    <a:pt x="17774" y="24983"/>
                  </a:lnTo>
                  <a:lnTo>
                    <a:pt x="17962" y="23761"/>
                  </a:lnTo>
                  <a:lnTo>
                    <a:pt x="18087" y="22507"/>
                  </a:lnTo>
                  <a:lnTo>
                    <a:pt x="18150" y="21222"/>
                  </a:lnTo>
                  <a:lnTo>
                    <a:pt x="18150" y="19936"/>
                  </a:lnTo>
                  <a:lnTo>
                    <a:pt x="18118" y="19247"/>
                  </a:lnTo>
                  <a:lnTo>
                    <a:pt x="18056" y="18526"/>
                  </a:lnTo>
                  <a:lnTo>
                    <a:pt x="17993" y="17836"/>
                  </a:lnTo>
                  <a:lnTo>
                    <a:pt x="17899" y="17147"/>
                  </a:lnTo>
                  <a:lnTo>
                    <a:pt x="17774" y="16457"/>
                  </a:lnTo>
                  <a:lnTo>
                    <a:pt x="17648" y="15799"/>
                  </a:lnTo>
                  <a:lnTo>
                    <a:pt x="17523" y="15109"/>
                  </a:lnTo>
                  <a:lnTo>
                    <a:pt x="17335" y="14451"/>
                  </a:lnTo>
                  <a:lnTo>
                    <a:pt x="16959" y="13166"/>
                  </a:lnTo>
                  <a:lnTo>
                    <a:pt x="16520" y="11880"/>
                  </a:lnTo>
                  <a:lnTo>
                    <a:pt x="15987" y="10595"/>
                  </a:lnTo>
                  <a:lnTo>
                    <a:pt x="15454" y="9373"/>
                  </a:lnTo>
                  <a:lnTo>
                    <a:pt x="14827" y="8150"/>
                  </a:lnTo>
                  <a:lnTo>
                    <a:pt x="14169" y="6928"/>
                  </a:lnTo>
                  <a:lnTo>
                    <a:pt x="13479" y="5737"/>
                  </a:lnTo>
                  <a:lnTo>
                    <a:pt x="12758" y="4577"/>
                  </a:lnTo>
                  <a:lnTo>
                    <a:pt x="12006" y="3417"/>
                  </a:lnTo>
                  <a:lnTo>
                    <a:pt x="11254" y="2257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2660150" y="4255150"/>
              <a:ext cx="904375" cy="547800"/>
            </a:xfrm>
            <a:custGeom>
              <a:rect b="b" l="l" r="r" t="t"/>
              <a:pathLst>
                <a:path extrusionOk="0" h="21912" w="36175">
                  <a:moveTo>
                    <a:pt x="18401" y="0"/>
                  </a:moveTo>
                  <a:lnTo>
                    <a:pt x="17868" y="63"/>
                  </a:lnTo>
                  <a:lnTo>
                    <a:pt x="17367" y="157"/>
                  </a:lnTo>
                  <a:lnTo>
                    <a:pt x="16865" y="314"/>
                  </a:lnTo>
                  <a:lnTo>
                    <a:pt x="16395" y="470"/>
                  </a:lnTo>
                  <a:lnTo>
                    <a:pt x="15925" y="658"/>
                  </a:lnTo>
                  <a:lnTo>
                    <a:pt x="15486" y="878"/>
                  </a:lnTo>
                  <a:lnTo>
                    <a:pt x="15047" y="1129"/>
                  </a:lnTo>
                  <a:lnTo>
                    <a:pt x="14608" y="1411"/>
                  </a:lnTo>
                  <a:lnTo>
                    <a:pt x="14201" y="1693"/>
                  </a:lnTo>
                  <a:lnTo>
                    <a:pt x="13825" y="2038"/>
                  </a:lnTo>
                  <a:lnTo>
                    <a:pt x="13448" y="2351"/>
                  </a:lnTo>
                  <a:lnTo>
                    <a:pt x="13072" y="2727"/>
                  </a:lnTo>
                  <a:lnTo>
                    <a:pt x="12727" y="3103"/>
                  </a:lnTo>
                  <a:lnTo>
                    <a:pt x="12383" y="3480"/>
                  </a:lnTo>
                  <a:lnTo>
                    <a:pt x="12069" y="3887"/>
                  </a:lnTo>
                  <a:lnTo>
                    <a:pt x="11442" y="4733"/>
                  </a:lnTo>
                  <a:lnTo>
                    <a:pt x="10878" y="5611"/>
                  </a:lnTo>
                  <a:lnTo>
                    <a:pt x="10376" y="6520"/>
                  </a:lnTo>
                  <a:lnTo>
                    <a:pt x="9906" y="7429"/>
                  </a:lnTo>
                  <a:lnTo>
                    <a:pt x="9499" y="8307"/>
                  </a:lnTo>
                  <a:lnTo>
                    <a:pt x="9154" y="9185"/>
                  </a:lnTo>
                  <a:lnTo>
                    <a:pt x="9091" y="9310"/>
                  </a:lnTo>
                  <a:lnTo>
                    <a:pt x="8997" y="9435"/>
                  </a:lnTo>
                  <a:lnTo>
                    <a:pt x="8872" y="9529"/>
                  </a:lnTo>
                  <a:lnTo>
                    <a:pt x="8746" y="9623"/>
                  </a:lnTo>
                  <a:lnTo>
                    <a:pt x="8621" y="9686"/>
                  </a:lnTo>
                  <a:lnTo>
                    <a:pt x="8464" y="9717"/>
                  </a:lnTo>
                  <a:lnTo>
                    <a:pt x="8308" y="9717"/>
                  </a:lnTo>
                  <a:lnTo>
                    <a:pt x="8120" y="9686"/>
                  </a:lnTo>
                  <a:lnTo>
                    <a:pt x="7618" y="9592"/>
                  </a:lnTo>
                  <a:lnTo>
                    <a:pt x="7116" y="9529"/>
                  </a:lnTo>
                  <a:lnTo>
                    <a:pt x="6646" y="9498"/>
                  </a:lnTo>
                  <a:lnTo>
                    <a:pt x="6207" y="9498"/>
                  </a:lnTo>
                  <a:lnTo>
                    <a:pt x="5769" y="9529"/>
                  </a:lnTo>
                  <a:lnTo>
                    <a:pt x="5361" y="9592"/>
                  </a:lnTo>
                  <a:lnTo>
                    <a:pt x="4985" y="9686"/>
                  </a:lnTo>
                  <a:lnTo>
                    <a:pt x="4609" y="9812"/>
                  </a:lnTo>
                  <a:lnTo>
                    <a:pt x="4264" y="9968"/>
                  </a:lnTo>
                  <a:lnTo>
                    <a:pt x="3951" y="10125"/>
                  </a:lnTo>
                  <a:lnTo>
                    <a:pt x="3637" y="10344"/>
                  </a:lnTo>
                  <a:lnTo>
                    <a:pt x="3324" y="10564"/>
                  </a:lnTo>
                  <a:lnTo>
                    <a:pt x="3041" y="10783"/>
                  </a:lnTo>
                  <a:lnTo>
                    <a:pt x="2791" y="11034"/>
                  </a:lnTo>
                  <a:lnTo>
                    <a:pt x="2540" y="11316"/>
                  </a:lnTo>
                  <a:lnTo>
                    <a:pt x="2289" y="11630"/>
                  </a:lnTo>
                  <a:lnTo>
                    <a:pt x="2070" y="11912"/>
                  </a:lnTo>
                  <a:lnTo>
                    <a:pt x="1850" y="12257"/>
                  </a:lnTo>
                  <a:lnTo>
                    <a:pt x="1474" y="12915"/>
                  </a:lnTo>
                  <a:lnTo>
                    <a:pt x="1129" y="13636"/>
                  </a:lnTo>
                  <a:lnTo>
                    <a:pt x="847" y="14388"/>
                  </a:lnTo>
                  <a:lnTo>
                    <a:pt x="596" y="15140"/>
                  </a:lnTo>
                  <a:lnTo>
                    <a:pt x="377" y="15924"/>
                  </a:lnTo>
                  <a:lnTo>
                    <a:pt x="158" y="16676"/>
                  </a:lnTo>
                  <a:lnTo>
                    <a:pt x="1" y="17429"/>
                  </a:lnTo>
                  <a:lnTo>
                    <a:pt x="1129" y="17585"/>
                  </a:lnTo>
                  <a:lnTo>
                    <a:pt x="2258" y="17742"/>
                  </a:lnTo>
                  <a:lnTo>
                    <a:pt x="2446" y="17053"/>
                  </a:lnTo>
                  <a:lnTo>
                    <a:pt x="2697" y="16363"/>
                  </a:lnTo>
                  <a:lnTo>
                    <a:pt x="3010" y="15673"/>
                  </a:lnTo>
                  <a:lnTo>
                    <a:pt x="3355" y="14984"/>
                  </a:lnTo>
                  <a:lnTo>
                    <a:pt x="3794" y="14357"/>
                  </a:lnTo>
                  <a:lnTo>
                    <a:pt x="4233" y="13761"/>
                  </a:lnTo>
                  <a:lnTo>
                    <a:pt x="4734" y="13197"/>
                  </a:lnTo>
                  <a:lnTo>
                    <a:pt x="4985" y="12946"/>
                  </a:lnTo>
                  <a:lnTo>
                    <a:pt x="5267" y="12727"/>
                  </a:lnTo>
                  <a:lnTo>
                    <a:pt x="5549" y="12507"/>
                  </a:lnTo>
                  <a:lnTo>
                    <a:pt x="5831" y="12288"/>
                  </a:lnTo>
                  <a:lnTo>
                    <a:pt x="6145" y="12131"/>
                  </a:lnTo>
                  <a:lnTo>
                    <a:pt x="6458" y="11974"/>
                  </a:lnTo>
                  <a:lnTo>
                    <a:pt x="6772" y="11849"/>
                  </a:lnTo>
                  <a:lnTo>
                    <a:pt x="7085" y="11755"/>
                  </a:lnTo>
                  <a:lnTo>
                    <a:pt x="7399" y="11661"/>
                  </a:lnTo>
                  <a:lnTo>
                    <a:pt x="7743" y="11630"/>
                  </a:lnTo>
                  <a:lnTo>
                    <a:pt x="8088" y="11598"/>
                  </a:lnTo>
                  <a:lnTo>
                    <a:pt x="8433" y="11630"/>
                  </a:lnTo>
                  <a:lnTo>
                    <a:pt x="8778" y="11661"/>
                  </a:lnTo>
                  <a:lnTo>
                    <a:pt x="9123" y="11755"/>
                  </a:lnTo>
                  <a:lnTo>
                    <a:pt x="9499" y="11880"/>
                  </a:lnTo>
                  <a:lnTo>
                    <a:pt x="9844" y="12037"/>
                  </a:lnTo>
                  <a:lnTo>
                    <a:pt x="10220" y="12225"/>
                  </a:lnTo>
                  <a:lnTo>
                    <a:pt x="10596" y="12445"/>
                  </a:lnTo>
                  <a:lnTo>
                    <a:pt x="10909" y="11692"/>
                  </a:lnTo>
                  <a:lnTo>
                    <a:pt x="11286" y="10971"/>
                  </a:lnTo>
                  <a:lnTo>
                    <a:pt x="11724" y="10282"/>
                  </a:lnTo>
                  <a:lnTo>
                    <a:pt x="12226" y="9623"/>
                  </a:lnTo>
                  <a:lnTo>
                    <a:pt x="12759" y="8965"/>
                  </a:lnTo>
                  <a:lnTo>
                    <a:pt x="13354" y="8370"/>
                  </a:lnTo>
                  <a:lnTo>
                    <a:pt x="13981" y="7805"/>
                  </a:lnTo>
                  <a:lnTo>
                    <a:pt x="14640" y="7304"/>
                  </a:lnTo>
                  <a:lnTo>
                    <a:pt x="15361" y="6834"/>
                  </a:lnTo>
                  <a:lnTo>
                    <a:pt x="16113" y="6426"/>
                  </a:lnTo>
                  <a:lnTo>
                    <a:pt x="16896" y="6081"/>
                  </a:lnTo>
                  <a:lnTo>
                    <a:pt x="17711" y="5768"/>
                  </a:lnTo>
                  <a:lnTo>
                    <a:pt x="18526" y="5548"/>
                  </a:lnTo>
                  <a:lnTo>
                    <a:pt x="19404" y="5360"/>
                  </a:lnTo>
                  <a:lnTo>
                    <a:pt x="20313" y="5266"/>
                  </a:lnTo>
                  <a:lnTo>
                    <a:pt x="20752" y="5235"/>
                  </a:lnTo>
                  <a:lnTo>
                    <a:pt x="21222" y="5235"/>
                  </a:lnTo>
                  <a:lnTo>
                    <a:pt x="21755" y="5266"/>
                  </a:lnTo>
                  <a:lnTo>
                    <a:pt x="22288" y="5298"/>
                  </a:lnTo>
                  <a:lnTo>
                    <a:pt x="22790" y="5392"/>
                  </a:lnTo>
                  <a:lnTo>
                    <a:pt x="23228" y="5486"/>
                  </a:lnTo>
                  <a:lnTo>
                    <a:pt x="23667" y="5611"/>
                  </a:lnTo>
                  <a:lnTo>
                    <a:pt x="24075" y="5768"/>
                  </a:lnTo>
                  <a:lnTo>
                    <a:pt x="24451" y="5956"/>
                  </a:lnTo>
                  <a:lnTo>
                    <a:pt x="24796" y="6144"/>
                  </a:lnTo>
                  <a:lnTo>
                    <a:pt x="25109" y="6363"/>
                  </a:lnTo>
                  <a:lnTo>
                    <a:pt x="25423" y="6614"/>
                  </a:lnTo>
                  <a:lnTo>
                    <a:pt x="25673" y="6865"/>
                  </a:lnTo>
                  <a:lnTo>
                    <a:pt x="25924" y="7147"/>
                  </a:lnTo>
                  <a:lnTo>
                    <a:pt x="26144" y="7461"/>
                  </a:lnTo>
                  <a:lnTo>
                    <a:pt x="26363" y="7774"/>
                  </a:lnTo>
                  <a:lnTo>
                    <a:pt x="26520" y="8087"/>
                  </a:lnTo>
                  <a:lnTo>
                    <a:pt x="26677" y="8432"/>
                  </a:lnTo>
                  <a:lnTo>
                    <a:pt x="26833" y="8777"/>
                  </a:lnTo>
                  <a:lnTo>
                    <a:pt x="26959" y="9153"/>
                  </a:lnTo>
                  <a:lnTo>
                    <a:pt x="27053" y="9529"/>
                  </a:lnTo>
                  <a:lnTo>
                    <a:pt x="27115" y="9906"/>
                  </a:lnTo>
                  <a:lnTo>
                    <a:pt x="27241" y="10689"/>
                  </a:lnTo>
                  <a:lnTo>
                    <a:pt x="27303" y="11504"/>
                  </a:lnTo>
                  <a:lnTo>
                    <a:pt x="27303" y="12319"/>
                  </a:lnTo>
                  <a:lnTo>
                    <a:pt x="27272" y="13166"/>
                  </a:lnTo>
                  <a:lnTo>
                    <a:pt x="27209" y="13981"/>
                  </a:lnTo>
                  <a:lnTo>
                    <a:pt x="27084" y="14796"/>
                  </a:lnTo>
                  <a:lnTo>
                    <a:pt x="27899" y="14796"/>
                  </a:lnTo>
                  <a:lnTo>
                    <a:pt x="28275" y="14827"/>
                  </a:lnTo>
                  <a:lnTo>
                    <a:pt x="28620" y="14858"/>
                  </a:lnTo>
                  <a:lnTo>
                    <a:pt x="28965" y="14952"/>
                  </a:lnTo>
                  <a:lnTo>
                    <a:pt x="29310" y="15046"/>
                  </a:lnTo>
                  <a:lnTo>
                    <a:pt x="29623" y="15140"/>
                  </a:lnTo>
                  <a:lnTo>
                    <a:pt x="29905" y="15266"/>
                  </a:lnTo>
                  <a:lnTo>
                    <a:pt x="30187" y="15423"/>
                  </a:lnTo>
                  <a:lnTo>
                    <a:pt x="30469" y="15579"/>
                  </a:lnTo>
                  <a:lnTo>
                    <a:pt x="30720" y="15767"/>
                  </a:lnTo>
                  <a:lnTo>
                    <a:pt x="30971" y="15955"/>
                  </a:lnTo>
                  <a:lnTo>
                    <a:pt x="31190" y="16175"/>
                  </a:lnTo>
                  <a:lnTo>
                    <a:pt x="31410" y="16394"/>
                  </a:lnTo>
                  <a:lnTo>
                    <a:pt x="31817" y="16896"/>
                  </a:lnTo>
                  <a:lnTo>
                    <a:pt x="32162" y="17429"/>
                  </a:lnTo>
                  <a:lnTo>
                    <a:pt x="32444" y="17993"/>
                  </a:lnTo>
                  <a:lnTo>
                    <a:pt x="32664" y="18588"/>
                  </a:lnTo>
                  <a:lnTo>
                    <a:pt x="32852" y="19215"/>
                  </a:lnTo>
                  <a:lnTo>
                    <a:pt x="32977" y="19874"/>
                  </a:lnTo>
                  <a:lnTo>
                    <a:pt x="33040" y="20532"/>
                  </a:lnTo>
                  <a:lnTo>
                    <a:pt x="33071" y="21222"/>
                  </a:lnTo>
                  <a:lnTo>
                    <a:pt x="33071" y="21911"/>
                  </a:lnTo>
                  <a:lnTo>
                    <a:pt x="35547" y="21880"/>
                  </a:lnTo>
                  <a:lnTo>
                    <a:pt x="35704" y="21378"/>
                  </a:lnTo>
                  <a:lnTo>
                    <a:pt x="35861" y="20845"/>
                  </a:lnTo>
                  <a:lnTo>
                    <a:pt x="35986" y="20344"/>
                  </a:lnTo>
                  <a:lnTo>
                    <a:pt x="36080" y="19811"/>
                  </a:lnTo>
                  <a:lnTo>
                    <a:pt x="36143" y="19309"/>
                  </a:lnTo>
                  <a:lnTo>
                    <a:pt x="36174" y="18777"/>
                  </a:lnTo>
                  <a:lnTo>
                    <a:pt x="36143" y="18244"/>
                  </a:lnTo>
                  <a:lnTo>
                    <a:pt x="36080" y="17679"/>
                  </a:lnTo>
                  <a:lnTo>
                    <a:pt x="35986" y="17272"/>
                  </a:lnTo>
                  <a:lnTo>
                    <a:pt x="35830" y="16833"/>
                  </a:lnTo>
                  <a:lnTo>
                    <a:pt x="35642" y="16363"/>
                  </a:lnTo>
                  <a:lnTo>
                    <a:pt x="35391" y="15861"/>
                  </a:lnTo>
                  <a:lnTo>
                    <a:pt x="35077" y="15360"/>
                  </a:lnTo>
                  <a:lnTo>
                    <a:pt x="34732" y="14858"/>
                  </a:lnTo>
                  <a:lnTo>
                    <a:pt x="34356" y="14419"/>
                  </a:lnTo>
                  <a:lnTo>
                    <a:pt x="33917" y="13981"/>
                  </a:lnTo>
                  <a:lnTo>
                    <a:pt x="33479" y="13604"/>
                  </a:lnTo>
                  <a:lnTo>
                    <a:pt x="33228" y="13416"/>
                  </a:lnTo>
                  <a:lnTo>
                    <a:pt x="32977" y="13291"/>
                  </a:lnTo>
                  <a:lnTo>
                    <a:pt x="32726" y="13166"/>
                  </a:lnTo>
                  <a:lnTo>
                    <a:pt x="32444" y="13040"/>
                  </a:lnTo>
                  <a:lnTo>
                    <a:pt x="32162" y="12946"/>
                  </a:lnTo>
                  <a:lnTo>
                    <a:pt x="31880" y="12883"/>
                  </a:lnTo>
                  <a:lnTo>
                    <a:pt x="31598" y="12852"/>
                  </a:lnTo>
                  <a:lnTo>
                    <a:pt x="31316" y="12852"/>
                  </a:lnTo>
                  <a:lnTo>
                    <a:pt x="31034" y="12883"/>
                  </a:lnTo>
                  <a:lnTo>
                    <a:pt x="30720" y="12915"/>
                  </a:lnTo>
                  <a:lnTo>
                    <a:pt x="30407" y="13009"/>
                  </a:lnTo>
                  <a:lnTo>
                    <a:pt x="30093" y="13134"/>
                  </a:lnTo>
                  <a:lnTo>
                    <a:pt x="29780" y="13291"/>
                  </a:lnTo>
                  <a:lnTo>
                    <a:pt x="29466" y="13479"/>
                  </a:lnTo>
                  <a:lnTo>
                    <a:pt x="29310" y="13542"/>
                  </a:lnTo>
                  <a:lnTo>
                    <a:pt x="29153" y="13573"/>
                  </a:lnTo>
                  <a:lnTo>
                    <a:pt x="28965" y="13542"/>
                  </a:lnTo>
                  <a:lnTo>
                    <a:pt x="28808" y="13479"/>
                  </a:lnTo>
                  <a:lnTo>
                    <a:pt x="28683" y="13385"/>
                  </a:lnTo>
                  <a:lnTo>
                    <a:pt x="28557" y="13260"/>
                  </a:lnTo>
                  <a:lnTo>
                    <a:pt x="28495" y="13134"/>
                  </a:lnTo>
                  <a:lnTo>
                    <a:pt x="28495" y="12977"/>
                  </a:lnTo>
                  <a:lnTo>
                    <a:pt x="28589" y="12006"/>
                  </a:lnTo>
                  <a:lnTo>
                    <a:pt x="28620" y="11034"/>
                  </a:lnTo>
                  <a:lnTo>
                    <a:pt x="28557" y="10031"/>
                  </a:lnTo>
                  <a:lnTo>
                    <a:pt x="28463" y="9059"/>
                  </a:lnTo>
                  <a:lnTo>
                    <a:pt x="28307" y="8087"/>
                  </a:lnTo>
                  <a:lnTo>
                    <a:pt x="28181" y="7617"/>
                  </a:lnTo>
                  <a:lnTo>
                    <a:pt x="28056" y="7147"/>
                  </a:lnTo>
                  <a:lnTo>
                    <a:pt x="27899" y="6708"/>
                  </a:lnTo>
                  <a:lnTo>
                    <a:pt x="27742" y="6238"/>
                  </a:lnTo>
                  <a:lnTo>
                    <a:pt x="27554" y="5799"/>
                  </a:lnTo>
                  <a:lnTo>
                    <a:pt x="27366" y="5360"/>
                  </a:lnTo>
                  <a:lnTo>
                    <a:pt x="27115" y="4921"/>
                  </a:lnTo>
                  <a:lnTo>
                    <a:pt x="26896" y="4514"/>
                  </a:lnTo>
                  <a:lnTo>
                    <a:pt x="26614" y="4106"/>
                  </a:lnTo>
                  <a:lnTo>
                    <a:pt x="26332" y="3699"/>
                  </a:lnTo>
                  <a:lnTo>
                    <a:pt x="26018" y="3323"/>
                  </a:lnTo>
                  <a:lnTo>
                    <a:pt x="25705" y="2978"/>
                  </a:lnTo>
                  <a:lnTo>
                    <a:pt x="25360" y="2602"/>
                  </a:lnTo>
                  <a:lnTo>
                    <a:pt x="24984" y="2288"/>
                  </a:lnTo>
                  <a:lnTo>
                    <a:pt x="24608" y="1975"/>
                  </a:lnTo>
                  <a:lnTo>
                    <a:pt x="24200" y="1661"/>
                  </a:lnTo>
                  <a:lnTo>
                    <a:pt x="23761" y="1379"/>
                  </a:lnTo>
                  <a:lnTo>
                    <a:pt x="23291" y="1129"/>
                  </a:lnTo>
                  <a:lnTo>
                    <a:pt x="22821" y="909"/>
                  </a:lnTo>
                  <a:lnTo>
                    <a:pt x="22319" y="690"/>
                  </a:lnTo>
                  <a:lnTo>
                    <a:pt x="21786" y="502"/>
                  </a:lnTo>
                  <a:lnTo>
                    <a:pt x="21222" y="314"/>
                  </a:lnTo>
                  <a:lnTo>
                    <a:pt x="20627" y="157"/>
                  </a:lnTo>
                  <a:lnTo>
                    <a:pt x="20062" y="63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rgbClr val="E24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893700" y="965350"/>
              <a:ext cx="702950" cy="896525"/>
            </a:xfrm>
            <a:custGeom>
              <a:rect b="b" l="l" r="r" t="t"/>
              <a:pathLst>
                <a:path extrusionOk="0" h="35861" w="28118">
                  <a:moveTo>
                    <a:pt x="20469" y="4577"/>
                  </a:moveTo>
                  <a:lnTo>
                    <a:pt x="20720" y="4608"/>
                  </a:lnTo>
                  <a:lnTo>
                    <a:pt x="20814" y="4640"/>
                  </a:lnTo>
                  <a:lnTo>
                    <a:pt x="20908" y="4702"/>
                  </a:lnTo>
                  <a:lnTo>
                    <a:pt x="21190" y="4922"/>
                  </a:lnTo>
                  <a:lnTo>
                    <a:pt x="21441" y="5141"/>
                  </a:lnTo>
                  <a:lnTo>
                    <a:pt x="21692" y="5392"/>
                  </a:lnTo>
                  <a:lnTo>
                    <a:pt x="21911" y="5674"/>
                  </a:lnTo>
                  <a:lnTo>
                    <a:pt x="22130" y="5956"/>
                  </a:lnTo>
                  <a:lnTo>
                    <a:pt x="22319" y="6238"/>
                  </a:lnTo>
                  <a:lnTo>
                    <a:pt x="22475" y="6552"/>
                  </a:lnTo>
                  <a:lnTo>
                    <a:pt x="22601" y="6865"/>
                  </a:lnTo>
                  <a:lnTo>
                    <a:pt x="22695" y="7179"/>
                  </a:lnTo>
                  <a:lnTo>
                    <a:pt x="22789" y="7523"/>
                  </a:lnTo>
                  <a:lnTo>
                    <a:pt x="22820" y="7837"/>
                  </a:lnTo>
                  <a:lnTo>
                    <a:pt x="22851" y="8182"/>
                  </a:lnTo>
                  <a:lnTo>
                    <a:pt x="22820" y="8527"/>
                  </a:lnTo>
                  <a:lnTo>
                    <a:pt x="22757" y="8871"/>
                  </a:lnTo>
                  <a:lnTo>
                    <a:pt x="22663" y="9185"/>
                  </a:lnTo>
                  <a:lnTo>
                    <a:pt x="22538" y="9530"/>
                  </a:lnTo>
                  <a:lnTo>
                    <a:pt x="22475" y="9655"/>
                  </a:lnTo>
                  <a:lnTo>
                    <a:pt x="22381" y="9749"/>
                  </a:lnTo>
                  <a:lnTo>
                    <a:pt x="22287" y="9843"/>
                  </a:lnTo>
                  <a:lnTo>
                    <a:pt x="22162" y="9906"/>
                  </a:lnTo>
                  <a:lnTo>
                    <a:pt x="22036" y="9937"/>
                  </a:lnTo>
                  <a:lnTo>
                    <a:pt x="21911" y="9968"/>
                  </a:lnTo>
                  <a:lnTo>
                    <a:pt x="21660" y="9968"/>
                  </a:lnTo>
                  <a:lnTo>
                    <a:pt x="21378" y="9906"/>
                  </a:lnTo>
                  <a:lnTo>
                    <a:pt x="21159" y="9749"/>
                  </a:lnTo>
                  <a:lnTo>
                    <a:pt x="21065" y="9655"/>
                  </a:lnTo>
                  <a:lnTo>
                    <a:pt x="20971" y="9561"/>
                  </a:lnTo>
                  <a:lnTo>
                    <a:pt x="20939" y="9436"/>
                  </a:lnTo>
                  <a:lnTo>
                    <a:pt x="20877" y="9310"/>
                  </a:lnTo>
                  <a:lnTo>
                    <a:pt x="20689" y="8401"/>
                  </a:lnTo>
                  <a:lnTo>
                    <a:pt x="20595" y="7962"/>
                  </a:lnTo>
                  <a:lnTo>
                    <a:pt x="20500" y="7555"/>
                  </a:lnTo>
                  <a:lnTo>
                    <a:pt x="20344" y="7116"/>
                  </a:lnTo>
                  <a:lnTo>
                    <a:pt x="20187" y="6708"/>
                  </a:lnTo>
                  <a:lnTo>
                    <a:pt x="19968" y="6301"/>
                  </a:lnTo>
                  <a:lnTo>
                    <a:pt x="19717" y="5925"/>
                  </a:lnTo>
                  <a:lnTo>
                    <a:pt x="19654" y="5799"/>
                  </a:lnTo>
                  <a:lnTo>
                    <a:pt x="19623" y="5705"/>
                  </a:lnTo>
                  <a:lnTo>
                    <a:pt x="19591" y="5455"/>
                  </a:lnTo>
                  <a:lnTo>
                    <a:pt x="19623" y="5235"/>
                  </a:lnTo>
                  <a:lnTo>
                    <a:pt x="19717" y="5016"/>
                  </a:lnTo>
                  <a:lnTo>
                    <a:pt x="19717" y="4984"/>
                  </a:lnTo>
                  <a:lnTo>
                    <a:pt x="19842" y="4859"/>
                  </a:lnTo>
                  <a:lnTo>
                    <a:pt x="19968" y="4765"/>
                  </a:lnTo>
                  <a:lnTo>
                    <a:pt x="19968" y="4734"/>
                  </a:lnTo>
                  <a:lnTo>
                    <a:pt x="20030" y="4702"/>
                  </a:lnTo>
                  <a:lnTo>
                    <a:pt x="20124" y="4640"/>
                  </a:lnTo>
                  <a:lnTo>
                    <a:pt x="20218" y="4608"/>
                  </a:lnTo>
                  <a:lnTo>
                    <a:pt x="20469" y="4577"/>
                  </a:lnTo>
                  <a:close/>
                  <a:moveTo>
                    <a:pt x="23353" y="11881"/>
                  </a:moveTo>
                  <a:lnTo>
                    <a:pt x="23478" y="11912"/>
                  </a:lnTo>
                  <a:lnTo>
                    <a:pt x="23635" y="12037"/>
                  </a:lnTo>
                  <a:lnTo>
                    <a:pt x="24105" y="12633"/>
                  </a:lnTo>
                  <a:lnTo>
                    <a:pt x="24325" y="12946"/>
                  </a:lnTo>
                  <a:lnTo>
                    <a:pt x="24544" y="13260"/>
                  </a:lnTo>
                  <a:lnTo>
                    <a:pt x="24701" y="13573"/>
                  </a:lnTo>
                  <a:lnTo>
                    <a:pt x="24889" y="13918"/>
                  </a:lnTo>
                  <a:lnTo>
                    <a:pt x="25014" y="14294"/>
                  </a:lnTo>
                  <a:lnTo>
                    <a:pt x="25108" y="14670"/>
                  </a:lnTo>
                  <a:lnTo>
                    <a:pt x="25171" y="15078"/>
                  </a:lnTo>
                  <a:lnTo>
                    <a:pt x="25202" y="15485"/>
                  </a:lnTo>
                  <a:lnTo>
                    <a:pt x="25202" y="15893"/>
                  </a:lnTo>
                  <a:lnTo>
                    <a:pt x="25140" y="16269"/>
                  </a:lnTo>
                  <a:lnTo>
                    <a:pt x="25077" y="16645"/>
                  </a:lnTo>
                  <a:lnTo>
                    <a:pt x="24983" y="17021"/>
                  </a:lnTo>
                  <a:lnTo>
                    <a:pt x="24858" y="17398"/>
                  </a:lnTo>
                  <a:lnTo>
                    <a:pt x="24701" y="17774"/>
                  </a:lnTo>
                  <a:lnTo>
                    <a:pt x="24607" y="17930"/>
                  </a:lnTo>
                  <a:lnTo>
                    <a:pt x="24481" y="18056"/>
                  </a:lnTo>
                  <a:lnTo>
                    <a:pt x="24356" y="18119"/>
                  </a:lnTo>
                  <a:lnTo>
                    <a:pt x="24231" y="18181"/>
                  </a:lnTo>
                  <a:lnTo>
                    <a:pt x="24105" y="18213"/>
                  </a:lnTo>
                  <a:lnTo>
                    <a:pt x="23980" y="18213"/>
                  </a:lnTo>
                  <a:lnTo>
                    <a:pt x="23823" y="18181"/>
                  </a:lnTo>
                  <a:lnTo>
                    <a:pt x="23698" y="18119"/>
                  </a:lnTo>
                  <a:lnTo>
                    <a:pt x="23572" y="18024"/>
                  </a:lnTo>
                  <a:lnTo>
                    <a:pt x="23478" y="17930"/>
                  </a:lnTo>
                  <a:lnTo>
                    <a:pt x="23353" y="17836"/>
                  </a:lnTo>
                  <a:lnTo>
                    <a:pt x="23290" y="17711"/>
                  </a:lnTo>
                  <a:lnTo>
                    <a:pt x="23196" y="17586"/>
                  </a:lnTo>
                  <a:lnTo>
                    <a:pt x="23165" y="17429"/>
                  </a:lnTo>
                  <a:lnTo>
                    <a:pt x="23134" y="17272"/>
                  </a:lnTo>
                  <a:lnTo>
                    <a:pt x="23165" y="17115"/>
                  </a:lnTo>
                  <a:lnTo>
                    <a:pt x="23290" y="15987"/>
                  </a:lnTo>
                  <a:lnTo>
                    <a:pt x="23353" y="15391"/>
                  </a:lnTo>
                  <a:lnTo>
                    <a:pt x="23353" y="14796"/>
                  </a:lnTo>
                  <a:lnTo>
                    <a:pt x="23353" y="14200"/>
                  </a:lnTo>
                  <a:lnTo>
                    <a:pt x="23259" y="13605"/>
                  </a:lnTo>
                  <a:lnTo>
                    <a:pt x="23134" y="13072"/>
                  </a:lnTo>
                  <a:lnTo>
                    <a:pt x="23071" y="12790"/>
                  </a:lnTo>
                  <a:lnTo>
                    <a:pt x="22945" y="12539"/>
                  </a:lnTo>
                  <a:lnTo>
                    <a:pt x="22914" y="12382"/>
                  </a:lnTo>
                  <a:lnTo>
                    <a:pt x="22945" y="12225"/>
                  </a:lnTo>
                  <a:lnTo>
                    <a:pt x="23008" y="12100"/>
                  </a:lnTo>
                  <a:lnTo>
                    <a:pt x="23102" y="11975"/>
                  </a:lnTo>
                  <a:lnTo>
                    <a:pt x="23228" y="11912"/>
                  </a:lnTo>
                  <a:lnTo>
                    <a:pt x="23353" y="11881"/>
                  </a:lnTo>
                  <a:close/>
                  <a:moveTo>
                    <a:pt x="18463" y="14859"/>
                  </a:moveTo>
                  <a:lnTo>
                    <a:pt x="18651" y="14921"/>
                  </a:lnTo>
                  <a:lnTo>
                    <a:pt x="18745" y="14953"/>
                  </a:lnTo>
                  <a:lnTo>
                    <a:pt x="18808" y="15015"/>
                  </a:lnTo>
                  <a:lnTo>
                    <a:pt x="18902" y="15109"/>
                  </a:lnTo>
                  <a:lnTo>
                    <a:pt x="18933" y="15235"/>
                  </a:lnTo>
                  <a:lnTo>
                    <a:pt x="19121" y="15736"/>
                  </a:lnTo>
                  <a:lnTo>
                    <a:pt x="19278" y="16300"/>
                  </a:lnTo>
                  <a:lnTo>
                    <a:pt x="19372" y="16833"/>
                  </a:lnTo>
                  <a:lnTo>
                    <a:pt x="19372" y="17366"/>
                  </a:lnTo>
                  <a:lnTo>
                    <a:pt x="19372" y="17648"/>
                  </a:lnTo>
                  <a:lnTo>
                    <a:pt x="19341" y="17899"/>
                  </a:lnTo>
                  <a:lnTo>
                    <a:pt x="19278" y="18150"/>
                  </a:lnTo>
                  <a:lnTo>
                    <a:pt x="19215" y="18401"/>
                  </a:lnTo>
                  <a:lnTo>
                    <a:pt x="19090" y="18651"/>
                  </a:lnTo>
                  <a:lnTo>
                    <a:pt x="18965" y="18902"/>
                  </a:lnTo>
                  <a:lnTo>
                    <a:pt x="18808" y="19122"/>
                  </a:lnTo>
                  <a:lnTo>
                    <a:pt x="18588" y="19341"/>
                  </a:lnTo>
                  <a:lnTo>
                    <a:pt x="18526" y="19435"/>
                  </a:lnTo>
                  <a:lnTo>
                    <a:pt x="18432" y="19466"/>
                  </a:lnTo>
                  <a:lnTo>
                    <a:pt x="18338" y="19498"/>
                  </a:lnTo>
                  <a:lnTo>
                    <a:pt x="18244" y="19529"/>
                  </a:lnTo>
                  <a:lnTo>
                    <a:pt x="18055" y="19498"/>
                  </a:lnTo>
                  <a:lnTo>
                    <a:pt x="17867" y="19435"/>
                  </a:lnTo>
                  <a:lnTo>
                    <a:pt x="17711" y="19310"/>
                  </a:lnTo>
                  <a:lnTo>
                    <a:pt x="17617" y="19153"/>
                  </a:lnTo>
                  <a:lnTo>
                    <a:pt x="17554" y="18965"/>
                  </a:lnTo>
                  <a:lnTo>
                    <a:pt x="17554" y="18745"/>
                  </a:lnTo>
                  <a:lnTo>
                    <a:pt x="17742" y="17930"/>
                  </a:lnTo>
                  <a:lnTo>
                    <a:pt x="17930" y="17115"/>
                  </a:lnTo>
                  <a:lnTo>
                    <a:pt x="17993" y="16739"/>
                  </a:lnTo>
                  <a:lnTo>
                    <a:pt x="18024" y="16332"/>
                  </a:lnTo>
                  <a:lnTo>
                    <a:pt x="18024" y="15924"/>
                  </a:lnTo>
                  <a:lnTo>
                    <a:pt x="17930" y="15517"/>
                  </a:lnTo>
                  <a:lnTo>
                    <a:pt x="17899" y="15391"/>
                  </a:lnTo>
                  <a:lnTo>
                    <a:pt x="17899" y="15266"/>
                  </a:lnTo>
                  <a:lnTo>
                    <a:pt x="17930" y="15172"/>
                  </a:lnTo>
                  <a:lnTo>
                    <a:pt x="17961" y="15109"/>
                  </a:lnTo>
                  <a:lnTo>
                    <a:pt x="18024" y="15015"/>
                  </a:lnTo>
                  <a:lnTo>
                    <a:pt x="18087" y="14953"/>
                  </a:lnTo>
                  <a:lnTo>
                    <a:pt x="18275" y="14890"/>
                  </a:lnTo>
                  <a:lnTo>
                    <a:pt x="18463" y="14859"/>
                  </a:lnTo>
                  <a:close/>
                  <a:moveTo>
                    <a:pt x="13416" y="18557"/>
                  </a:moveTo>
                  <a:lnTo>
                    <a:pt x="13510" y="18589"/>
                  </a:lnTo>
                  <a:lnTo>
                    <a:pt x="13604" y="18651"/>
                  </a:lnTo>
                  <a:lnTo>
                    <a:pt x="13730" y="18777"/>
                  </a:lnTo>
                  <a:lnTo>
                    <a:pt x="13792" y="18965"/>
                  </a:lnTo>
                  <a:lnTo>
                    <a:pt x="13824" y="19153"/>
                  </a:lnTo>
                  <a:lnTo>
                    <a:pt x="13792" y="19372"/>
                  </a:lnTo>
                  <a:lnTo>
                    <a:pt x="13761" y="19466"/>
                  </a:lnTo>
                  <a:lnTo>
                    <a:pt x="13698" y="19560"/>
                  </a:lnTo>
                  <a:lnTo>
                    <a:pt x="13228" y="20062"/>
                  </a:lnTo>
                  <a:lnTo>
                    <a:pt x="12727" y="20564"/>
                  </a:lnTo>
                  <a:lnTo>
                    <a:pt x="11692" y="21473"/>
                  </a:lnTo>
                  <a:lnTo>
                    <a:pt x="11567" y="21567"/>
                  </a:lnTo>
                  <a:lnTo>
                    <a:pt x="11441" y="21598"/>
                  </a:lnTo>
                  <a:lnTo>
                    <a:pt x="11316" y="21629"/>
                  </a:lnTo>
                  <a:lnTo>
                    <a:pt x="11191" y="21629"/>
                  </a:lnTo>
                  <a:lnTo>
                    <a:pt x="11065" y="21598"/>
                  </a:lnTo>
                  <a:lnTo>
                    <a:pt x="10971" y="21567"/>
                  </a:lnTo>
                  <a:lnTo>
                    <a:pt x="10846" y="21504"/>
                  </a:lnTo>
                  <a:lnTo>
                    <a:pt x="10752" y="21441"/>
                  </a:lnTo>
                  <a:lnTo>
                    <a:pt x="10689" y="21347"/>
                  </a:lnTo>
                  <a:lnTo>
                    <a:pt x="10626" y="21222"/>
                  </a:lnTo>
                  <a:lnTo>
                    <a:pt x="10595" y="21128"/>
                  </a:lnTo>
                  <a:lnTo>
                    <a:pt x="10564" y="21002"/>
                  </a:lnTo>
                  <a:lnTo>
                    <a:pt x="10564" y="20908"/>
                  </a:lnTo>
                  <a:lnTo>
                    <a:pt x="10595" y="20783"/>
                  </a:lnTo>
                  <a:lnTo>
                    <a:pt x="10658" y="20658"/>
                  </a:lnTo>
                  <a:lnTo>
                    <a:pt x="10783" y="20564"/>
                  </a:lnTo>
                  <a:lnTo>
                    <a:pt x="11849" y="19560"/>
                  </a:lnTo>
                  <a:lnTo>
                    <a:pt x="12413" y="19090"/>
                  </a:lnTo>
                  <a:lnTo>
                    <a:pt x="13009" y="18651"/>
                  </a:lnTo>
                  <a:lnTo>
                    <a:pt x="13134" y="18589"/>
                  </a:lnTo>
                  <a:lnTo>
                    <a:pt x="13228" y="18557"/>
                  </a:lnTo>
                  <a:close/>
                  <a:moveTo>
                    <a:pt x="16363" y="25297"/>
                  </a:moveTo>
                  <a:lnTo>
                    <a:pt x="16582" y="25328"/>
                  </a:lnTo>
                  <a:lnTo>
                    <a:pt x="16770" y="25422"/>
                  </a:lnTo>
                  <a:lnTo>
                    <a:pt x="16833" y="25485"/>
                  </a:lnTo>
                  <a:lnTo>
                    <a:pt x="16927" y="25579"/>
                  </a:lnTo>
                  <a:lnTo>
                    <a:pt x="16958" y="25673"/>
                  </a:lnTo>
                  <a:lnTo>
                    <a:pt x="16990" y="25798"/>
                  </a:lnTo>
                  <a:lnTo>
                    <a:pt x="17021" y="25892"/>
                  </a:lnTo>
                  <a:lnTo>
                    <a:pt x="17021" y="26018"/>
                  </a:lnTo>
                  <a:lnTo>
                    <a:pt x="16958" y="26488"/>
                  </a:lnTo>
                  <a:lnTo>
                    <a:pt x="16927" y="26707"/>
                  </a:lnTo>
                  <a:lnTo>
                    <a:pt x="16864" y="26958"/>
                  </a:lnTo>
                  <a:lnTo>
                    <a:pt x="16770" y="27178"/>
                  </a:lnTo>
                  <a:lnTo>
                    <a:pt x="16676" y="27397"/>
                  </a:lnTo>
                  <a:lnTo>
                    <a:pt x="16394" y="27805"/>
                  </a:lnTo>
                  <a:lnTo>
                    <a:pt x="16206" y="27993"/>
                  </a:lnTo>
                  <a:lnTo>
                    <a:pt x="16018" y="28181"/>
                  </a:lnTo>
                  <a:lnTo>
                    <a:pt x="15830" y="28337"/>
                  </a:lnTo>
                  <a:lnTo>
                    <a:pt x="15610" y="28463"/>
                  </a:lnTo>
                  <a:lnTo>
                    <a:pt x="15360" y="28557"/>
                  </a:lnTo>
                  <a:lnTo>
                    <a:pt x="15140" y="28620"/>
                  </a:lnTo>
                  <a:lnTo>
                    <a:pt x="14890" y="28682"/>
                  </a:lnTo>
                  <a:lnTo>
                    <a:pt x="14607" y="28682"/>
                  </a:lnTo>
                  <a:lnTo>
                    <a:pt x="14419" y="28651"/>
                  </a:lnTo>
                  <a:lnTo>
                    <a:pt x="14263" y="28588"/>
                  </a:lnTo>
                  <a:lnTo>
                    <a:pt x="14137" y="28431"/>
                  </a:lnTo>
                  <a:lnTo>
                    <a:pt x="14043" y="28275"/>
                  </a:lnTo>
                  <a:lnTo>
                    <a:pt x="13980" y="28118"/>
                  </a:lnTo>
                  <a:lnTo>
                    <a:pt x="13980" y="27930"/>
                  </a:lnTo>
                  <a:lnTo>
                    <a:pt x="14043" y="27742"/>
                  </a:lnTo>
                  <a:lnTo>
                    <a:pt x="14169" y="27585"/>
                  </a:lnTo>
                  <a:lnTo>
                    <a:pt x="15172" y="26645"/>
                  </a:lnTo>
                  <a:lnTo>
                    <a:pt x="15391" y="26394"/>
                  </a:lnTo>
                  <a:lnTo>
                    <a:pt x="15610" y="26143"/>
                  </a:lnTo>
                  <a:lnTo>
                    <a:pt x="15705" y="25986"/>
                  </a:lnTo>
                  <a:lnTo>
                    <a:pt x="15830" y="25861"/>
                  </a:lnTo>
                  <a:lnTo>
                    <a:pt x="15893" y="25798"/>
                  </a:lnTo>
                  <a:lnTo>
                    <a:pt x="15893" y="25736"/>
                  </a:lnTo>
                  <a:lnTo>
                    <a:pt x="15955" y="25610"/>
                  </a:lnTo>
                  <a:lnTo>
                    <a:pt x="16018" y="25485"/>
                  </a:lnTo>
                  <a:lnTo>
                    <a:pt x="16081" y="25422"/>
                  </a:lnTo>
                  <a:lnTo>
                    <a:pt x="16175" y="25360"/>
                  </a:lnTo>
                  <a:lnTo>
                    <a:pt x="16269" y="25328"/>
                  </a:lnTo>
                  <a:lnTo>
                    <a:pt x="16363" y="25297"/>
                  </a:lnTo>
                  <a:close/>
                  <a:moveTo>
                    <a:pt x="23071" y="23792"/>
                  </a:moveTo>
                  <a:lnTo>
                    <a:pt x="23196" y="23855"/>
                  </a:lnTo>
                  <a:lnTo>
                    <a:pt x="23322" y="23949"/>
                  </a:lnTo>
                  <a:lnTo>
                    <a:pt x="23416" y="24043"/>
                  </a:lnTo>
                  <a:lnTo>
                    <a:pt x="23478" y="24137"/>
                  </a:lnTo>
                  <a:lnTo>
                    <a:pt x="23541" y="24262"/>
                  </a:lnTo>
                  <a:lnTo>
                    <a:pt x="23604" y="24545"/>
                  </a:lnTo>
                  <a:lnTo>
                    <a:pt x="23604" y="24827"/>
                  </a:lnTo>
                  <a:lnTo>
                    <a:pt x="23572" y="25109"/>
                  </a:lnTo>
                  <a:lnTo>
                    <a:pt x="23510" y="25391"/>
                  </a:lnTo>
                  <a:lnTo>
                    <a:pt x="23384" y="25924"/>
                  </a:lnTo>
                  <a:lnTo>
                    <a:pt x="23259" y="26300"/>
                  </a:lnTo>
                  <a:lnTo>
                    <a:pt x="23102" y="26645"/>
                  </a:lnTo>
                  <a:lnTo>
                    <a:pt x="22945" y="26990"/>
                  </a:lnTo>
                  <a:lnTo>
                    <a:pt x="22757" y="27303"/>
                  </a:lnTo>
                  <a:lnTo>
                    <a:pt x="22569" y="27616"/>
                  </a:lnTo>
                  <a:lnTo>
                    <a:pt x="22350" y="27930"/>
                  </a:lnTo>
                  <a:lnTo>
                    <a:pt x="22099" y="28212"/>
                  </a:lnTo>
                  <a:lnTo>
                    <a:pt x="21817" y="28463"/>
                  </a:lnTo>
                  <a:lnTo>
                    <a:pt x="21692" y="28588"/>
                  </a:lnTo>
                  <a:lnTo>
                    <a:pt x="21535" y="28651"/>
                  </a:lnTo>
                  <a:lnTo>
                    <a:pt x="21378" y="28682"/>
                  </a:lnTo>
                  <a:lnTo>
                    <a:pt x="21190" y="28714"/>
                  </a:lnTo>
                  <a:lnTo>
                    <a:pt x="21033" y="28682"/>
                  </a:lnTo>
                  <a:lnTo>
                    <a:pt x="20877" y="28651"/>
                  </a:lnTo>
                  <a:lnTo>
                    <a:pt x="20720" y="28588"/>
                  </a:lnTo>
                  <a:lnTo>
                    <a:pt x="20595" y="28494"/>
                  </a:lnTo>
                  <a:lnTo>
                    <a:pt x="20469" y="28400"/>
                  </a:lnTo>
                  <a:lnTo>
                    <a:pt x="20375" y="28275"/>
                  </a:lnTo>
                  <a:lnTo>
                    <a:pt x="20281" y="28149"/>
                  </a:lnTo>
                  <a:lnTo>
                    <a:pt x="20250" y="27993"/>
                  </a:lnTo>
                  <a:lnTo>
                    <a:pt x="20218" y="27836"/>
                  </a:lnTo>
                  <a:lnTo>
                    <a:pt x="20218" y="27679"/>
                  </a:lnTo>
                  <a:lnTo>
                    <a:pt x="20281" y="27522"/>
                  </a:lnTo>
                  <a:lnTo>
                    <a:pt x="20375" y="27366"/>
                  </a:lnTo>
                  <a:lnTo>
                    <a:pt x="20971" y="26582"/>
                  </a:lnTo>
                  <a:lnTo>
                    <a:pt x="21566" y="25798"/>
                  </a:lnTo>
                  <a:lnTo>
                    <a:pt x="21848" y="25360"/>
                  </a:lnTo>
                  <a:lnTo>
                    <a:pt x="22130" y="24921"/>
                  </a:lnTo>
                  <a:lnTo>
                    <a:pt x="22287" y="24607"/>
                  </a:lnTo>
                  <a:lnTo>
                    <a:pt x="22413" y="24450"/>
                  </a:lnTo>
                  <a:lnTo>
                    <a:pt x="22475" y="24388"/>
                  </a:lnTo>
                  <a:lnTo>
                    <a:pt x="22538" y="24388"/>
                  </a:lnTo>
                  <a:lnTo>
                    <a:pt x="22507" y="24294"/>
                  </a:lnTo>
                  <a:lnTo>
                    <a:pt x="22507" y="24168"/>
                  </a:lnTo>
                  <a:lnTo>
                    <a:pt x="22569" y="24074"/>
                  </a:lnTo>
                  <a:lnTo>
                    <a:pt x="22632" y="23949"/>
                  </a:lnTo>
                  <a:lnTo>
                    <a:pt x="22663" y="23918"/>
                  </a:lnTo>
                  <a:lnTo>
                    <a:pt x="22789" y="23824"/>
                  </a:lnTo>
                  <a:lnTo>
                    <a:pt x="22914" y="23792"/>
                  </a:lnTo>
                  <a:close/>
                  <a:moveTo>
                    <a:pt x="6332" y="29591"/>
                  </a:moveTo>
                  <a:lnTo>
                    <a:pt x="6489" y="29623"/>
                  </a:lnTo>
                  <a:lnTo>
                    <a:pt x="6614" y="29654"/>
                  </a:lnTo>
                  <a:lnTo>
                    <a:pt x="6739" y="29717"/>
                  </a:lnTo>
                  <a:lnTo>
                    <a:pt x="6834" y="29811"/>
                  </a:lnTo>
                  <a:lnTo>
                    <a:pt x="6928" y="29936"/>
                  </a:lnTo>
                  <a:lnTo>
                    <a:pt x="6990" y="30061"/>
                  </a:lnTo>
                  <a:lnTo>
                    <a:pt x="7053" y="30187"/>
                  </a:lnTo>
                  <a:lnTo>
                    <a:pt x="7053" y="30312"/>
                  </a:lnTo>
                  <a:lnTo>
                    <a:pt x="7053" y="30469"/>
                  </a:lnTo>
                  <a:lnTo>
                    <a:pt x="7022" y="30594"/>
                  </a:lnTo>
                  <a:lnTo>
                    <a:pt x="6959" y="30720"/>
                  </a:lnTo>
                  <a:lnTo>
                    <a:pt x="6865" y="30845"/>
                  </a:lnTo>
                  <a:lnTo>
                    <a:pt x="6739" y="30939"/>
                  </a:lnTo>
                  <a:lnTo>
                    <a:pt x="6551" y="31002"/>
                  </a:lnTo>
                  <a:lnTo>
                    <a:pt x="5611" y="31315"/>
                  </a:lnTo>
                  <a:lnTo>
                    <a:pt x="4671" y="31597"/>
                  </a:lnTo>
                  <a:lnTo>
                    <a:pt x="4577" y="31629"/>
                  </a:lnTo>
                  <a:lnTo>
                    <a:pt x="4483" y="31629"/>
                  </a:lnTo>
                  <a:lnTo>
                    <a:pt x="4326" y="31566"/>
                  </a:lnTo>
                  <a:lnTo>
                    <a:pt x="4200" y="31472"/>
                  </a:lnTo>
                  <a:lnTo>
                    <a:pt x="4106" y="31315"/>
                  </a:lnTo>
                  <a:lnTo>
                    <a:pt x="4075" y="31159"/>
                  </a:lnTo>
                  <a:lnTo>
                    <a:pt x="4075" y="30971"/>
                  </a:lnTo>
                  <a:lnTo>
                    <a:pt x="4138" y="30814"/>
                  </a:lnTo>
                  <a:lnTo>
                    <a:pt x="4200" y="30751"/>
                  </a:lnTo>
                  <a:lnTo>
                    <a:pt x="4294" y="30688"/>
                  </a:lnTo>
                  <a:lnTo>
                    <a:pt x="5141" y="30187"/>
                  </a:lnTo>
                  <a:lnTo>
                    <a:pt x="6019" y="29717"/>
                  </a:lnTo>
                  <a:lnTo>
                    <a:pt x="6175" y="29623"/>
                  </a:lnTo>
                  <a:lnTo>
                    <a:pt x="6332" y="29591"/>
                  </a:lnTo>
                  <a:close/>
                  <a:moveTo>
                    <a:pt x="14827" y="31127"/>
                  </a:moveTo>
                  <a:lnTo>
                    <a:pt x="14921" y="31159"/>
                  </a:lnTo>
                  <a:lnTo>
                    <a:pt x="15078" y="31253"/>
                  </a:lnTo>
                  <a:lnTo>
                    <a:pt x="15203" y="31378"/>
                  </a:lnTo>
                  <a:lnTo>
                    <a:pt x="15266" y="31566"/>
                  </a:lnTo>
                  <a:lnTo>
                    <a:pt x="15266" y="31754"/>
                  </a:lnTo>
                  <a:lnTo>
                    <a:pt x="15234" y="31848"/>
                  </a:lnTo>
                  <a:lnTo>
                    <a:pt x="15203" y="31942"/>
                  </a:lnTo>
                  <a:lnTo>
                    <a:pt x="15109" y="32005"/>
                  </a:lnTo>
                  <a:lnTo>
                    <a:pt x="15015" y="32099"/>
                  </a:lnTo>
                  <a:lnTo>
                    <a:pt x="14607" y="32350"/>
                  </a:lnTo>
                  <a:lnTo>
                    <a:pt x="14137" y="32601"/>
                  </a:lnTo>
                  <a:lnTo>
                    <a:pt x="13667" y="32820"/>
                  </a:lnTo>
                  <a:lnTo>
                    <a:pt x="13197" y="33039"/>
                  </a:lnTo>
                  <a:lnTo>
                    <a:pt x="12695" y="33165"/>
                  </a:lnTo>
                  <a:lnTo>
                    <a:pt x="12194" y="33259"/>
                  </a:lnTo>
                  <a:lnTo>
                    <a:pt x="11692" y="33259"/>
                  </a:lnTo>
                  <a:lnTo>
                    <a:pt x="11441" y="33227"/>
                  </a:lnTo>
                  <a:lnTo>
                    <a:pt x="11159" y="33165"/>
                  </a:lnTo>
                  <a:lnTo>
                    <a:pt x="11065" y="33133"/>
                  </a:lnTo>
                  <a:lnTo>
                    <a:pt x="10971" y="33071"/>
                  </a:lnTo>
                  <a:lnTo>
                    <a:pt x="10877" y="33008"/>
                  </a:lnTo>
                  <a:lnTo>
                    <a:pt x="10814" y="32945"/>
                  </a:lnTo>
                  <a:lnTo>
                    <a:pt x="10720" y="32726"/>
                  </a:lnTo>
                  <a:lnTo>
                    <a:pt x="10689" y="32538"/>
                  </a:lnTo>
                  <a:lnTo>
                    <a:pt x="10720" y="32318"/>
                  </a:lnTo>
                  <a:lnTo>
                    <a:pt x="10814" y="32130"/>
                  </a:lnTo>
                  <a:lnTo>
                    <a:pt x="10877" y="32036"/>
                  </a:lnTo>
                  <a:lnTo>
                    <a:pt x="10971" y="31974"/>
                  </a:lnTo>
                  <a:lnTo>
                    <a:pt x="11065" y="31942"/>
                  </a:lnTo>
                  <a:lnTo>
                    <a:pt x="11159" y="31911"/>
                  </a:lnTo>
                  <a:lnTo>
                    <a:pt x="11567" y="31817"/>
                  </a:lnTo>
                  <a:lnTo>
                    <a:pt x="11974" y="31786"/>
                  </a:lnTo>
                  <a:lnTo>
                    <a:pt x="12789" y="31723"/>
                  </a:lnTo>
                  <a:lnTo>
                    <a:pt x="13228" y="31660"/>
                  </a:lnTo>
                  <a:lnTo>
                    <a:pt x="13667" y="31566"/>
                  </a:lnTo>
                  <a:lnTo>
                    <a:pt x="14075" y="31409"/>
                  </a:lnTo>
                  <a:lnTo>
                    <a:pt x="14513" y="31190"/>
                  </a:lnTo>
                  <a:lnTo>
                    <a:pt x="14607" y="31159"/>
                  </a:lnTo>
                  <a:lnTo>
                    <a:pt x="14733" y="31127"/>
                  </a:lnTo>
                  <a:close/>
                  <a:moveTo>
                    <a:pt x="19341" y="0"/>
                  </a:moveTo>
                  <a:lnTo>
                    <a:pt x="11410" y="13855"/>
                  </a:lnTo>
                  <a:lnTo>
                    <a:pt x="0" y="33948"/>
                  </a:lnTo>
                  <a:lnTo>
                    <a:pt x="878" y="34325"/>
                  </a:lnTo>
                  <a:lnTo>
                    <a:pt x="1787" y="34669"/>
                  </a:lnTo>
                  <a:lnTo>
                    <a:pt x="2696" y="34951"/>
                  </a:lnTo>
                  <a:lnTo>
                    <a:pt x="3605" y="35202"/>
                  </a:lnTo>
                  <a:lnTo>
                    <a:pt x="4514" y="35422"/>
                  </a:lnTo>
                  <a:lnTo>
                    <a:pt x="5454" y="35610"/>
                  </a:lnTo>
                  <a:lnTo>
                    <a:pt x="6395" y="35735"/>
                  </a:lnTo>
                  <a:lnTo>
                    <a:pt x="7304" y="35829"/>
                  </a:lnTo>
                  <a:lnTo>
                    <a:pt x="8244" y="35861"/>
                  </a:lnTo>
                  <a:lnTo>
                    <a:pt x="9153" y="35861"/>
                  </a:lnTo>
                  <a:lnTo>
                    <a:pt x="10094" y="35829"/>
                  </a:lnTo>
                  <a:lnTo>
                    <a:pt x="11003" y="35766"/>
                  </a:lnTo>
                  <a:lnTo>
                    <a:pt x="11912" y="35641"/>
                  </a:lnTo>
                  <a:lnTo>
                    <a:pt x="12821" y="35484"/>
                  </a:lnTo>
                  <a:lnTo>
                    <a:pt x="13698" y="35296"/>
                  </a:lnTo>
                  <a:lnTo>
                    <a:pt x="14576" y="35046"/>
                  </a:lnTo>
                  <a:lnTo>
                    <a:pt x="15454" y="34763"/>
                  </a:lnTo>
                  <a:lnTo>
                    <a:pt x="16300" y="34450"/>
                  </a:lnTo>
                  <a:lnTo>
                    <a:pt x="17146" y="34074"/>
                  </a:lnTo>
                  <a:lnTo>
                    <a:pt x="17961" y="33666"/>
                  </a:lnTo>
                  <a:lnTo>
                    <a:pt x="18776" y="33227"/>
                  </a:lnTo>
                  <a:lnTo>
                    <a:pt x="19560" y="32757"/>
                  </a:lnTo>
                  <a:lnTo>
                    <a:pt x="20312" y="32224"/>
                  </a:lnTo>
                  <a:lnTo>
                    <a:pt x="21033" y="31660"/>
                  </a:lnTo>
                  <a:lnTo>
                    <a:pt x="21754" y="31065"/>
                  </a:lnTo>
                  <a:lnTo>
                    <a:pt x="22444" y="30438"/>
                  </a:lnTo>
                  <a:lnTo>
                    <a:pt x="23102" y="29748"/>
                  </a:lnTo>
                  <a:lnTo>
                    <a:pt x="23729" y="29027"/>
                  </a:lnTo>
                  <a:lnTo>
                    <a:pt x="24325" y="28275"/>
                  </a:lnTo>
                  <a:lnTo>
                    <a:pt x="24858" y="27491"/>
                  </a:lnTo>
                  <a:lnTo>
                    <a:pt x="25390" y="26645"/>
                  </a:lnTo>
                  <a:lnTo>
                    <a:pt x="25892" y="25767"/>
                  </a:lnTo>
                  <a:lnTo>
                    <a:pt x="26331" y="24889"/>
                  </a:lnTo>
                  <a:lnTo>
                    <a:pt x="26707" y="24012"/>
                  </a:lnTo>
                  <a:lnTo>
                    <a:pt x="27052" y="23134"/>
                  </a:lnTo>
                  <a:lnTo>
                    <a:pt x="27334" y="22256"/>
                  </a:lnTo>
                  <a:lnTo>
                    <a:pt x="27585" y="21347"/>
                  </a:lnTo>
                  <a:lnTo>
                    <a:pt x="27773" y="20469"/>
                  </a:lnTo>
                  <a:lnTo>
                    <a:pt x="27930" y="19592"/>
                  </a:lnTo>
                  <a:lnTo>
                    <a:pt x="28055" y="18683"/>
                  </a:lnTo>
                  <a:lnTo>
                    <a:pt x="28118" y="17805"/>
                  </a:lnTo>
                  <a:lnTo>
                    <a:pt x="28118" y="16927"/>
                  </a:lnTo>
                  <a:lnTo>
                    <a:pt x="28118" y="16018"/>
                  </a:lnTo>
                  <a:lnTo>
                    <a:pt x="28055" y="15141"/>
                  </a:lnTo>
                  <a:lnTo>
                    <a:pt x="27961" y="14263"/>
                  </a:lnTo>
                  <a:lnTo>
                    <a:pt x="27804" y="13417"/>
                  </a:lnTo>
                  <a:lnTo>
                    <a:pt x="27647" y="12539"/>
                  </a:lnTo>
                  <a:lnTo>
                    <a:pt x="27428" y="11693"/>
                  </a:lnTo>
                  <a:lnTo>
                    <a:pt x="27177" y="10846"/>
                  </a:lnTo>
                  <a:lnTo>
                    <a:pt x="26864" y="10031"/>
                  </a:lnTo>
                  <a:lnTo>
                    <a:pt x="26550" y="9185"/>
                  </a:lnTo>
                  <a:lnTo>
                    <a:pt x="26174" y="8401"/>
                  </a:lnTo>
                  <a:lnTo>
                    <a:pt x="25798" y="7586"/>
                  </a:lnTo>
                  <a:lnTo>
                    <a:pt x="25359" y="6803"/>
                  </a:lnTo>
                  <a:lnTo>
                    <a:pt x="24889" y="6050"/>
                  </a:lnTo>
                  <a:lnTo>
                    <a:pt x="24387" y="5298"/>
                  </a:lnTo>
                  <a:lnTo>
                    <a:pt x="23855" y="4577"/>
                  </a:lnTo>
                  <a:lnTo>
                    <a:pt x="23290" y="3856"/>
                  </a:lnTo>
                  <a:lnTo>
                    <a:pt x="22726" y="3166"/>
                  </a:lnTo>
                  <a:lnTo>
                    <a:pt x="22099" y="2477"/>
                  </a:lnTo>
                  <a:lnTo>
                    <a:pt x="21441" y="1818"/>
                  </a:lnTo>
                  <a:lnTo>
                    <a:pt x="20783" y="1192"/>
                  </a:lnTo>
                  <a:lnTo>
                    <a:pt x="20062" y="596"/>
                  </a:lnTo>
                  <a:lnTo>
                    <a:pt x="193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2386675" y="3102375"/>
              <a:ext cx="541525" cy="809550"/>
            </a:xfrm>
            <a:custGeom>
              <a:rect b="b" l="l" r="r" t="t"/>
              <a:pathLst>
                <a:path extrusionOk="0" h="32382" w="21661">
                  <a:moveTo>
                    <a:pt x="0" y="1"/>
                  </a:moveTo>
                  <a:lnTo>
                    <a:pt x="219" y="1192"/>
                  </a:lnTo>
                  <a:lnTo>
                    <a:pt x="376" y="2383"/>
                  </a:lnTo>
                  <a:lnTo>
                    <a:pt x="502" y="3574"/>
                  </a:lnTo>
                  <a:lnTo>
                    <a:pt x="596" y="4797"/>
                  </a:lnTo>
                  <a:lnTo>
                    <a:pt x="721" y="7179"/>
                  </a:lnTo>
                  <a:lnTo>
                    <a:pt x="846" y="9593"/>
                  </a:lnTo>
                  <a:lnTo>
                    <a:pt x="909" y="10784"/>
                  </a:lnTo>
                  <a:lnTo>
                    <a:pt x="1003" y="11975"/>
                  </a:lnTo>
                  <a:lnTo>
                    <a:pt x="1129" y="13166"/>
                  </a:lnTo>
                  <a:lnTo>
                    <a:pt x="1317" y="14357"/>
                  </a:lnTo>
                  <a:lnTo>
                    <a:pt x="1536" y="15548"/>
                  </a:lnTo>
                  <a:lnTo>
                    <a:pt x="1818" y="16740"/>
                  </a:lnTo>
                  <a:lnTo>
                    <a:pt x="1975" y="17335"/>
                  </a:lnTo>
                  <a:lnTo>
                    <a:pt x="2163" y="17931"/>
                  </a:lnTo>
                  <a:lnTo>
                    <a:pt x="2382" y="18495"/>
                  </a:lnTo>
                  <a:lnTo>
                    <a:pt x="2602" y="19091"/>
                  </a:lnTo>
                  <a:lnTo>
                    <a:pt x="2915" y="19749"/>
                  </a:lnTo>
                  <a:lnTo>
                    <a:pt x="3197" y="20407"/>
                  </a:lnTo>
                  <a:lnTo>
                    <a:pt x="3542" y="21034"/>
                  </a:lnTo>
                  <a:lnTo>
                    <a:pt x="3887" y="21661"/>
                  </a:lnTo>
                  <a:lnTo>
                    <a:pt x="4232" y="22257"/>
                  </a:lnTo>
                  <a:lnTo>
                    <a:pt x="4608" y="22852"/>
                  </a:lnTo>
                  <a:lnTo>
                    <a:pt x="5015" y="23416"/>
                  </a:lnTo>
                  <a:lnTo>
                    <a:pt x="5423" y="23981"/>
                  </a:lnTo>
                  <a:lnTo>
                    <a:pt x="5862" y="24514"/>
                  </a:lnTo>
                  <a:lnTo>
                    <a:pt x="6301" y="25046"/>
                  </a:lnTo>
                  <a:lnTo>
                    <a:pt x="6771" y="25548"/>
                  </a:lnTo>
                  <a:lnTo>
                    <a:pt x="7241" y="26018"/>
                  </a:lnTo>
                  <a:lnTo>
                    <a:pt x="7711" y="26488"/>
                  </a:lnTo>
                  <a:lnTo>
                    <a:pt x="8244" y="26959"/>
                  </a:lnTo>
                  <a:lnTo>
                    <a:pt x="8746" y="27397"/>
                  </a:lnTo>
                  <a:lnTo>
                    <a:pt x="9279" y="27836"/>
                  </a:lnTo>
                  <a:lnTo>
                    <a:pt x="9811" y="28244"/>
                  </a:lnTo>
                  <a:lnTo>
                    <a:pt x="10376" y="28620"/>
                  </a:lnTo>
                  <a:lnTo>
                    <a:pt x="10940" y="28996"/>
                  </a:lnTo>
                  <a:lnTo>
                    <a:pt x="11535" y="29341"/>
                  </a:lnTo>
                  <a:lnTo>
                    <a:pt x="12131" y="29686"/>
                  </a:lnTo>
                  <a:lnTo>
                    <a:pt x="12727" y="30030"/>
                  </a:lnTo>
                  <a:lnTo>
                    <a:pt x="13322" y="30344"/>
                  </a:lnTo>
                  <a:lnTo>
                    <a:pt x="13949" y="30626"/>
                  </a:lnTo>
                  <a:lnTo>
                    <a:pt x="15234" y="31159"/>
                  </a:lnTo>
                  <a:lnTo>
                    <a:pt x="16551" y="31629"/>
                  </a:lnTo>
                  <a:lnTo>
                    <a:pt x="17899" y="32037"/>
                  </a:lnTo>
                  <a:lnTo>
                    <a:pt x="19247" y="32381"/>
                  </a:lnTo>
                  <a:lnTo>
                    <a:pt x="19247" y="32381"/>
                  </a:lnTo>
                  <a:lnTo>
                    <a:pt x="17460" y="30093"/>
                  </a:lnTo>
                  <a:lnTo>
                    <a:pt x="16582" y="28902"/>
                  </a:lnTo>
                  <a:lnTo>
                    <a:pt x="15736" y="27742"/>
                  </a:lnTo>
                  <a:lnTo>
                    <a:pt x="13071" y="26676"/>
                  </a:lnTo>
                  <a:lnTo>
                    <a:pt x="10407" y="25611"/>
                  </a:lnTo>
                  <a:lnTo>
                    <a:pt x="9059" y="25078"/>
                  </a:lnTo>
                  <a:lnTo>
                    <a:pt x="7774" y="24482"/>
                  </a:lnTo>
                  <a:lnTo>
                    <a:pt x="6489" y="23855"/>
                  </a:lnTo>
                  <a:lnTo>
                    <a:pt x="5235" y="23166"/>
                  </a:lnTo>
                  <a:lnTo>
                    <a:pt x="5109" y="23072"/>
                  </a:lnTo>
                  <a:lnTo>
                    <a:pt x="5078" y="22946"/>
                  </a:lnTo>
                  <a:lnTo>
                    <a:pt x="5078" y="22852"/>
                  </a:lnTo>
                  <a:lnTo>
                    <a:pt x="5141" y="22727"/>
                  </a:lnTo>
                  <a:lnTo>
                    <a:pt x="5204" y="22633"/>
                  </a:lnTo>
                  <a:lnTo>
                    <a:pt x="5329" y="22570"/>
                  </a:lnTo>
                  <a:lnTo>
                    <a:pt x="5423" y="22539"/>
                  </a:lnTo>
                  <a:lnTo>
                    <a:pt x="5580" y="22539"/>
                  </a:lnTo>
                  <a:lnTo>
                    <a:pt x="6677" y="22821"/>
                  </a:lnTo>
                  <a:lnTo>
                    <a:pt x="7805" y="23166"/>
                  </a:lnTo>
                  <a:lnTo>
                    <a:pt x="8902" y="23542"/>
                  </a:lnTo>
                  <a:lnTo>
                    <a:pt x="10000" y="23918"/>
                  </a:lnTo>
                  <a:lnTo>
                    <a:pt x="12162" y="24796"/>
                  </a:lnTo>
                  <a:lnTo>
                    <a:pt x="14325" y="25673"/>
                  </a:lnTo>
                  <a:lnTo>
                    <a:pt x="13416" y="24325"/>
                  </a:lnTo>
                  <a:lnTo>
                    <a:pt x="12570" y="22915"/>
                  </a:lnTo>
                  <a:lnTo>
                    <a:pt x="11755" y="21504"/>
                  </a:lnTo>
                  <a:lnTo>
                    <a:pt x="10971" y="20062"/>
                  </a:lnTo>
                  <a:lnTo>
                    <a:pt x="10595" y="19341"/>
                  </a:lnTo>
                  <a:lnTo>
                    <a:pt x="10250" y="18589"/>
                  </a:lnTo>
                  <a:lnTo>
                    <a:pt x="9592" y="17116"/>
                  </a:lnTo>
                  <a:lnTo>
                    <a:pt x="7460" y="16207"/>
                  </a:lnTo>
                  <a:lnTo>
                    <a:pt x="6426" y="15737"/>
                  </a:lnTo>
                  <a:lnTo>
                    <a:pt x="5360" y="15266"/>
                  </a:lnTo>
                  <a:lnTo>
                    <a:pt x="4326" y="14796"/>
                  </a:lnTo>
                  <a:lnTo>
                    <a:pt x="3323" y="14263"/>
                  </a:lnTo>
                  <a:lnTo>
                    <a:pt x="2320" y="13699"/>
                  </a:lnTo>
                  <a:lnTo>
                    <a:pt x="1348" y="13103"/>
                  </a:lnTo>
                  <a:lnTo>
                    <a:pt x="1285" y="13041"/>
                  </a:lnTo>
                  <a:lnTo>
                    <a:pt x="1254" y="12947"/>
                  </a:lnTo>
                  <a:lnTo>
                    <a:pt x="1254" y="12853"/>
                  </a:lnTo>
                  <a:lnTo>
                    <a:pt x="1285" y="12790"/>
                  </a:lnTo>
                  <a:lnTo>
                    <a:pt x="1317" y="12727"/>
                  </a:lnTo>
                  <a:lnTo>
                    <a:pt x="1411" y="12665"/>
                  </a:lnTo>
                  <a:lnTo>
                    <a:pt x="1599" y="12665"/>
                  </a:lnTo>
                  <a:lnTo>
                    <a:pt x="2508" y="12915"/>
                  </a:lnTo>
                  <a:lnTo>
                    <a:pt x="3448" y="13166"/>
                  </a:lnTo>
                  <a:lnTo>
                    <a:pt x="4357" y="13480"/>
                  </a:lnTo>
                  <a:lnTo>
                    <a:pt x="5266" y="13824"/>
                  </a:lnTo>
                  <a:lnTo>
                    <a:pt x="7053" y="14545"/>
                  </a:lnTo>
                  <a:lnTo>
                    <a:pt x="8840" y="15329"/>
                  </a:lnTo>
                  <a:lnTo>
                    <a:pt x="8181" y="13793"/>
                  </a:lnTo>
                  <a:lnTo>
                    <a:pt x="7523" y="12257"/>
                  </a:lnTo>
                  <a:lnTo>
                    <a:pt x="6834" y="10753"/>
                  </a:lnTo>
                  <a:lnTo>
                    <a:pt x="6457" y="10032"/>
                  </a:lnTo>
                  <a:lnTo>
                    <a:pt x="6081" y="9311"/>
                  </a:lnTo>
                  <a:lnTo>
                    <a:pt x="5642" y="8590"/>
                  </a:lnTo>
                  <a:lnTo>
                    <a:pt x="5235" y="7900"/>
                  </a:lnTo>
                  <a:lnTo>
                    <a:pt x="4765" y="7210"/>
                  </a:lnTo>
                  <a:lnTo>
                    <a:pt x="4263" y="6552"/>
                  </a:lnTo>
                  <a:lnTo>
                    <a:pt x="3730" y="5894"/>
                  </a:lnTo>
                  <a:lnTo>
                    <a:pt x="3166" y="5267"/>
                  </a:lnTo>
                  <a:lnTo>
                    <a:pt x="2539" y="4671"/>
                  </a:lnTo>
                  <a:lnTo>
                    <a:pt x="1881" y="4107"/>
                  </a:lnTo>
                  <a:lnTo>
                    <a:pt x="1849" y="4013"/>
                  </a:lnTo>
                  <a:lnTo>
                    <a:pt x="1818" y="3950"/>
                  </a:lnTo>
                  <a:lnTo>
                    <a:pt x="1818" y="3856"/>
                  </a:lnTo>
                  <a:lnTo>
                    <a:pt x="1849" y="3794"/>
                  </a:lnTo>
                  <a:lnTo>
                    <a:pt x="1881" y="3731"/>
                  </a:lnTo>
                  <a:lnTo>
                    <a:pt x="1944" y="3668"/>
                  </a:lnTo>
                  <a:lnTo>
                    <a:pt x="2038" y="3668"/>
                  </a:lnTo>
                  <a:lnTo>
                    <a:pt x="2100" y="3700"/>
                  </a:lnTo>
                  <a:lnTo>
                    <a:pt x="2853" y="4044"/>
                  </a:lnTo>
                  <a:lnTo>
                    <a:pt x="3542" y="4452"/>
                  </a:lnTo>
                  <a:lnTo>
                    <a:pt x="4200" y="4891"/>
                  </a:lnTo>
                  <a:lnTo>
                    <a:pt x="4796" y="5361"/>
                  </a:lnTo>
                  <a:lnTo>
                    <a:pt x="5360" y="5862"/>
                  </a:lnTo>
                  <a:lnTo>
                    <a:pt x="5893" y="6395"/>
                  </a:lnTo>
                  <a:lnTo>
                    <a:pt x="6363" y="6960"/>
                  </a:lnTo>
                  <a:lnTo>
                    <a:pt x="6834" y="7555"/>
                  </a:lnTo>
                  <a:lnTo>
                    <a:pt x="7272" y="8182"/>
                  </a:lnTo>
                  <a:lnTo>
                    <a:pt x="7680" y="8809"/>
                  </a:lnTo>
                  <a:lnTo>
                    <a:pt x="8056" y="9467"/>
                  </a:lnTo>
                  <a:lnTo>
                    <a:pt x="8432" y="10126"/>
                  </a:lnTo>
                  <a:lnTo>
                    <a:pt x="8777" y="10815"/>
                  </a:lnTo>
                  <a:lnTo>
                    <a:pt x="9090" y="11536"/>
                  </a:lnTo>
                  <a:lnTo>
                    <a:pt x="9717" y="12947"/>
                  </a:lnTo>
                  <a:lnTo>
                    <a:pt x="10000" y="10941"/>
                  </a:lnTo>
                  <a:lnTo>
                    <a:pt x="10219" y="8934"/>
                  </a:lnTo>
                  <a:lnTo>
                    <a:pt x="10250" y="8778"/>
                  </a:lnTo>
                  <a:lnTo>
                    <a:pt x="10313" y="8652"/>
                  </a:lnTo>
                  <a:lnTo>
                    <a:pt x="10376" y="8558"/>
                  </a:lnTo>
                  <a:lnTo>
                    <a:pt x="10470" y="8496"/>
                  </a:lnTo>
                  <a:lnTo>
                    <a:pt x="10564" y="8433"/>
                  </a:lnTo>
                  <a:lnTo>
                    <a:pt x="10689" y="8402"/>
                  </a:lnTo>
                  <a:lnTo>
                    <a:pt x="10783" y="8370"/>
                  </a:lnTo>
                  <a:lnTo>
                    <a:pt x="10909" y="8370"/>
                  </a:lnTo>
                  <a:lnTo>
                    <a:pt x="11034" y="8402"/>
                  </a:lnTo>
                  <a:lnTo>
                    <a:pt x="11128" y="8433"/>
                  </a:lnTo>
                  <a:lnTo>
                    <a:pt x="11253" y="8496"/>
                  </a:lnTo>
                  <a:lnTo>
                    <a:pt x="11347" y="8590"/>
                  </a:lnTo>
                  <a:lnTo>
                    <a:pt x="11410" y="8684"/>
                  </a:lnTo>
                  <a:lnTo>
                    <a:pt x="11473" y="8778"/>
                  </a:lnTo>
                  <a:lnTo>
                    <a:pt x="11504" y="8903"/>
                  </a:lnTo>
                  <a:lnTo>
                    <a:pt x="11504" y="9060"/>
                  </a:lnTo>
                  <a:lnTo>
                    <a:pt x="11347" y="10627"/>
                  </a:lnTo>
                  <a:lnTo>
                    <a:pt x="11159" y="12194"/>
                  </a:lnTo>
                  <a:lnTo>
                    <a:pt x="10940" y="13730"/>
                  </a:lnTo>
                  <a:lnTo>
                    <a:pt x="10689" y="15298"/>
                  </a:lnTo>
                  <a:lnTo>
                    <a:pt x="11222" y="16520"/>
                  </a:lnTo>
                  <a:lnTo>
                    <a:pt x="11786" y="17711"/>
                  </a:lnTo>
                  <a:lnTo>
                    <a:pt x="12382" y="18871"/>
                  </a:lnTo>
                  <a:lnTo>
                    <a:pt x="13009" y="20031"/>
                  </a:lnTo>
                  <a:lnTo>
                    <a:pt x="13667" y="21159"/>
                  </a:lnTo>
                  <a:lnTo>
                    <a:pt x="14357" y="22288"/>
                  </a:lnTo>
                  <a:lnTo>
                    <a:pt x="15046" y="23385"/>
                  </a:lnTo>
                  <a:lnTo>
                    <a:pt x="15736" y="24482"/>
                  </a:lnTo>
                  <a:lnTo>
                    <a:pt x="16269" y="20000"/>
                  </a:lnTo>
                  <a:lnTo>
                    <a:pt x="16488" y="17774"/>
                  </a:lnTo>
                  <a:lnTo>
                    <a:pt x="16676" y="15517"/>
                  </a:lnTo>
                  <a:lnTo>
                    <a:pt x="16708" y="15360"/>
                  </a:lnTo>
                  <a:lnTo>
                    <a:pt x="16739" y="15266"/>
                  </a:lnTo>
                  <a:lnTo>
                    <a:pt x="16802" y="15141"/>
                  </a:lnTo>
                  <a:lnTo>
                    <a:pt x="16896" y="15078"/>
                  </a:lnTo>
                  <a:lnTo>
                    <a:pt x="16990" y="15016"/>
                  </a:lnTo>
                  <a:lnTo>
                    <a:pt x="17115" y="14984"/>
                  </a:lnTo>
                  <a:lnTo>
                    <a:pt x="17209" y="14953"/>
                  </a:lnTo>
                  <a:lnTo>
                    <a:pt x="17335" y="14953"/>
                  </a:lnTo>
                  <a:lnTo>
                    <a:pt x="17460" y="14984"/>
                  </a:lnTo>
                  <a:lnTo>
                    <a:pt x="17554" y="15016"/>
                  </a:lnTo>
                  <a:lnTo>
                    <a:pt x="17679" y="15078"/>
                  </a:lnTo>
                  <a:lnTo>
                    <a:pt x="17742" y="15172"/>
                  </a:lnTo>
                  <a:lnTo>
                    <a:pt x="17836" y="15266"/>
                  </a:lnTo>
                  <a:lnTo>
                    <a:pt x="17899" y="15360"/>
                  </a:lnTo>
                  <a:lnTo>
                    <a:pt x="17930" y="15486"/>
                  </a:lnTo>
                  <a:lnTo>
                    <a:pt x="17930" y="15643"/>
                  </a:lnTo>
                  <a:lnTo>
                    <a:pt x="17742" y="18307"/>
                  </a:lnTo>
                  <a:lnTo>
                    <a:pt x="17523" y="20940"/>
                  </a:lnTo>
                  <a:lnTo>
                    <a:pt x="17272" y="23604"/>
                  </a:lnTo>
                  <a:lnTo>
                    <a:pt x="17115" y="24921"/>
                  </a:lnTo>
                  <a:lnTo>
                    <a:pt x="16927" y="26269"/>
                  </a:lnTo>
                  <a:lnTo>
                    <a:pt x="18526" y="28557"/>
                  </a:lnTo>
                  <a:lnTo>
                    <a:pt x="20156" y="30877"/>
                  </a:lnTo>
                  <a:lnTo>
                    <a:pt x="20438" y="30187"/>
                  </a:lnTo>
                  <a:lnTo>
                    <a:pt x="20657" y="29529"/>
                  </a:lnTo>
                  <a:lnTo>
                    <a:pt x="20877" y="28839"/>
                  </a:lnTo>
                  <a:lnTo>
                    <a:pt x="21065" y="28181"/>
                  </a:lnTo>
                  <a:lnTo>
                    <a:pt x="21221" y="27523"/>
                  </a:lnTo>
                  <a:lnTo>
                    <a:pt x="21347" y="26865"/>
                  </a:lnTo>
                  <a:lnTo>
                    <a:pt x="21472" y="26206"/>
                  </a:lnTo>
                  <a:lnTo>
                    <a:pt x="21535" y="25548"/>
                  </a:lnTo>
                  <a:lnTo>
                    <a:pt x="21598" y="24890"/>
                  </a:lnTo>
                  <a:lnTo>
                    <a:pt x="21660" y="24263"/>
                  </a:lnTo>
                  <a:lnTo>
                    <a:pt x="21660" y="23604"/>
                  </a:lnTo>
                  <a:lnTo>
                    <a:pt x="21660" y="22978"/>
                  </a:lnTo>
                  <a:lnTo>
                    <a:pt x="21629" y="22319"/>
                  </a:lnTo>
                  <a:lnTo>
                    <a:pt x="21566" y="21692"/>
                  </a:lnTo>
                  <a:lnTo>
                    <a:pt x="21504" y="21065"/>
                  </a:lnTo>
                  <a:lnTo>
                    <a:pt x="21410" y="20470"/>
                  </a:lnTo>
                  <a:lnTo>
                    <a:pt x="21284" y="19843"/>
                  </a:lnTo>
                  <a:lnTo>
                    <a:pt x="21159" y="19216"/>
                  </a:lnTo>
                  <a:lnTo>
                    <a:pt x="21002" y="18620"/>
                  </a:lnTo>
                  <a:lnTo>
                    <a:pt x="20814" y="18025"/>
                  </a:lnTo>
                  <a:lnTo>
                    <a:pt x="20626" y="17429"/>
                  </a:lnTo>
                  <a:lnTo>
                    <a:pt x="20406" y="16834"/>
                  </a:lnTo>
                  <a:lnTo>
                    <a:pt x="20156" y="16269"/>
                  </a:lnTo>
                  <a:lnTo>
                    <a:pt x="19905" y="15705"/>
                  </a:lnTo>
                  <a:lnTo>
                    <a:pt x="19372" y="14545"/>
                  </a:lnTo>
                  <a:lnTo>
                    <a:pt x="18745" y="13448"/>
                  </a:lnTo>
                  <a:lnTo>
                    <a:pt x="18055" y="12383"/>
                  </a:lnTo>
                  <a:lnTo>
                    <a:pt x="17335" y="11348"/>
                  </a:lnTo>
                  <a:lnTo>
                    <a:pt x="16520" y="10345"/>
                  </a:lnTo>
                  <a:lnTo>
                    <a:pt x="15673" y="9342"/>
                  </a:lnTo>
                  <a:lnTo>
                    <a:pt x="14764" y="8402"/>
                  </a:lnTo>
                  <a:lnTo>
                    <a:pt x="13824" y="7492"/>
                  </a:lnTo>
                  <a:lnTo>
                    <a:pt x="12852" y="6646"/>
                  </a:lnTo>
                  <a:lnTo>
                    <a:pt x="11818" y="5800"/>
                  </a:lnTo>
                  <a:lnTo>
                    <a:pt x="10752" y="5016"/>
                  </a:lnTo>
                  <a:lnTo>
                    <a:pt x="9623" y="4264"/>
                  </a:lnTo>
                  <a:lnTo>
                    <a:pt x="8495" y="3574"/>
                  </a:lnTo>
                  <a:lnTo>
                    <a:pt x="7335" y="2916"/>
                  </a:lnTo>
                  <a:lnTo>
                    <a:pt x="6144" y="2320"/>
                  </a:lnTo>
                  <a:lnTo>
                    <a:pt x="4953" y="1756"/>
                  </a:lnTo>
                  <a:lnTo>
                    <a:pt x="3730" y="1223"/>
                  </a:lnTo>
                  <a:lnTo>
                    <a:pt x="2508" y="784"/>
                  </a:lnTo>
                  <a:lnTo>
                    <a:pt x="1254" y="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1430600" y="3303000"/>
              <a:ext cx="897325" cy="1230375"/>
            </a:xfrm>
            <a:custGeom>
              <a:rect b="b" l="l" r="r" t="t"/>
              <a:pathLst>
                <a:path extrusionOk="0" h="49215" w="35893">
                  <a:moveTo>
                    <a:pt x="23072" y="0"/>
                  </a:moveTo>
                  <a:lnTo>
                    <a:pt x="22758" y="220"/>
                  </a:lnTo>
                  <a:lnTo>
                    <a:pt x="22476" y="502"/>
                  </a:lnTo>
                  <a:lnTo>
                    <a:pt x="22194" y="815"/>
                  </a:lnTo>
                  <a:lnTo>
                    <a:pt x="21912" y="1160"/>
                  </a:lnTo>
                  <a:lnTo>
                    <a:pt x="21661" y="1536"/>
                  </a:lnTo>
                  <a:lnTo>
                    <a:pt x="21442" y="1913"/>
                  </a:lnTo>
                  <a:lnTo>
                    <a:pt x="21003" y="2759"/>
                  </a:lnTo>
                  <a:lnTo>
                    <a:pt x="20627" y="3605"/>
                  </a:lnTo>
                  <a:lnTo>
                    <a:pt x="20282" y="4452"/>
                  </a:lnTo>
                  <a:lnTo>
                    <a:pt x="19968" y="5204"/>
                  </a:lnTo>
                  <a:lnTo>
                    <a:pt x="19655" y="5831"/>
                  </a:lnTo>
                  <a:lnTo>
                    <a:pt x="18213" y="8746"/>
                  </a:lnTo>
                  <a:lnTo>
                    <a:pt x="16740" y="11661"/>
                  </a:lnTo>
                  <a:lnTo>
                    <a:pt x="16019" y="13103"/>
                  </a:lnTo>
                  <a:lnTo>
                    <a:pt x="15235" y="14545"/>
                  </a:lnTo>
                  <a:lnTo>
                    <a:pt x="14451" y="15956"/>
                  </a:lnTo>
                  <a:lnTo>
                    <a:pt x="13636" y="17366"/>
                  </a:lnTo>
                  <a:lnTo>
                    <a:pt x="12853" y="18620"/>
                  </a:lnTo>
                  <a:lnTo>
                    <a:pt x="12069" y="19874"/>
                  </a:lnTo>
                  <a:lnTo>
                    <a:pt x="10439" y="22319"/>
                  </a:lnTo>
                  <a:lnTo>
                    <a:pt x="8746" y="24764"/>
                  </a:lnTo>
                  <a:lnTo>
                    <a:pt x="7054" y="27146"/>
                  </a:lnTo>
                  <a:lnTo>
                    <a:pt x="5330" y="29623"/>
                  </a:lnTo>
                  <a:lnTo>
                    <a:pt x="3637" y="32130"/>
                  </a:lnTo>
                  <a:lnTo>
                    <a:pt x="2759" y="33384"/>
                  </a:lnTo>
                  <a:lnTo>
                    <a:pt x="1881" y="34607"/>
                  </a:lnTo>
                  <a:lnTo>
                    <a:pt x="941" y="35829"/>
                  </a:lnTo>
                  <a:lnTo>
                    <a:pt x="1" y="36989"/>
                  </a:lnTo>
                  <a:lnTo>
                    <a:pt x="126" y="37240"/>
                  </a:lnTo>
                  <a:lnTo>
                    <a:pt x="283" y="37459"/>
                  </a:lnTo>
                  <a:lnTo>
                    <a:pt x="471" y="37647"/>
                  </a:lnTo>
                  <a:lnTo>
                    <a:pt x="722" y="37867"/>
                  </a:lnTo>
                  <a:lnTo>
                    <a:pt x="972" y="38055"/>
                  </a:lnTo>
                  <a:lnTo>
                    <a:pt x="1255" y="38212"/>
                  </a:lnTo>
                  <a:lnTo>
                    <a:pt x="1881" y="38556"/>
                  </a:lnTo>
                  <a:lnTo>
                    <a:pt x="3135" y="39183"/>
                  </a:lnTo>
                  <a:lnTo>
                    <a:pt x="3731" y="39465"/>
                  </a:lnTo>
                  <a:lnTo>
                    <a:pt x="4201" y="39747"/>
                  </a:lnTo>
                  <a:lnTo>
                    <a:pt x="5643" y="40719"/>
                  </a:lnTo>
                  <a:lnTo>
                    <a:pt x="7022" y="41722"/>
                  </a:lnTo>
                  <a:lnTo>
                    <a:pt x="7743" y="42224"/>
                  </a:lnTo>
                  <a:lnTo>
                    <a:pt x="8464" y="42694"/>
                  </a:lnTo>
                  <a:lnTo>
                    <a:pt x="9216" y="43133"/>
                  </a:lnTo>
                  <a:lnTo>
                    <a:pt x="10000" y="43540"/>
                  </a:lnTo>
                  <a:lnTo>
                    <a:pt x="10878" y="43948"/>
                  </a:lnTo>
                  <a:lnTo>
                    <a:pt x="11756" y="44324"/>
                  </a:lnTo>
                  <a:lnTo>
                    <a:pt x="13511" y="45076"/>
                  </a:lnTo>
                  <a:lnTo>
                    <a:pt x="15266" y="45797"/>
                  </a:lnTo>
                  <a:lnTo>
                    <a:pt x="17053" y="46550"/>
                  </a:lnTo>
                  <a:lnTo>
                    <a:pt x="17304" y="46675"/>
                  </a:lnTo>
                  <a:lnTo>
                    <a:pt x="17586" y="46863"/>
                  </a:lnTo>
                  <a:lnTo>
                    <a:pt x="18244" y="47271"/>
                  </a:lnTo>
                  <a:lnTo>
                    <a:pt x="19717" y="48211"/>
                  </a:lnTo>
                  <a:lnTo>
                    <a:pt x="20438" y="48650"/>
                  </a:lnTo>
                  <a:lnTo>
                    <a:pt x="20815" y="48838"/>
                  </a:lnTo>
                  <a:lnTo>
                    <a:pt x="21159" y="48995"/>
                  </a:lnTo>
                  <a:lnTo>
                    <a:pt x="21473" y="49089"/>
                  </a:lnTo>
                  <a:lnTo>
                    <a:pt x="21786" y="49183"/>
                  </a:lnTo>
                  <a:lnTo>
                    <a:pt x="22068" y="49214"/>
                  </a:lnTo>
                  <a:lnTo>
                    <a:pt x="22319" y="49183"/>
                  </a:lnTo>
                  <a:lnTo>
                    <a:pt x="22633" y="49089"/>
                  </a:lnTo>
                  <a:lnTo>
                    <a:pt x="22946" y="48963"/>
                  </a:lnTo>
                  <a:lnTo>
                    <a:pt x="23260" y="48744"/>
                  </a:lnTo>
                  <a:lnTo>
                    <a:pt x="23604" y="48493"/>
                  </a:lnTo>
                  <a:lnTo>
                    <a:pt x="23981" y="48211"/>
                  </a:lnTo>
                  <a:lnTo>
                    <a:pt x="24325" y="47898"/>
                  </a:lnTo>
                  <a:lnTo>
                    <a:pt x="25046" y="47208"/>
                  </a:lnTo>
                  <a:lnTo>
                    <a:pt x="25705" y="46456"/>
                  </a:lnTo>
                  <a:lnTo>
                    <a:pt x="26300" y="45735"/>
                  </a:lnTo>
                  <a:lnTo>
                    <a:pt x="26802" y="45108"/>
                  </a:lnTo>
                  <a:lnTo>
                    <a:pt x="27147" y="44606"/>
                  </a:lnTo>
                  <a:lnTo>
                    <a:pt x="28651" y="42192"/>
                  </a:lnTo>
                  <a:lnTo>
                    <a:pt x="30124" y="39810"/>
                  </a:lnTo>
                  <a:lnTo>
                    <a:pt x="31566" y="37365"/>
                  </a:lnTo>
                  <a:lnTo>
                    <a:pt x="32225" y="36111"/>
                  </a:lnTo>
                  <a:lnTo>
                    <a:pt x="32914" y="34857"/>
                  </a:lnTo>
                  <a:lnTo>
                    <a:pt x="33416" y="33792"/>
                  </a:lnTo>
                  <a:lnTo>
                    <a:pt x="33917" y="32695"/>
                  </a:lnTo>
                  <a:lnTo>
                    <a:pt x="34325" y="31503"/>
                  </a:lnTo>
                  <a:lnTo>
                    <a:pt x="34732" y="30281"/>
                  </a:lnTo>
                  <a:lnTo>
                    <a:pt x="35046" y="29027"/>
                  </a:lnTo>
                  <a:lnTo>
                    <a:pt x="35328" y="27742"/>
                  </a:lnTo>
                  <a:lnTo>
                    <a:pt x="35579" y="26425"/>
                  </a:lnTo>
                  <a:lnTo>
                    <a:pt x="35735" y="25109"/>
                  </a:lnTo>
                  <a:lnTo>
                    <a:pt x="35829" y="23792"/>
                  </a:lnTo>
                  <a:lnTo>
                    <a:pt x="35892" y="22444"/>
                  </a:lnTo>
                  <a:lnTo>
                    <a:pt x="35861" y="21128"/>
                  </a:lnTo>
                  <a:lnTo>
                    <a:pt x="35767" y="19843"/>
                  </a:lnTo>
                  <a:lnTo>
                    <a:pt x="35673" y="19216"/>
                  </a:lnTo>
                  <a:lnTo>
                    <a:pt x="35579" y="18589"/>
                  </a:lnTo>
                  <a:lnTo>
                    <a:pt x="35485" y="17962"/>
                  </a:lnTo>
                  <a:lnTo>
                    <a:pt x="35328" y="17335"/>
                  </a:lnTo>
                  <a:lnTo>
                    <a:pt x="35171" y="16739"/>
                  </a:lnTo>
                  <a:lnTo>
                    <a:pt x="35014" y="16144"/>
                  </a:lnTo>
                  <a:lnTo>
                    <a:pt x="34826" y="15579"/>
                  </a:lnTo>
                  <a:lnTo>
                    <a:pt x="34607" y="15015"/>
                  </a:lnTo>
                  <a:lnTo>
                    <a:pt x="33635" y="12633"/>
                  </a:lnTo>
                  <a:lnTo>
                    <a:pt x="33134" y="11473"/>
                  </a:lnTo>
                  <a:lnTo>
                    <a:pt x="32569" y="10282"/>
                  </a:lnTo>
                  <a:lnTo>
                    <a:pt x="32005" y="9153"/>
                  </a:lnTo>
                  <a:lnTo>
                    <a:pt x="31410" y="8025"/>
                  </a:lnTo>
                  <a:lnTo>
                    <a:pt x="30751" y="6928"/>
                  </a:lnTo>
                  <a:lnTo>
                    <a:pt x="30375" y="6426"/>
                  </a:lnTo>
                  <a:lnTo>
                    <a:pt x="30030" y="5893"/>
                  </a:lnTo>
                  <a:lnTo>
                    <a:pt x="29654" y="5423"/>
                  </a:lnTo>
                  <a:lnTo>
                    <a:pt x="29278" y="4984"/>
                  </a:lnTo>
                  <a:lnTo>
                    <a:pt x="28871" y="4546"/>
                  </a:lnTo>
                  <a:lnTo>
                    <a:pt x="28463" y="4169"/>
                  </a:lnTo>
                  <a:lnTo>
                    <a:pt x="28024" y="3793"/>
                  </a:lnTo>
                  <a:lnTo>
                    <a:pt x="27617" y="3417"/>
                  </a:lnTo>
                  <a:lnTo>
                    <a:pt x="26708" y="2759"/>
                  </a:lnTo>
                  <a:lnTo>
                    <a:pt x="24890" y="1442"/>
                  </a:lnTo>
                  <a:lnTo>
                    <a:pt x="23981" y="753"/>
                  </a:lnTo>
                  <a:lnTo>
                    <a:pt x="2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1164175" y="4138375"/>
              <a:ext cx="5118050" cy="1311875"/>
            </a:xfrm>
            <a:custGeom>
              <a:rect b="b" l="l" r="r" t="t"/>
              <a:pathLst>
                <a:path extrusionOk="0" h="52475" w="204722">
                  <a:moveTo>
                    <a:pt x="190867" y="1"/>
                  </a:moveTo>
                  <a:lnTo>
                    <a:pt x="190554" y="32"/>
                  </a:lnTo>
                  <a:lnTo>
                    <a:pt x="190397" y="63"/>
                  </a:lnTo>
                  <a:lnTo>
                    <a:pt x="190209" y="126"/>
                  </a:lnTo>
                  <a:lnTo>
                    <a:pt x="190052" y="189"/>
                  </a:lnTo>
                  <a:lnTo>
                    <a:pt x="189927" y="314"/>
                  </a:lnTo>
                  <a:lnTo>
                    <a:pt x="189143" y="910"/>
                  </a:lnTo>
                  <a:lnTo>
                    <a:pt x="188359" y="1505"/>
                  </a:lnTo>
                  <a:lnTo>
                    <a:pt x="186886" y="2696"/>
                  </a:lnTo>
                  <a:lnTo>
                    <a:pt x="186102" y="3292"/>
                  </a:lnTo>
                  <a:lnTo>
                    <a:pt x="185319" y="3825"/>
                  </a:lnTo>
                  <a:lnTo>
                    <a:pt x="184504" y="4358"/>
                  </a:lnTo>
                  <a:lnTo>
                    <a:pt x="183626" y="4828"/>
                  </a:lnTo>
                  <a:lnTo>
                    <a:pt x="182905" y="5173"/>
                  </a:lnTo>
                  <a:lnTo>
                    <a:pt x="182153" y="5486"/>
                  </a:lnTo>
                  <a:lnTo>
                    <a:pt x="181432" y="5800"/>
                  </a:lnTo>
                  <a:lnTo>
                    <a:pt x="180711" y="6144"/>
                  </a:lnTo>
                  <a:lnTo>
                    <a:pt x="180303" y="6364"/>
                  </a:lnTo>
                  <a:lnTo>
                    <a:pt x="179896" y="6646"/>
                  </a:lnTo>
                  <a:lnTo>
                    <a:pt x="179112" y="7210"/>
                  </a:lnTo>
                  <a:lnTo>
                    <a:pt x="178329" y="7806"/>
                  </a:lnTo>
                  <a:lnTo>
                    <a:pt x="177952" y="8088"/>
                  </a:lnTo>
                  <a:lnTo>
                    <a:pt x="177545" y="8339"/>
                  </a:lnTo>
                  <a:lnTo>
                    <a:pt x="176667" y="8872"/>
                  </a:lnTo>
                  <a:lnTo>
                    <a:pt x="175758" y="9373"/>
                  </a:lnTo>
                  <a:lnTo>
                    <a:pt x="174818" y="9875"/>
                  </a:lnTo>
                  <a:lnTo>
                    <a:pt x="173877" y="10313"/>
                  </a:lnTo>
                  <a:lnTo>
                    <a:pt x="172937" y="10752"/>
                  </a:lnTo>
                  <a:lnTo>
                    <a:pt x="171965" y="11191"/>
                  </a:lnTo>
                  <a:lnTo>
                    <a:pt x="170994" y="11567"/>
                  </a:lnTo>
                  <a:lnTo>
                    <a:pt x="170053" y="11912"/>
                  </a:lnTo>
                  <a:lnTo>
                    <a:pt x="168925" y="12257"/>
                  </a:lnTo>
                  <a:lnTo>
                    <a:pt x="167828" y="12570"/>
                  </a:lnTo>
                  <a:lnTo>
                    <a:pt x="165602" y="13166"/>
                  </a:lnTo>
                  <a:lnTo>
                    <a:pt x="164473" y="13448"/>
                  </a:lnTo>
                  <a:lnTo>
                    <a:pt x="163376" y="13762"/>
                  </a:lnTo>
                  <a:lnTo>
                    <a:pt x="162279" y="14138"/>
                  </a:lnTo>
                  <a:lnTo>
                    <a:pt x="161746" y="14357"/>
                  </a:lnTo>
                  <a:lnTo>
                    <a:pt x="161182" y="14608"/>
                  </a:lnTo>
                  <a:lnTo>
                    <a:pt x="160242" y="14984"/>
                  </a:lnTo>
                  <a:lnTo>
                    <a:pt x="159301" y="15329"/>
                  </a:lnTo>
                  <a:lnTo>
                    <a:pt x="158361" y="15642"/>
                  </a:lnTo>
                  <a:lnTo>
                    <a:pt x="157389" y="15956"/>
                  </a:lnTo>
                  <a:lnTo>
                    <a:pt x="155446" y="16520"/>
                  </a:lnTo>
                  <a:lnTo>
                    <a:pt x="154474" y="16865"/>
                  </a:lnTo>
                  <a:lnTo>
                    <a:pt x="153534" y="17210"/>
                  </a:lnTo>
                  <a:lnTo>
                    <a:pt x="153095" y="17398"/>
                  </a:lnTo>
                  <a:lnTo>
                    <a:pt x="152656" y="17617"/>
                  </a:lnTo>
                  <a:lnTo>
                    <a:pt x="151810" y="18087"/>
                  </a:lnTo>
                  <a:lnTo>
                    <a:pt x="150995" y="18558"/>
                  </a:lnTo>
                  <a:lnTo>
                    <a:pt x="150148" y="19090"/>
                  </a:lnTo>
                  <a:lnTo>
                    <a:pt x="149333" y="19592"/>
                  </a:lnTo>
                  <a:lnTo>
                    <a:pt x="148487" y="20062"/>
                  </a:lnTo>
                  <a:lnTo>
                    <a:pt x="147641" y="20501"/>
                  </a:lnTo>
                  <a:lnTo>
                    <a:pt x="147170" y="20689"/>
                  </a:lnTo>
                  <a:lnTo>
                    <a:pt x="146732" y="20846"/>
                  </a:lnTo>
                  <a:lnTo>
                    <a:pt x="144976" y="21473"/>
                  </a:lnTo>
                  <a:lnTo>
                    <a:pt x="144098" y="21786"/>
                  </a:lnTo>
                  <a:lnTo>
                    <a:pt x="143189" y="22068"/>
                  </a:lnTo>
                  <a:lnTo>
                    <a:pt x="142719" y="22194"/>
                  </a:lnTo>
                  <a:lnTo>
                    <a:pt x="142186" y="22288"/>
                  </a:lnTo>
                  <a:lnTo>
                    <a:pt x="141653" y="22382"/>
                  </a:lnTo>
                  <a:lnTo>
                    <a:pt x="141121" y="22507"/>
                  </a:lnTo>
                  <a:lnTo>
                    <a:pt x="140588" y="22633"/>
                  </a:lnTo>
                  <a:lnTo>
                    <a:pt x="140086" y="22852"/>
                  </a:lnTo>
                  <a:lnTo>
                    <a:pt x="139867" y="22946"/>
                  </a:lnTo>
                  <a:lnTo>
                    <a:pt x="139647" y="23103"/>
                  </a:lnTo>
                  <a:lnTo>
                    <a:pt x="139459" y="23259"/>
                  </a:lnTo>
                  <a:lnTo>
                    <a:pt x="139271" y="23416"/>
                  </a:lnTo>
                  <a:lnTo>
                    <a:pt x="138425" y="23448"/>
                  </a:lnTo>
                  <a:lnTo>
                    <a:pt x="137578" y="23479"/>
                  </a:lnTo>
                  <a:lnTo>
                    <a:pt x="136795" y="23510"/>
                  </a:lnTo>
                  <a:lnTo>
                    <a:pt x="136011" y="23573"/>
                  </a:lnTo>
                  <a:lnTo>
                    <a:pt x="134412" y="23761"/>
                  </a:lnTo>
                  <a:lnTo>
                    <a:pt x="132751" y="23980"/>
                  </a:lnTo>
                  <a:lnTo>
                    <a:pt x="132124" y="24043"/>
                  </a:lnTo>
                  <a:lnTo>
                    <a:pt x="131497" y="24074"/>
                  </a:lnTo>
                  <a:lnTo>
                    <a:pt x="130212" y="24137"/>
                  </a:lnTo>
                  <a:lnTo>
                    <a:pt x="128958" y="24137"/>
                  </a:lnTo>
                  <a:lnTo>
                    <a:pt x="127704" y="24074"/>
                  </a:lnTo>
                  <a:lnTo>
                    <a:pt x="125165" y="23949"/>
                  </a:lnTo>
                  <a:lnTo>
                    <a:pt x="123880" y="23918"/>
                  </a:lnTo>
                  <a:lnTo>
                    <a:pt x="122626" y="23918"/>
                  </a:lnTo>
                  <a:lnTo>
                    <a:pt x="120275" y="23980"/>
                  </a:lnTo>
                  <a:lnTo>
                    <a:pt x="119116" y="24012"/>
                  </a:lnTo>
                  <a:lnTo>
                    <a:pt x="117956" y="24074"/>
                  </a:lnTo>
                  <a:lnTo>
                    <a:pt x="116796" y="24169"/>
                  </a:lnTo>
                  <a:lnTo>
                    <a:pt x="115636" y="24294"/>
                  </a:lnTo>
                  <a:lnTo>
                    <a:pt x="114476" y="24451"/>
                  </a:lnTo>
                  <a:lnTo>
                    <a:pt x="113348" y="24701"/>
                  </a:lnTo>
                  <a:lnTo>
                    <a:pt x="111687" y="25140"/>
                  </a:lnTo>
                  <a:lnTo>
                    <a:pt x="110056" y="25516"/>
                  </a:lnTo>
                  <a:lnTo>
                    <a:pt x="109241" y="25704"/>
                  </a:lnTo>
                  <a:lnTo>
                    <a:pt x="108426" y="25861"/>
                  </a:lnTo>
                  <a:lnTo>
                    <a:pt x="107580" y="25955"/>
                  </a:lnTo>
                  <a:lnTo>
                    <a:pt x="106734" y="26049"/>
                  </a:lnTo>
                  <a:lnTo>
                    <a:pt x="103599" y="26237"/>
                  </a:lnTo>
                  <a:lnTo>
                    <a:pt x="103442" y="26457"/>
                  </a:lnTo>
                  <a:lnTo>
                    <a:pt x="103254" y="26676"/>
                  </a:lnTo>
                  <a:lnTo>
                    <a:pt x="103035" y="26896"/>
                  </a:lnTo>
                  <a:lnTo>
                    <a:pt x="102784" y="27052"/>
                  </a:lnTo>
                  <a:lnTo>
                    <a:pt x="102533" y="27178"/>
                  </a:lnTo>
                  <a:lnTo>
                    <a:pt x="102220" y="27272"/>
                  </a:lnTo>
                  <a:lnTo>
                    <a:pt x="101875" y="27335"/>
                  </a:lnTo>
                  <a:lnTo>
                    <a:pt x="101499" y="27366"/>
                  </a:lnTo>
                  <a:lnTo>
                    <a:pt x="99806" y="27335"/>
                  </a:lnTo>
                  <a:lnTo>
                    <a:pt x="98082" y="27303"/>
                  </a:lnTo>
                  <a:lnTo>
                    <a:pt x="96734" y="27460"/>
                  </a:lnTo>
                  <a:lnTo>
                    <a:pt x="95386" y="27617"/>
                  </a:lnTo>
                  <a:lnTo>
                    <a:pt x="94039" y="27711"/>
                  </a:lnTo>
                  <a:lnTo>
                    <a:pt x="92691" y="27805"/>
                  </a:lnTo>
                  <a:lnTo>
                    <a:pt x="91343" y="27867"/>
                  </a:lnTo>
                  <a:lnTo>
                    <a:pt x="89964" y="27899"/>
                  </a:lnTo>
                  <a:lnTo>
                    <a:pt x="88616" y="27899"/>
                  </a:lnTo>
                  <a:lnTo>
                    <a:pt x="87268" y="27867"/>
                  </a:lnTo>
                  <a:lnTo>
                    <a:pt x="85889" y="27836"/>
                  </a:lnTo>
                  <a:lnTo>
                    <a:pt x="84541" y="27773"/>
                  </a:lnTo>
                  <a:lnTo>
                    <a:pt x="83193" y="27679"/>
                  </a:lnTo>
                  <a:lnTo>
                    <a:pt x="81845" y="27585"/>
                  </a:lnTo>
                  <a:lnTo>
                    <a:pt x="80466" y="27429"/>
                  </a:lnTo>
                  <a:lnTo>
                    <a:pt x="79118" y="27303"/>
                  </a:lnTo>
                  <a:lnTo>
                    <a:pt x="76422" y="26958"/>
                  </a:lnTo>
                  <a:lnTo>
                    <a:pt x="73726" y="26519"/>
                  </a:lnTo>
                  <a:lnTo>
                    <a:pt x="71030" y="26049"/>
                  </a:lnTo>
                  <a:lnTo>
                    <a:pt x="68366" y="25516"/>
                  </a:lnTo>
                  <a:lnTo>
                    <a:pt x="65702" y="24921"/>
                  </a:lnTo>
                  <a:lnTo>
                    <a:pt x="63069" y="24263"/>
                  </a:lnTo>
                  <a:lnTo>
                    <a:pt x="60404" y="23604"/>
                  </a:lnTo>
                  <a:lnTo>
                    <a:pt x="57802" y="22883"/>
                  </a:lnTo>
                  <a:lnTo>
                    <a:pt x="55201" y="22162"/>
                  </a:lnTo>
                  <a:lnTo>
                    <a:pt x="54919" y="22068"/>
                  </a:lnTo>
                  <a:lnTo>
                    <a:pt x="54668" y="21943"/>
                  </a:lnTo>
                  <a:lnTo>
                    <a:pt x="54417" y="21786"/>
                  </a:lnTo>
                  <a:lnTo>
                    <a:pt x="54229" y="21598"/>
                  </a:lnTo>
                  <a:lnTo>
                    <a:pt x="54041" y="21410"/>
                  </a:lnTo>
                  <a:lnTo>
                    <a:pt x="53884" y="21191"/>
                  </a:lnTo>
                  <a:lnTo>
                    <a:pt x="53759" y="20971"/>
                  </a:lnTo>
                  <a:lnTo>
                    <a:pt x="53633" y="20720"/>
                  </a:lnTo>
                  <a:lnTo>
                    <a:pt x="51878" y="20188"/>
                  </a:lnTo>
                  <a:lnTo>
                    <a:pt x="50123" y="19623"/>
                  </a:lnTo>
                  <a:lnTo>
                    <a:pt x="48367" y="19028"/>
                  </a:lnTo>
                  <a:lnTo>
                    <a:pt x="46643" y="18401"/>
                  </a:lnTo>
                  <a:lnTo>
                    <a:pt x="44888" y="17774"/>
                  </a:lnTo>
                  <a:lnTo>
                    <a:pt x="43132" y="17178"/>
                  </a:lnTo>
                  <a:lnTo>
                    <a:pt x="41377" y="16614"/>
                  </a:lnTo>
                  <a:lnTo>
                    <a:pt x="39622" y="16113"/>
                  </a:lnTo>
                  <a:lnTo>
                    <a:pt x="37835" y="15611"/>
                  </a:lnTo>
                  <a:lnTo>
                    <a:pt x="36111" y="15078"/>
                  </a:lnTo>
                  <a:lnTo>
                    <a:pt x="34387" y="14483"/>
                  </a:lnTo>
                  <a:lnTo>
                    <a:pt x="32663" y="13856"/>
                  </a:lnTo>
                  <a:lnTo>
                    <a:pt x="31001" y="13197"/>
                  </a:lnTo>
                  <a:lnTo>
                    <a:pt x="29309" y="12476"/>
                  </a:lnTo>
                  <a:lnTo>
                    <a:pt x="27647" y="11724"/>
                  </a:lnTo>
                  <a:lnTo>
                    <a:pt x="25986" y="10940"/>
                  </a:lnTo>
                  <a:lnTo>
                    <a:pt x="23228" y="9592"/>
                  </a:lnTo>
                  <a:lnTo>
                    <a:pt x="20438" y="8276"/>
                  </a:lnTo>
                  <a:lnTo>
                    <a:pt x="17679" y="6959"/>
                  </a:lnTo>
                  <a:lnTo>
                    <a:pt x="16269" y="6332"/>
                  </a:lnTo>
                  <a:lnTo>
                    <a:pt x="14858" y="5737"/>
                  </a:lnTo>
                  <a:lnTo>
                    <a:pt x="14701" y="5674"/>
                  </a:lnTo>
                  <a:lnTo>
                    <a:pt x="14545" y="5549"/>
                  </a:lnTo>
                  <a:lnTo>
                    <a:pt x="14074" y="5204"/>
                  </a:lnTo>
                  <a:lnTo>
                    <a:pt x="12977" y="4295"/>
                  </a:lnTo>
                  <a:lnTo>
                    <a:pt x="12413" y="3825"/>
                  </a:lnTo>
                  <a:lnTo>
                    <a:pt x="11912" y="3480"/>
                  </a:lnTo>
                  <a:lnTo>
                    <a:pt x="11692" y="3355"/>
                  </a:lnTo>
                  <a:lnTo>
                    <a:pt x="11504" y="3261"/>
                  </a:lnTo>
                  <a:lnTo>
                    <a:pt x="11222" y="3261"/>
                  </a:lnTo>
                  <a:lnTo>
                    <a:pt x="9874" y="4264"/>
                  </a:lnTo>
                  <a:lnTo>
                    <a:pt x="9216" y="4734"/>
                  </a:lnTo>
                  <a:lnTo>
                    <a:pt x="8558" y="5204"/>
                  </a:lnTo>
                  <a:lnTo>
                    <a:pt x="7931" y="5737"/>
                  </a:lnTo>
                  <a:lnTo>
                    <a:pt x="7304" y="6270"/>
                  </a:lnTo>
                  <a:lnTo>
                    <a:pt x="6708" y="6865"/>
                  </a:lnTo>
                  <a:lnTo>
                    <a:pt x="6113" y="7524"/>
                  </a:lnTo>
                  <a:lnTo>
                    <a:pt x="5611" y="8119"/>
                  </a:lnTo>
                  <a:lnTo>
                    <a:pt x="5109" y="8777"/>
                  </a:lnTo>
                  <a:lnTo>
                    <a:pt x="4639" y="9436"/>
                  </a:lnTo>
                  <a:lnTo>
                    <a:pt x="4200" y="10094"/>
                  </a:lnTo>
                  <a:lnTo>
                    <a:pt x="3730" y="10846"/>
                  </a:lnTo>
                  <a:lnTo>
                    <a:pt x="3260" y="11630"/>
                  </a:lnTo>
                  <a:lnTo>
                    <a:pt x="2853" y="12414"/>
                  </a:lnTo>
                  <a:lnTo>
                    <a:pt x="2445" y="13197"/>
                  </a:lnTo>
                  <a:lnTo>
                    <a:pt x="2069" y="14012"/>
                  </a:lnTo>
                  <a:lnTo>
                    <a:pt x="1693" y="14827"/>
                  </a:lnTo>
                  <a:lnTo>
                    <a:pt x="1379" y="15642"/>
                  </a:lnTo>
                  <a:lnTo>
                    <a:pt x="1034" y="16457"/>
                  </a:lnTo>
                  <a:lnTo>
                    <a:pt x="658" y="17460"/>
                  </a:lnTo>
                  <a:lnTo>
                    <a:pt x="470" y="18025"/>
                  </a:lnTo>
                  <a:lnTo>
                    <a:pt x="282" y="18589"/>
                  </a:lnTo>
                  <a:lnTo>
                    <a:pt x="125" y="19216"/>
                  </a:lnTo>
                  <a:lnTo>
                    <a:pt x="0" y="19780"/>
                  </a:lnTo>
                  <a:lnTo>
                    <a:pt x="0" y="20062"/>
                  </a:lnTo>
                  <a:lnTo>
                    <a:pt x="0" y="20344"/>
                  </a:lnTo>
                  <a:lnTo>
                    <a:pt x="0" y="20626"/>
                  </a:lnTo>
                  <a:lnTo>
                    <a:pt x="63" y="20877"/>
                  </a:lnTo>
                  <a:lnTo>
                    <a:pt x="157" y="21159"/>
                  </a:lnTo>
                  <a:lnTo>
                    <a:pt x="282" y="21410"/>
                  </a:lnTo>
                  <a:lnTo>
                    <a:pt x="470" y="21692"/>
                  </a:lnTo>
                  <a:lnTo>
                    <a:pt x="658" y="21943"/>
                  </a:lnTo>
                  <a:lnTo>
                    <a:pt x="1097" y="22413"/>
                  </a:lnTo>
                  <a:lnTo>
                    <a:pt x="1505" y="22852"/>
                  </a:lnTo>
                  <a:lnTo>
                    <a:pt x="1975" y="23479"/>
                  </a:lnTo>
                  <a:lnTo>
                    <a:pt x="2414" y="24106"/>
                  </a:lnTo>
                  <a:lnTo>
                    <a:pt x="2853" y="24733"/>
                  </a:lnTo>
                  <a:lnTo>
                    <a:pt x="3291" y="25328"/>
                  </a:lnTo>
                  <a:lnTo>
                    <a:pt x="3793" y="25893"/>
                  </a:lnTo>
                  <a:lnTo>
                    <a:pt x="4044" y="26175"/>
                  </a:lnTo>
                  <a:lnTo>
                    <a:pt x="4326" y="26425"/>
                  </a:lnTo>
                  <a:lnTo>
                    <a:pt x="4608" y="26645"/>
                  </a:lnTo>
                  <a:lnTo>
                    <a:pt x="4890" y="26864"/>
                  </a:lnTo>
                  <a:lnTo>
                    <a:pt x="5235" y="27084"/>
                  </a:lnTo>
                  <a:lnTo>
                    <a:pt x="5580" y="27272"/>
                  </a:lnTo>
                  <a:lnTo>
                    <a:pt x="7586" y="28275"/>
                  </a:lnTo>
                  <a:lnTo>
                    <a:pt x="9561" y="29309"/>
                  </a:lnTo>
                  <a:lnTo>
                    <a:pt x="11535" y="30438"/>
                  </a:lnTo>
                  <a:lnTo>
                    <a:pt x="13479" y="31566"/>
                  </a:lnTo>
                  <a:lnTo>
                    <a:pt x="17334" y="33886"/>
                  </a:lnTo>
                  <a:lnTo>
                    <a:pt x="19247" y="35046"/>
                  </a:lnTo>
                  <a:lnTo>
                    <a:pt x="21159" y="36206"/>
                  </a:lnTo>
                  <a:lnTo>
                    <a:pt x="21786" y="36550"/>
                  </a:lnTo>
                  <a:lnTo>
                    <a:pt x="22381" y="36864"/>
                  </a:lnTo>
                  <a:lnTo>
                    <a:pt x="23008" y="37146"/>
                  </a:lnTo>
                  <a:lnTo>
                    <a:pt x="23604" y="37397"/>
                  </a:lnTo>
                  <a:lnTo>
                    <a:pt x="24231" y="37616"/>
                  </a:lnTo>
                  <a:lnTo>
                    <a:pt x="24826" y="37836"/>
                  </a:lnTo>
                  <a:lnTo>
                    <a:pt x="26080" y="38212"/>
                  </a:lnTo>
                  <a:lnTo>
                    <a:pt x="27365" y="38525"/>
                  </a:lnTo>
                  <a:lnTo>
                    <a:pt x="28650" y="38807"/>
                  </a:lnTo>
                  <a:lnTo>
                    <a:pt x="31284" y="39403"/>
                  </a:lnTo>
                  <a:lnTo>
                    <a:pt x="31848" y="39560"/>
                  </a:lnTo>
                  <a:lnTo>
                    <a:pt x="32412" y="39748"/>
                  </a:lnTo>
                  <a:lnTo>
                    <a:pt x="32945" y="39967"/>
                  </a:lnTo>
                  <a:lnTo>
                    <a:pt x="33478" y="40218"/>
                  </a:lnTo>
                  <a:lnTo>
                    <a:pt x="34512" y="40719"/>
                  </a:lnTo>
                  <a:lnTo>
                    <a:pt x="35578" y="41284"/>
                  </a:lnTo>
                  <a:lnTo>
                    <a:pt x="36612" y="41848"/>
                  </a:lnTo>
                  <a:lnTo>
                    <a:pt x="37145" y="42099"/>
                  </a:lnTo>
                  <a:lnTo>
                    <a:pt x="37678" y="42318"/>
                  </a:lnTo>
                  <a:lnTo>
                    <a:pt x="38242" y="42537"/>
                  </a:lnTo>
                  <a:lnTo>
                    <a:pt x="38807" y="42726"/>
                  </a:lnTo>
                  <a:lnTo>
                    <a:pt x="39371" y="42882"/>
                  </a:lnTo>
                  <a:lnTo>
                    <a:pt x="39966" y="42976"/>
                  </a:lnTo>
                  <a:lnTo>
                    <a:pt x="41346" y="43196"/>
                  </a:lnTo>
                  <a:lnTo>
                    <a:pt x="42725" y="43446"/>
                  </a:lnTo>
                  <a:lnTo>
                    <a:pt x="44073" y="43697"/>
                  </a:lnTo>
                  <a:lnTo>
                    <a:pt x="45421" y="43979"/>
                  </a:lnTo>
                  <a:lnTo>
                    <a:pt x="48148" y="44575"/>
                  </a:lnTo>
                  <a:lnTo>
                    <a:pt x="50844" y="45171"/>
                  </a:lnTo>
                  <a:lnTo>
                    <a:pt x="52066" y="45484"/>
                  </a:lnTo>
                  <a:lnTo>
                    <a:pt x="53320" y="45829"/>
                  </a:lnTo>
                  <a:lnTo>
                    <a:pt x="54542" y="46174"/>
                  </a:lnTo>
                  <a:lnTo>
                    <a:pt x="55169" y="46330"/>
                  </a:lnTo>
                  <a:lnTo>
                    <a:pt x="55796" y="46456"/>
                  </a:lnTo>
                  <a:lnTo>
                    <a:pt x="57113" y="46738"/>
                  </a:lnTo>
                  <a:lnTo>
                    <a:pt x="57802" y="46863"/>
                  </a:lnTo>
                  <a:lnTo>
                    <a:pt x="58116" y="46895"/>
                  </a:lnTo>
                  <a:lnTo>
                    <a:pt x="58461" y="46926"/>
                  </a:lnTo>
                  <a:lnTo>
                    <a:pt x="58743" y="46895"/>
                  </a:lnTo>
                  <a:lnTo>
                    <a:pt x="59025" y="46863"/>
                  </a:lnTo>
                  <a:lnTo>
                    <a:pt x="59338" y="46832"/>
                  </a:lnTo>
                  <a:lnTo>
                    <a:pt x="59620" y="46801"/>
                  </a:lnTo>
                  <a:lnTo>
                    <a:pt x="59903" y="46832"/>
                  </a:lnTo>
                  <a:lnTo>
                    <a:pt x="60153" y="46895"/>
                  </a:lnTo>
                  <a:lnTo>
                    <a:pt x="60279" y="46926"/>
                  </a:lnTo>
                  <a:lnTo>
                    <a:pt x="60404" y="47020"/>
                  </a:lnTo>
                  <a:lnTo>
                    <a:pt x="60498" y="47114"/>
                  </a:lnTo>
                  <a:lnTo>
                    <a:pt x="60592" y="47239"/>
                  </a:lnTo>
                  <a:lnTo>
                    <a:pt x="60843" y="47177"/>
                  </a:lnTo>
                  <a:lnTo>
                    <a:pt x="61094" y="47145"/>
                  </a:lnTo>
                  <a:lnTo>
                    <a:pt x="61376" y="47145"/>
                  </a:lnTo>
                  <a:lnTo>
                    <a:pt x="61658" y="47177"/>
                  </a:lnTo>
                  <a:lnTo>
                    <a:pt x="62254" y="47271"/>
                  </a:lnTo>
                  <a:lnTo>
                    <a:pt x="62880" y="47396"/>
                  </a:lnTo>
                  <a:lnTo>
                    <a:pt x="64134" y="47741"/>
                  </a:lnTo>
                  <a:lnTo>
                    <a:pt x="64699" y="47898"/>
                  </a:lnTo>
                  <a:lnTo>
                    <a:pt x="65200" y="48023"/>
                  </a:lnTo>
                  <a:lnTo>
                    <a:pt x="66329" y="48274"/>
                  </a:lnTo>
                  <a:lnTo>
                    <a:pt x="67426" y="48493"/>
                  </a:lnTo>
                  <a:lnTo>
                    <a:pt x="68523" y="48744"/>
                  </a:lnTo>
                  <a:lnTo>
                    <a:pt x="69087" y="48838"/>
                  </a:lnTo>
                  <a:lnTo>
                    <a:pt x="69651" y="48901"/>
                  </a:lnTo>
                  <a:lnTo>
                    <a:pt x="70592" y="48995"/>
                  </a:lnTo>
                  <a:lnTo>
                    <a:pt x="71501" y="49089"/>
                  </a:lnTo>
                  <a:lnTo>
                    <a:pt x="71940" y="49152"/>
                  </a:lnTo>
                  <a:lnTo>
                    <a:pt x="72378" y="49246"/>
                  </a:lnTo>
                  <a:lnTo>
                    <a:pt x="72849" y="49340"/>
                  </a:lnTo>
                  <a:lnTo>
                    <a:pt x="73287" y="49496"/>
                  </a:lnTo>
                  <a:lnTo>
                    <a:pt x="74102" y="49778"/>
                  </a:lnTo>
                  <a:lnTo>
                    <a:pt x="74949" y="50029"/>
                  </a:lnTo>
                  <a:lnTo>
                    <a:pt x="75795" y="50280"/>
                  </a:lnTo>
                  <a:lnTo>
                    <a:pt x="76641" y="50468"/>
                  </a:lnTo>
                  <a:lnTo>
                    <a:pt x="77488" y="50656"/>
                  </a:lnTo>
                  <a:lnTo>
                    <a:pt x="78334" y="50813"/>
                  </a:lnTo>
                  <a:lnTo>
                    <a:pt x="80090" y="51095"/>
                  </a:lnTo>
                  <a:lnTo>
                    <a:pt x="81814" y="51314"/>
                  </a:lnTo>
                  <a:lnTo>
                    <a:pt x="83569" y="51502"/>
                  </a:lnTo>
                  <a:lnTo>
                    <a:pt x="87048" y="51847"/>
                  </a:lnTo>
                  <a:lnTo>
                    <a:pt x="89086" y="52067"/>
                  </a:lnTo>
                  <a:lnTo>
                    <a:pt x="91155" y="52223"/>
                  </a:lnTo>
                  <a:lnTo>
                    <a:pt x="93224" y="52349"/>
                  </a:lnTo>
                  <a:lnTo>
                    <a:pt x="95292" y="52412"/>
                  </a:lnTo>
                  <a:lnTo>
                    <a:pt x="97361" y="52474"/>
                  </a:lnTo>
                  <a:lnTo>
                    <a:pt x="99430" y="52474"/>
                  </a:lnTo>
                  <a:lnTo>
                    <a:pt x="101499" y="52443"/>
                  </a:lnTo>
                  <a:lnTo>
                    <a:pt x="103536" y="52380"/>
                  </a:lnTo>
                  <a:lnTo>
                    <a:pt x="106483" y="52223"/>
                  </a:lnTo>
                  <a:lnTo>
                    <a:pt x="107956" y="52129"/>
                  </a:lnTo>
                  <a:lnTo>
                    <a:pt x="109430" y="52035"/>
                  </a:lnTo>
                  <a:lnTo>
                    <a:pt x="110339" y="51973"/>
                  </a:lnTo>
                  <a:lnTo>
                    <a:pt x="111248" y="51910"/>
                  </a:lnTo>
                  <a:lnTo>
                    <a:pt x="112157" y="51910"/>
                  </a:lnTo>
                  <a:lnTo>
                    <a:pt x="112596" y="51941"/>
                  </a:lnTo>
                  <a:lnTo>
                    <a:pt x="113034" y="51973"/>
                  </a:lnTo>
                  <a:lnTo>
                    <a:pt x="113348" y="52004"/>
                  </a:lnTo>
                  <a:lnTo>
                    <a:pt x="113630" y="52067"/>
                  </a:lnTo>
                  <a:lnTo>
                    <a:pt x="114288" y="52223"/>
                  </a:lnTo>
                  <a:lnTo>
                    <a:pt x="114602" y="52286"/>
                  </a:lnTo>
                  <a:lnTo>
                    <a:pt x="114915" y="52318"/>
                  </a:lnTo>
                  <a:lnTo>
                    <a:pt x="115197" y="52318"/>
                  </a:lnTo>
                  <a:lnTo>
                    <a:pt x="115479" y="52255"/>
                  </a:lnTo>
                  <a:lnTo>
                    <a:pt x="116232" y="52035"/>
                  </a:lnTo>
                  <a:lnTo>
                    <a:pt x="116984" y="51847"/>
                  </a:lnTo>
                  <a:lnTo>
                    <a:pt x="117768" y="51722"/>
                  </a:lnTo>
                  <a:lnTo>
                    <a:pt x="118551" y="51659"/>
                  </a:lnTo>
                  <a:lnTo>
                    <a:pt x="119335" y="51597"/>
                  </a:lnTo>
                  <a:lnTo>
                    <a:pt x="120119" y="51597"/>
                  </a:lnTo>
                  <a:lnTo>
                    <a:pt x="120902" y="51628"/>
                  </a:lnTo>
                  <a:lnTo>
                    <a:pt x="121717" y="51659"/>
                  </a:lnTo>
                  <a:lnTo>
                    <a:pt x="123316" y="51785"/>
                  </a:lnTo>
                  <a:lnTo>
                    <a:pt x="124946" y="51910"/>
                  </a:lnTo>
                  <a:lnTo>
                    <a:pt x="126545" y="52004"/>
                  </a:lnTo>
                  <a:lnTo>
                    <a:pt x="127328" y="52035"/>
                  </a:lnTo>
                  <a:lnTo>
                    <a:pt x="128143" y="52067"/>
                  </a:lnTo>
                  <a:lnTo>
                    <a:pt x="129961" y="52004"/>
                  </a:lnTo>
                  <a:lnTo>
                    <a:pt x="131811" y="51879"/>
                  </a:lnTo>
                  <a:lnTo>
                    <a:pt x="133629" y="51722"/>
                  </a:lnTo>
                  <a:lnTo>
                    <a:pt x="135478" y="51534"/>
                  </a:lnTo>
                  <a:lnTo>
                    <a:pt x="137296" y="51283"/>
                  </a:lnTo>
                  <a:lnTo>
                    <a:pt x="139114" y="51032"/>
                  </a:lnTo>
                  <a:lnTo>
                    <a:pt x="140933" y="50719"/>
                  </a:lnTo>
                  <a:lnTo>
                    <a:pt x="142751" y="50405"/>
                  </a:lnTo>
                  <a:lnTo>
                    <a:pt x="149333" y="49246"/>
                  </a:lnTo>
                  <a:lnTo>
                    <a:pt x="155916" y="48054"/>
                  </a:lnTo>
                  <a:lnTo>
                    <a:pt x="156637" y="47898"/>
                  </a:lnTo>
                  <a:lnTo>
                    <a:pt x="157327" y="47678"/>
                  </a:lnTo>
                  <a:lnTo>
                    <a:pt x="158016" y="47427"/>
                  </a:lnTo>
                  <a:lnTo>
                    <a:pt x="158737" y="47177"/>
                  </a:lnTo>
                  <a:lnTo>
                    <a:pt x="159427" y="46926"/>
                  </a:lnTo>
                  <a:lnTo>
                    <a:pt x="160116" y="46675"/>
                  </a:lnTo>
                  <a:lnTo>
                    <a:pt x="160837" y="46456"/>
                  </a:lnTo>
                  <a:lnTo>
                    <a:pt x="161590" y="46330"/>
                  </a:lnTo>
                  <a:lnTo>
                    <a:pt x="162593" y="46205"/>
                  </a:lnTo>
                  <a:lnTo>
                    <a:pt x="163094" y="46142"/>
                  </a:lnTo>
                  <a:lnTo>
                    <a:pt x="163596" y="46048"/>
                  </a:lnTo>
                  <a:lnTo>
                    <a:pt x="163815" y="45954"/>
                  </a:lnTo>
                  <a:lnTo>
                    <a:pt x="164066" y="45860"/>
                  </a:lnTo>
                  <a:lnTo>
                    <a:pt x="164536" y="45641"/>
                  </a:lnTo>
                  <a:lnTo>
                    <a:pt x="164756" y="45578"/>
                  </a:lnTo>
                  <a:lnTo>
                    <a:pt x="165006" y="45515"/>
                  </a:lnTo>
                  <a:lnTo>
                    <a:pt x="165226" y="45515"/>
                  </a:lnTo>
                  <a:lnTo>
                    <a:pt x="165445" y="45547"/>
                  </a:lnTo>
                  <a:lnTo>
                    <a:pt x="165915" y="45265"/>
                  </a:lnTo>
                  <a:lnTo>
                    <a:pt x="166417" y="44982"/>
                  </a:lnTo>
                  <a:lnTo>
                    <a:pt x="166950" y="44763"/>
                  </a:lnTo>
                  <a:lnTo>
                    <a:pt x="167514" y="44544"/>
                  </a:lnTo>
                  <a:lnTo>
                    <a:pt x="168643" y="44167"/>
                  </a:lnTo>
                  <a:lnTo>
                    <a:pt x="169708" y="43823"/>
                  </a:lnTo>
                  <a:lnTo>
                    <a:pt x="170805" y="43384"/>
                  </a:lnTo>
                  <a:lnTo>
                    <a:pt x="171903" y="42945"/>
                  </a:lnTo>
                  <a:lnTo>
                    <a:pt x="172435" y="42726"/>
                  </a:lnTo>
                  <a:lnTo>
                    <a:pt x="173000" y="42537"/>
                  </a:lnTo>
                  <a:lnTo>
                    <a:pt x="173564" y="42349"/>
                  </a:lnTo>
                  <a:lnTo>
                    <a:pt x="174128" y="42224"/>
                  </a:lnTo>
                  <a:lnTo>
                    <a:pt x="175758" y="41848"/>
                  </a:lnTo>
                  <a:lnTo>
                    <a:pt x="177388" y="41440"/>
                  </a:lnTo>
                  <a:lnTo>
                    <a:pt x="178987" y="40970"/>
                  </a:lnTo>
                  <a:lnTo>
                    <a:pt x="180585" y="40469"/>
                  </a:lnTo>
                  <a:lnTo>
                    <a:pt x="182153" y="39873"/>
                  </a:lnTo>
                  <a:lnTo>
                    <a:pt x="182936" y="39560"/>
                  </a:lnTo>
                  <a:lnTo>
                    <a:pt x="183720" y="39215"/>
                  </a:lnTo>
                  <a:lnTo>
                    <a:pt x="184472" y="38870"/>
                  </a:lnTo>
                  <a:lnTo>
                    <a:pt x="185225" y="38494"/>
                  </a:lnTo>
                  <a:lnTo>
                    <a:pt x="185977" y="38118"/>
                  </a:lnTo>
                  <a:lnTo>
                    <a:pt x="186698" y="37710"/>
                  </a:lnTo>
                  <a:lnTo>
                    <a:pt x="188328" y="36801"/>
                  </a:lnTo>
                  <a:lnTo>
                    <a:pt x="189958" y="35955"/>
                  </a:lnTo>
                  <a:lnTo>
                    <a:pt x="191619" y="35171"/>
                  </a:lnTo>
                  <a:lnTo>
                    <a:pt x="193312" y="34387"/>
                  </a:lnTo>
                  <a:lnTo>
                    <a:pt x="195005" y="33666"/>
                  </a:lnTo>
                  <a:lnTo>
                    <a:pt x="196697" y="32945"/>
                  </a:lnTo>
                  <a:lnTo>
                    <a:pt x="200051" y="31504"/>
                  </a:lnTo>
                  <a:lnTo>
                    <a:pt x="200208" y="31378"/>
                  </a:lnTo>
                  <a:lnTo>
                    <a:pt x="200365" y="31253"/>
                  </a:lnTo>
                  <a:lnTo>
                    <a:pt x="200710" y="30845"/>
                  </a:lnTo>
                  <a:lnTo>
                    <a:pt x="201023" y="30438"/>
                  </a:lnTo>
                  <a:lnTo>
                    <a:pt x="201149" y="30218"/>
                  </a:lnTo>
                  <a:lnTo>
                    <a:pt x="201305" y="30093"/>
                  </a:lnTo>
                  <a:lnTo>
                    <a:pt x="201587" y="29874"/>
                  </a:lnTo>
                  <a:lnTo>
                    <a:pt x="201870" y="29654"/>
                  </a:lnTo>
                  <a:lnTo>
                    <a:pt x="202496" y="29278"/>
                  </a:lnTo>
                  <a:lnTo>
                    <a:pt x="203092" y="28870"/>
                  </a:lnTo>
                  <a:lnTo>
                    <a:pt x="203374" y="28682"/>
                  </a:lnTo>
                  <a:lnTo>
                    <a:pt x="203625" y="28463"/>
                  </a:lnTo>
                  <a:lnTo>
                    <a:pt x="203907" y="28087"/>
                  </a:lnTo>
                  <a:lnTo>
                    <a:pt x="204158" y="27711"/>
                  </a:lnTo>
                  <a:lnTo>
                    <a:pt x="204346" y="27272"/>
                  </a:lnTo>
                  <a:lnTo>
                    <a:pt x="204503" y="26833"/>
                  </a:lnTo>
                  <a:lnTo>
                    <a:pt x="204597" y="26331"/>
                  </a:lnTo>
                  <a:lnTo>
                    <a:pt x="204659" y="25861"/>
                  </a:lnTo>
                  <a:lnTo>
                    <a:pt x="204691" y="25328"/>
                  </a:lnTo>
                  <a:lnTo>
                    <a:pt x="204722" y="24795"/>
                  </a:lnTo>
                  <a:lnTo>
                    <a:pt x="204691" y="24294"/>
                  </a:lnTo>
                  <a:lnTo>
                    <a:pt x="204659" y="23761"/>
                  </a:lnTo>
                  <a:lnTo>
                    <a:pt x="204565" y="22727"/>
                  </a:lnTo>
                  <a:lnTo>
                    <a:pt x="204283" y="20909"/>
                  </a:lnTo>
                  <a:lnTo>
                    <a:pt x="204095" y="19811"/>
                  </a:lnTo>
                  <a:lnTo>
                    <a:pt x="203844" y="18683"/>
                  </a:lnTo>
                  <a:lnTo>
                    <a:pt x="203562" y="17523"/>
                  </a:lnTo>
                  <a:lnTo>
                    <a:pt x="203186" y="16363"/>
                  </a:lnTo>
                  <a:lnTo>
                    <a:pt x="202873" y="15392"/>
                  </a:lnTo>
                  <a:lnTo>
                    <a:pt x="202496" y="14420"/>
                  </a:lnTo>
                  <a:lnTo>
                    <a:pt x="202120" y="13479"/>
                  </a:lnTo>
                  <a:lnTo>
                    <a:pt x="201681" y="12539"/>
                  </a:lnTo>
                  <a:lnTo>
                    <a:pt x="201211" y="11661"/>
                  </a:lnTo>
                  <a:lnTo>
                    <a:pt x="200710" y="10815"/>
                  </a:lnTo>
                  <a:lnTo>
                    <a:pt x="200208" y="10000"/>
                  </a:lnTo>
                  <a:lnTo>
                    <a:pt x="199644" y="9248"/>
                  </a:lnTo>
                  <a:lnTo>
                    <a:pt x="197230" y="6176"/>
                  </a:lnTo>
                  <a:lnTo>
                    <a:pt x="196039" y="4671"/>
                  </a:lnTo>
                  <a:lnTo>
                    <a:pt x="194848" y="3104"/>
                  </a:lnTo>
                  <a:lnTo>
                    <a:pt x="194440" y="2571"/>
                  </a:lnTo>
                  <a:lnTo>
                    <a:pt x="193908" y="1944"/>
                  </a:lnTo>
                  <a:lnTo>
                    <a:pt x="193281" y="1348"/>
                  </a:lnTo>
                  <a:lnTo>
                    <a:pt x="192967" y="1035"/>
                  </a:lnTo>
                  <a:lnTo>
                    <a:pt x="192622" y="784"/>
                  </a:lnTo>
                  <a:lnTo>
                    <a:pt x="192278" y="533"/>
                  </a:lnTo>
                  <a:lnTo>
                    <a:pt x="191933" y="314"/>
                  </a:lnTo>
                  <a:lnTo>
                    <a:pt x="191588" y="157"/>
                  </a:lnTo>
                  <a:lnTo>
                    <a:pt x="191212" y="63"/>
                  </a:lnTo>
                  <a:lnTo>
                    <a:pt x="1908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2609225" y="4220650"/>
              <a:ext cx="979600" cy="611275"/>
            </a:xfrm>
            <a:custGeom>
              <a:rect b="b" l="l" r="r" t="t"/>
              <a:pathLst>
                <a:path extrusionOk="0" h="24451" w="39184">
                  <a:moveTo>
                    <a:pt x="20689" y="1"/>
                  </a:moveTo>
                  <a:lnTo>
                    <a:pt x="19999" y="95"/>
                  </a:lnTo>
                  <a:lnTo>
                    <a:pt x="19623" y="189"/>
                  </a:lnTo>
                  <a:lnTo>
                    <a:pt x="19278" y="283"/>
                  </a:lnTo>
                  <a:lnTo>
                    <a:pt x="18933" y="408"/>
                  </a:lnTo>
                  <a:lnTo>
                    <a:pt x="18589" y="534"/>
                  </a:lnTo>
                  <a:lnTo>
                    <a:pt x="17930" y="910"/>
                  </a:lnTo>
                  <a:lnTo>
                    <a:pt x="17272" y="1286"/>
                  </a:lnTo>
                  <a:lnTo>
                    <a:pt x="16677" y="1756"/>
                  </a:lnTo>
                  <a:lnTo>
                    <a:pt x="16081" y="2226"/>
                  </a:lnTo>
                  <a:lnTo>
                    <a:pt x="14953" y="3198"/>
                  </a:lnTo>
                  <a:lnTo>
                    <a:pt x="13699" y="4295"/>
                  </a:lnTo>
                  <a:lnTo>
                    <a:pt x="13072" y="4860"/>
                  </a:lnTo>
                  <a:lnTo>
                    <a:pt x="12445" y="5486"/>
                  </a:lnTo>
                  <a:lnTo>
                    <a:pt x="11849" y="6113"/>
                  </a:lnTo>
                  <a:lnTo>
                    <a:pt x="11285" y="6740"/>
                  </a:lnTo>
                  <a:lnTo>
                    <a:pt x="10752" y="7399"/>
                  </a:lnTo>
                  <a:lnTo>
                    <a:pt x="10282" y="8057"/>
                  </a:lnTo>
                  <a:lnTo>
                    <a:pt x="10000" y="8527"/>
                  </a:lnTo>
                  <a:lnTo>
                    <a:pt x="9780" y="8903"/>
                  </a:lnTo>
                  <a:lnTo>
                    <a:pt x="9592" y="9185"/>
                  </a:lnTo>
                  <a:lnTo>
                    <a:pt x="9436" y="9436"/>
                  </a:lnTo>
                  <a:lnTo>
                    <a:pt x="9248" y="9624"/>
                  </a:lnTo>
                  <a:lnTo>
                    <a:pt x="9122" y="9687"/>
                  </a:lnTo>
                  <a:lnTo>
                    <a:pt x="8997" y="9750"/>
                  </a:lnTo>
                  <a:lnTo>
                    <a:pt x="8621" y="9844"/>
                  </a:lnTo>
                  <a:lnTo>
                    <a:pt x="8150" y="9906"/>
                  </a:lnTo>
                  <a:lnTo>
                    <a:pt x="7649" y="9969"/>
                  </a:lnTo>
                  <a:lnTo>
                    <a:pt x="7179" y="10094"/>
                  </a:lnTo>
                  <a:lnTo>
                    <a:pt x="6708" y="10251"/>
                  </a:lnTo>
                  <a:lnTo>
                    <a:pt x="6270" y="10439"/>
                  </a:lnTo>
                  <a:lnTo>
                    <a:pt x="5831" y="10659"/>
                  </a:lnTo>
                  <a:lnTo>
                    <a:pt x="5392" y="10909"/>
                  </a:lnTo>
                  <a:lnTo>
                    <a:pt x="4546" y="11411"/>
                  </a:lnTo>
                  <a:lnTo>
                    <a:pt x="3981" y="11818"/>
                  </a:lnTo>
                  <a:lnTo>
                    <a:pt x="3448" y="12257"/>
                  </a:lnTo>
                  <a:lnTo>
                    <a:pt x="2978" y="12696"/>
                  </a:lnTo>
                  <a:lnTo>
                    <a:pt x="2539" y="13198"/>
                  </a:lnTo>
                  <a:lnTo>
                    <a:pt x="2132" y="13731"/>
                  </a:lnTo>
                  <a:lnTo>
                    <a:pt x="1787" y="14295"/>
                  </a:lnTo>
                  <a:lnTo>
                    <a:pt x="1474" y="14890"/>
                  </a:lnTo>
                  <a:lnTo>
                    <a:pt x="1192" y="15549"/>
                  </a:lnTo>
                  <a:lnTo>
                    <a:pt x="721" y="16771"/>
                  </a:lnTo>
                  <a:lnTo>
                    <a:pt x="471" y="17523"/>
                  </a:lnTo>
                  <a:lnTo>
                    <a:pt x="251" y="18307"/>
                  </a:lnTo>
                  <a:lnTo>
                    <a:pt x="94" y="19091"/>
                  </a:lnTo>
                  <a:lnTo>
                    <a:pt x="32" y="19467"/>
                  </a:lnTo>
                  <a:lnTo>
                    <a:pt x="0" y="19843"/>
                  </a:lnTo>
                  <a:lnTo>
                    <a:pt x="0" y="20219"/>
                  </a:lnTo>
                  <a:lnTo>
                    <a:pt x="0" y="20533"/>
                  </a:lnTo>
                  <a:lnTo>
                    <a:pt x="63" y="20846"/>
                  </a:lnTo>
                  <a:lnTo>
                    <a:pt x="157" y="21128"/>
                  </a:lnTo>
                  <a:lnTo>
                    <a:pt x="188" y="21034"/>
                  </a:lnTo>
                  <a:lnTo>
                    <a:pt x="314" y="20909"/>
                  </a:lnTo>
                  <a:lnTo>
                    <a:pt x="471" y="20846"/>
                  </a:lnTo>
                  <a:lnTo>
                    <a:pt x="659" y="20752"/>
                  </a:lnTo>
                  <a:lnTo>
                    <a:pt x="1035" y="20627"/>
                  </a:lnTo>
                  <a:lnTo>
                    <a:pt x="1411" y="20564"/>
                  </a:lnTo>
                  <a:lnTo>
                    <a:pt x="1724" y="20533"/>
                  </a:lnTo>
                  <a:lnTo>
                    <a:pt x="3511" y="20533"/>
                  </a:lnTo>
                  <a:lnTo>
                    <a:pt x="3919" y="20501"/>
                  </a:lnTo>
                  <a:lnTo>
                    <a:pt x="4295" y="20439"/>
                  </a:lnTo>
                  <a:lnTo>
                    <a:pt x="4420" y="20407"/>
                  </a:lnTo>
                  <a:lnTo>
                    <a:pt x="4546" y="20313"/>
                  </a:lnTo>
                  <a:lnTo>
                    <a:pt x="4640" y="20251"/>
                  </a:lnTo>
                  <a:lnTo>
                    <a:pt x="4734" y="20125"/>
                  </a:lnTo>
                  <a:lnTo>
                    <a:pt x="4890" y="19812"/>
                  </a:lnTo>
                  <a:lnTo>
                    <a:pt x="5047" y="19404"/>
                  </a:lnTo>
                  <a:lnTo>
                    <a:pt x="5173" y="18965"/>
                  </a:lnTo>
                  <a:lnTo>
                    <a:pt x="5392" y="18056"/>
                  </a:lnTo>
                  <a:lnTo>
                    <a:pt x="5549" y="17398"/>
                  </a:lnTo>
                  <a:lnTo>
                    <a:pt x="5893" y="16301"/>
                  </a:lnTo>
                  <a:lnTo>
                    <a:pt x="6082" y="15768"/>
                  </a:lnTo>
                  <a:lnTo>
                    <a:pt x="6207" y="15517"/>
                  </a:lnTo>
                  <a:lnTo>
                    <a:pt x="6332" y="15235"/>
                  </a:lnTo>
                  <a:lnTo>
                    <a:pt x="6583" y="14890"/>
                  </a:lnTo>
                  <a:lnTo>
                    <a:pt x="6897" y="14608"/>
                  </a:lnTo>
                  <a:lnTo>
                    <a:pt x="7241" y="14326"/>
                  </a:lnTo>
                  <a:lnTo>
                    <a:pt x="7618" y="14107"/>
                  </a:lnTo>
                  <a:lnTo>
                    <a:pt x="8025" y="13950"/>
                  </a:lnTo>
                  <a:lnTo>
                    <a:pt x="8464" y="13825"/>
                  </a:lnTo>
                  <a:lnTo>
                    <a:pt x="8934" y="13762"/>
                  </a:lnTo>
                  <a:lnTo>
                    <a:pt x="9404" y="13731"/>
                  </a:lnTo>
                  <a:lnTo>
                    <a:pt x="9874" y="13731"/>
                  </a:lnTo>
                  <a:lnTo>
                    <a:pt x="10345" y="13762"/>
                  </a:lnTo>
                  <a:lnTo>
                    <a:pt x="10783" y="13856"/>
                  </a:lnTo>
                  <a:lnTo>
                    <a:pt x="11254" y="13981"/>
                  </a:lnTo>
                  <a:lnTo>
                    <a:pt x="11661" y="14169"/>
                  </a:lnTo>
                  <a:lnTo>
                    <a:pt x="12069" y="14389"/>
                  </a:lnTo>
                  <a:lnTo>
                    <a:pt x="12413" y="14640"/>
                  </a:lnTo>
                  <a:lnTo>
                    <a:pt x="12727" y="14922"/>
                  </a:lnTo>
                  <a:lnTo>
                    <a:pt x="13260" y="13981"/>
                  </a:lnTo>
                  <a:lnTo>
                    <a:pt x="13793" y="13010"/>
                  </a:lnTo>
                  <a:lnTo>
                    <a:pt x="14357" y="12038"/>
                  </a:lnTo>
                  <a:lnTo>
                    <a:pt x="14953" y="11129"/>
                  </a:lnTo>
                  <a:lnTo>
                    <a:pt x="15360" y="10596"/>
                  </a:lnTo>
                  <a:lnTo>
                    <a:pt x="15799" y="10126"/>
                  </a:lnTo>
                  <a:lnTo>
                    <a:pt x="16269" y="9656"/>
                  </a:lnTo>
                  <a:lnTo>
                    <a:pt x="16771" y="9248"/>
                  </a:lnTo>
                  <a:lnTo>
                    <a:pt x="17272" y="8872"/>
                  </a:lnTo>
                  <a:lnTo>
                    <a:pt x="17805" y="8558"/>
                  </a:lnTo>
                  <a:lnTo>
                    <a:pt x="18369" y="8245"/>
                  </a:lnTo>
                  <a:lnTo>
                    <a:pt x="18965" y="7994"/>
                  </a:lnTo>
                  <a:lnTo>
                    <a:pt x="19560" y="7775"/>
                  </a:lnTo>
                  <a:lnTo>
                    <a:pt x="20156" y="7618"/>
                  </a:lnTo>
                  <a:lnTo>
                    <a:pt x="20783" y="7461"/>
                  </a:lnTo>
                  <a:lnTo>
                    <a:pt x="21410" y="7367"/>
                  </a:lnTo>
                  <a:lnTo>
                    <a:pt x="22068" y="7273"/>
                  </a:lnTo>
                  <a:lnTo>
                    <a:pt x="22726" y="7242"/>
                  </a:lnTo>
                  <a:lnTo>
                    <a:pt x="24043" y="7242"/>
                  </a:lnTo>
                  <a:lnTo>
                    <a:pt x="24733" y="7336"/>
                  </a:lnTo>
                  <a:lnTo>
                    <a:pt x="25046" y="7399"/>
                  </a:lnTo>
                  <a:lnTo>
                    <a:pt x="25391" y="7493"/>
                  </a:lnTo>
                  <a:lnTo>
                    <a:pt x="25704" y="7587"/>
                  </a:lnTo>
                  <a:lnTo>
                    <a:pt x="26018" y="7712"/>
                  </a:lnTo>
                  <a:lnTo>
                    <a:pt x="26300" y="7837"/>
                  </a:lnTo>
                  <a:lnTo>
                    <a:pt x="26613" y="8026"/>
                  </a:lnTo>
                  <a:lnTo>
                    <a:pt x="26864" y="8182"/>
                  </a:lnTo>
                  <a:lnTo>
                    <a:pt x="27146" y="8402"/>
                  </a:lnTo>
                  <a:lnTo>
                    <a:pt x="27397" y="8621"/>
                  </a:lnTo>
                  <a:lnTo>
                    <a:pt x="27616" y="8841"/>
                  </a:lnTo>
                  <a:lnTo>
                    <a:pt x="27804" y="9123"/>
                  </a:lnTo>
                  <a:lnTo>
                    <a:pt x="27993" y="9405"/>
                  </a:lnTo>
                  <a:lnTo>
                    <a:pt x="28181" y="9687"/>
                  </a:lnTo>
                  <a:lnTo>
                    <a:pt x="28306" y="10000"/>
                  </a:lnTo>
                  <a:lnTo>
                    <a:pt x="28463" y="10408"/>
                  </a:lnTo>
                  <a:lnTo>
                    <a:pt x="28557" y="10847"/>
                  </a:lnTo>
                  <a:lnTo>
                    <a:pt x="28619" y="11254"/>
                  </a:lnTo>
                  <a:lnTo>
                    <a:pt x="28682" y="11662"/>
                  </a:lnTo>
                  <a:lnTo>
                    <a:pt x="28682" y="12101"/>
                  </a:lnTo>
                  <a:lnTo>
                    <a:pt x="28682" y="12508"/>
                  </a:lnTo>
                  <a:lnTo>
                    <a:pt x="28619" y="13354"/>
                  </a:lnTo>
                  <a:lnTo>
                    <a:pt x="28431" y="15078"/>
                  </a:lnTo>
                  <a:lnTo>
                    <a:pt x="28369" y="15925"/>
                  </a:lnTo>
                  <a:lnTo>
                    <a:pt x="28369" y="16332"/>
                  </a:lnTo>
                  <a:lnTo>
                    <a:pt x="28369" y="16771"/>
                  </a:lnTo>
                  <a:lnTo>
                    <a:pt x="28714" y="16708"/>
                  </a:lnTo>
                  <a:lnTo>
                    <a:pt x="29058" y="16677"/>
                  </a:lnTo>
                  <a:lnTo>
                    <a:pt x="29403" y="16677"/>
                  </a:lnTo>
                  <a:lnTo>
                    <a:pt x="29779" y="16708"/>
                  </a:lnTo>
                  <a:lnTo>
                    <a:pt x="30124" y="16740"/>
                  </a:lnTo>
                  <a:lnTo>
                    <a:pt x="30500" y="16803"/>
                  </a:lnTo>
                  <a:lnTo>
                    <a:pt x="30845" y="16865"/>
                  </a:lnTo>
                  <a:lnTo>
                    <a:pt x="31190" y="16991"/>
                  </a:lnTo>
                  <a:lnTo>
                    <a:pt x="31535" y="17085"/>
                  </a:lnTo>
                  <a:lnTo>
                    <a:pt x="31879" y="17241"/>
                  </a:lnTo>
                  <a:lnTo>
                    <a:pt x="32193" y="17429"/>
                  </a:lnTo>
                  <a:lnTo>
                    <a:pt x="32475" y="17618"/>
                  </a:lnTo>
                  <a:lnTo>
                    <a:pt x="32789" y="17806"/>
                  </a:lnTo>
                  <a:lnTo>
                    <a:pt x="33039" y="18056"/>
                  </a:lnTo>
                  <a:lnTo>
                    <a:pt x="33290" y="18307"/>
                  </a:lnTo>
                  <a:lnTo>
                    <a:pt x="33478" y="18589"/>
                  </a:lnTo>
                  <a:lnTo>
                    <a:pt x="33886" y="19185"/>
                  </a:lnTo>
                  <a:lnTo>
                    <a:pt x="34074" y="19530"/>
                  </a:lnTo>
                  <a:lnTo>
                    <a:pt x="34230" y="19874"/>
                  </a:lnTo>
                  <a:lnTo>
                    <a:pt x="34387" y="20219"/>
                  </a:lnTo>
                  <a:lnTo>
                    <a:pt x="34513" y="20595"/>
                  </a:lnTo>
                  <a:lnTo>
                    <a:pt x="34607" y="20940"/>
                  </a:lnTo>
                  <a:lnTo>
                    <a:pt x="34669" y="21285"/>
                  </a:lnTo>
                  <a:lnTo>
                    <a:pt x="34669" y="21693"/>
                  </a:lnTo>
                  <a:lnTo>
                    <a:pt x="34669" y="22100"/>
                  </a:lnTo>
                  <a:lnTo>
                    <a:pt x="34575" y="22884"/>
                  </a:lnTo>
                  <a:lnTo>
                    <a:pt x="34481" y="23667"/>
                  </a:lnTo>
                  <a:lnTo>
                    <a:pt x="34481" y="24075"/>
                  </a:lnTo>
                  <a:lnTo>
                    <a:pt x="34481" y="24451"/>
                  </a:lnTo>
                  <a:lnTo>
                    <a:pt x="35045" y="24451"/>
                  </a:lnTo>
                  <a:lnTo>
                    <a:pt x="35610" y="24420"/>
                  </a:lnTo>
                  <a:lnTo>
                    <a:pt x="36738" y="24294"/>
                  </a:lnTo>
                  <a:lnTo>
                    <a:pt x="37835" y="24138"/>
                  </a:lnTo>
                  <a:lnTo>
                    <a:pt x="38399" y="24075"/>
                  </a:lnTo>
                  <a:lnTo>
                    <a:pt x="38964" y="24075"/>
                  </a:lnTo>
                  <a:lnTo>
                    <a:pt x="39089" y="22382"/>
                  </a:lnTo>
                  <a:lnTo>
                    <a:pt x="39152" y="21473"/>
                  </a:lnTo>
                  <a:lnTo>
                    <a:pt x="39183" y="20533"/>
                  </a:lnTo>
                  <a:lnTo>
                    <a:pt x="39152" y="19592"/>
                  </a:lnTo>
                  <a:lnTo>
                    <a:pt x="39120" y="19153"/>
                  </a:lnTo>
                  <a:lnTo>
                    <a:pt x="39058" y="18715"/>
                  </a:lnTo>
                  <a:lnTo>
                    <a:pt x="38964" y="18276"/>
                  </a:lnTo>
                  <a:lnTo>
                    <a:pt x="38870" y="17868"/>
                  </a:lnTo>
                  <a:lnTo>
                    <a:pt x="38744" y="17492"/>
                  </a:lnTo>
                  <a:lnTo>
                    <a:pt x="38588" y="17116"/>
                  </a:lnTo>
                  <a:lnTo>
                    <a:pt x="38337" y="16646"/>
                  </a:lnTo>
                  <a:lnTo>
                    <a:pt x="38055" y="16176"/>
                  </a:lnTo>
                  <a:lnTo>
                    <a:pt x="37741" y="15768"/>
                  </a:lnTo>
                  <a:lnTo>
                    <a:pt x="37428" y="15392"/>
                  </a:lnTo>
                  <a:lnTo>
                    <a:pt x="37083" y="15047"/>
                  </a:lnTo>
                  <a:lnTo>
                    <a:pt x="36738" y="14765"/>
                  </a:lnTo>
                  <a:lnTo>
                    <a:pt x="36362" y="14483"/>
                  </a:lnTo>
                  <a:lnTo>
                    <a:pt x="35954" y="14232"/>
                  </a:lnTo>
                  <a:lnTo>
                    <a:pt x="35547" y="14013"/>
                  </a:lnTo>
                  <a:lnTo>
                    <a:pt x="35108" y="13825"/>
                  </a:lnTo>
                  <a:lnTo>
                    <a:pt x="34669" y="13668"/>
                  </a:lnTo>
                  <a:lnTo>
                    <a:pt x="34230" y="13542"/>
                  </a:lnTo>
                  <a:lnTo>
                    <a:pt x="33729" y="13448"/>
                  </a:lnTo>
                  <a:lnTo>
                    <a:pt x="33259" y="13354"/>
                  </a:lnTo>
                  <a:lnTo>
                    <a:pt x="32757" y="13292"/>
                  </a:lnTo>
                  <a:lnTo>
                    <a:pt x="32224" y="13229"/>
                  </a:lnTo>
                  <a:lnTo>
                    <a:pt x="32193" y="12759"/>
                  </a:lnTo>
                  <a:lnTo>
                    <a:pt x="32193" y="12257"/>
                  </a:lnTo>
                  <a:lnTo>
                    <a:pt x="32224" y="11254"/>
                  </a:lnTo>
                  <a:lnTo>
                    <a:pt x="32256" y="10753"/>
                  </a:lnTo>
                  <a:lnTo>
                    <a:pt x="32256" y="10251"/>
                  </a:lnTo>
                  <a:lnTo>
                    <a:pt x="32256" y="9750"/>
                  </a:lnTo>
                  <a:lnTo>
                    <a:pt x="32193" y="9248"/>
                  </a:lnTo>
                  <a:lnTo>
                    <a:pt x="32036" y="8496"/>
                  </a:lnTo>
                  <a:lnTo>
                    <a:pt x="31848" y="7775"/>
                  </a:lnTo>
                  <a:lnTo>
                    <a:pt x="31597" y="7085"/>
                  </a:lnTo>
                  <a:lnTo>
                    <a:pt x="31315" y="6427"/>
                  </a:lnTo>
                  <a:lnTo>
                    <a:pt x="30970" y="5800"/>
                  </a:lnTo>
                  <a:lnTo>
                    <a:pt x="30782" y="5518"/>
                  </a:lnTo>
                  <a:lnTo>
                    <a:pt x="30563" y="5204"/>
                  </a:lnTo>
                  <a:lnTo>
                    <a:pt x="30312" y="4922"/>
                  </a:lnTo>
                  <a:lnTo>
                    <a:pt x="30061" y="4640"/>
                  </a:lnTo>
                  <a:lnTo>
                    <a:pt x="29779" y="4389"/>
                  </a:lnTo>
                  <a:lnTo>
                    <a:pt x="29466" y="4107"/>
                  </a:lnTo>
                  <a:lnTo>
                    <a:pt x="28463" y="3292"/>
                  </a:lnTo>
                  <a:lnTo>
                    <a:pt x="27397" y="2477"/>
                  </a:lnTo>
                  <a:lnTo>
                    <a:pt x="26833" y="2070"/>
                  </a:lnTo>
                  <a:lnTo>
                    <a:pt x="26269" y="1725"/>
                  </a:lnTo>
                  <a:lnTo>
                    <a:pt x="25704" y="1349"/>
                  </a:lnTo>
                  <a:lnTo>
                    <a:pt x="25109" y="1035"/>
                  </a:lnTo>
                  <a:lnTo>
                    <a:pt x="24513" y="753"/>
                  </a:lnTo>
                  <a:lnTo>
                    <a:pt x="23886" y="502"/>
                  </a:lnTo>
                  <a:lnTo>
                    <a:pt x="23259" y="314"/>
                  </a:lnTo>
                  <a:lnTo>
                    <a:pt x="22632" y="126"/>
                  </a:lnTo>
                  <a:lnTo>
                    <a:pt x="22005" y="32"/>
                  </a:lnTo>
                  <a:lnTo>
                    <a:pt x="21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3805075" y="3278700"/>
              <a:ext cx="674750" cy="619900"/>
            </a:xfrm>
            <a:custGeom>
              <a:rect b="b" l="l" r="r" t="t"/>
              <a:pathLst>
                <a:path extrusionOk="0" h="24796" w="26990">
                  <a:moveTo>
                    <a:pt x="26833" y="1"/>
                  </a:moveTo>
                  <a:lnTo>
                    <a:pt x="26049" y="63"/>
                  </a:lnTo>
                  <a:lnTo>
                    <a:pt x="26112" y="534"/>
                  </a:lnTo>
                  <a:lnTo>
                    <a:pt x="26175" y="1004"/>
                  </a:lnTo>
                  <a:lnTo>
                    <a:pt x="26175" y="1505"/>
                  </a:lnTo>
                  <a:lnTo>
                    <a:pt x="26143" y="1975"/>
                  </a:lnTo>
                  <a:lnTo>
                    <a:pt x="26927" y="1631"/>
                  </a:lnTo>
                  <a:lnTo>
                    <a:pt x="26990" y="1223"/>
                  </a:lnTo>
                  <a:lnTo>
                    <a:pt x="26958" y="816"/>
                  </a:lnTo>
                  <a:lnTo>
                    <a:pt x="26927" y="408"/>
                  </a:lnTo>
                  <a:lnTo>
                    <a:pt x="26833" y="1"/>
                  </a:lnTo>
                  <a:close/>
                  <a:moveTo>
                    <a:pt x="23949" y="283"/>
                  </a:moveTo>
                  <a:lnTo>
                    <a:pt x="22915" y="377"/>
                  </a:lnTo>
                  <a:lnTo>
                    <a:pt x="22915" y="690"/>
                  </a:lnTo>
                  <a:lnTo>
                    <a:pt x="22852" y="972"/>
                  </a:lnTo>
                  <a:lnTo>
                    <a:pt x="22727" y="1568"/>
                  </a:lnTo>
                  <a:lnTo>
                    <a:pt x="22601" y="1881"/>
                  </a:lnTo>
                  <a:lnTo>
                    <a:pt x="22476" y="2164"/>
                  </a:lnTo>
                  <a:lnTo>
                    <a:pt x="22162" y="2728"/>
                  </a:lnTo>
                  <a:lnTo>
                    <a:pt x="21818" y="3261"/>
                  </a:lnTo>
                  <a:lnTo>
                    <a:pt x="21504" y="3794"/>
                  </a:lnTo>
                  <a:lnTo>
                    <a:pt x="21441" y="3919"/>
                  </a:lnTo>
                  <a:lnTo>
                    <a:pt x="21441" y="4044"/>
                  </a:lnTo>
                  <a:lnTo>
                    <a:pt x="22789" y="3449"/>
                  </a:lnTo>
                  <a:lnTo>
                    <a:pt x="23009" y="3104"/>
                  </a:lnTo>
                  <a:lnTo>
                    <a:pt x="23197" y="2728"/>
                  </a:lnTo>
                  <a:lnTo>
                    <a:pt x="23385" y="2352"/>
                  </a:lnTo>
                  <a:lnTo>
                    <a:pt x="23573" y="1944"/>
                  </a:lnTo>
                  <a:lnTo>
                    <a:pt x="23698" y="1505"/>
                  </a:lnTo>
                  <a:lnTo>
                    <a:pt x="23824" y="1098"/>
                  </a:lnTo>
                  <a:lnTo>
                    <a:pt x="23918" y="659"/>
                  </a:lnTo>
                  <a:lnTo>
                    <a:pt x="23949" y="283"/>
                  </a:lnTo>
                  <a:close/>
                  <a:moveTo>
                    <a:pt x="20658" y="596"/>
                  </a:moveTo>
                  <a:lnTo>
                    <a:pt x="19529" y="722"/>
                  </a:lnTo>
                  <a:lnTo>
                    <a:pt x="19435" y="1160"/>
                  </a:lnTo>
                  <a:lnTo>
                    <a:pt x="19404" y="1599"/>
                  </a:lnTo>
                  <a:lnTo>
                    <a:pt x="19404" y="2038"/>
                  </a:lnTo>
                  <a:lnTo>
                    <a:pt x="19467" y="2477"/>
                  </a:lnTo>
                  <a:lnTo>
                    <a:pt x="19592" y="2916"/>
                  </a:lnTo>
                  <a:lnTo>
                    <a:pt x="19717" y="3355"/>
                  </a:lnTo>
                  <a:lnTo>
                    <a:pt x="19906" y="3762"/>
                  </a:lnTo>
                  <a:lnTo>
                    <a:pt x="20094" y="4138"/>
                  </a:lnTo>
                  <a:lnTo>
                    <a:pt x="20156" y="4201"/>
                  </a:lnTo>
                  <a:lnTo>
                    <a:pt x="20344" y="4201"/>
                  </a:lnTo>
                  <a:lnTo>
                    <a:pt x="20407" y="4170"/>
                  </a:lnTo>
                  <a:lnTo>
                    <a:pt x="20438" y="4107"/>
                  </a:lnTo>
                  <a:lnTo>
                    <a:pt x="20438" y="4013"/>
                  </a:lnTo>
                  <a:lnTo>
                    <a:pt x="20376" y="3449"/>
                  </a:lnTo>
                  <a:lnTo>
                    <a:pt x="20313" y="2822"/>
                  </a:lnTo>
                  <a:lnTo>
                    <a:pt x="20250" y="2226"/>
                  </a:lnTo>
                  <a:lnTo>
                    <a:pt x="20250" y="1944"/>
                  </a:lnTo>
                  <a:lnTo>
                    <a:pt x="20250" y="1631"/>
                  </a:lnTo>
                  <a:lnTo>
                    <a:pt x="20313" y="1380"/>
                  </a:lnTo>
                  <a:lnTo>
                    <a:pt x="20376" y="1129"/>
                  </a:lnTo>
                  <a:lnTo>
                    <a:pt x="20501" y="878"/>
                  </a:lnTo>
                  <a:lnTo>
                    <a:pt x="20658" y="596"/>
                  </a:lnTo>
                  <a:close/>
                  <a:moveTo>
                    <a:pt x="14106" y="1317"/>
                  </a:moveTo>
                  <a:lnTo>
                    <a:pt x="11191" y="1662"/>
                  </a:lnTo>
                  <a:lnTo>
                    <a:pt x="11129" y="1693"/>
                  </a:lnTo>
                  <a:lnTo>
                    <a:pt x="11003" y="1881"/>
                  </a:lnTo>
                  <a:lnTo>
                    <a:pt x="10878" y="2038"/>
                  </a:lnTo>
                  <a:lnTo>
                    <a:pt x="10690" y="2414"/>
                  </a:lnTo>
                  <a:lnTo>
                    <a:pt x="10564" y="2790"/>
                  </a:lnTo>
                  <a:lnTo>
                    <a:pt x="10533" y="3198"/>
                  </a:lnTo>
                  <a:lnTo>
                    <a:pt x="10533" y="3605"/>
                  </a:lnTo>
                  <a:lnTo>
                    <a:pt x="10627" y="4013"/>
                  </a:lnTo>
                  <a:lnTo>
                    <a:pt x="10784" y="4389"/>
                  </a:lnTo>
                  <a:lnTo>
                    <a:pt x="10909" y="4546"/>
                  </a:lnTo>
                  <a:lnTo>
                    <a:pt x="11035" y="4734"/>
                  </a:lnTo>
                  <a:lnTo>
                    <a:pt x="11285" y="5016"/>
                  </a:lnTo>
                  <a:lnTo>
                    <a:pt x="11599" y="5267"/>
                  </a:lnTo>
                  <a:lnTo>
                    <a:pt x="11912" y="5486"/>
                  </a:lnTo>
                  <a:lnTo>
                    <a:pt x="12288" y="5643"/>
                  </a:lnTo>
                  <a:lnTo>
                    <a:pt x="12633" y="5768"/>
                  </a:lnTo>
                  <a:lnTo>
                    <a:pt x="13041" y="5862"/>
                  </a:lnTo>
                  <a:lnTo>
                    <a:pt x="13417" y="5925"/>
                  </a:lnTo>
                  <a:lnTo>
                    <a:pt x="14106" y="5925"/>
                  </a:lnTo>
                  <a:lnTo>
                    <a:pt x="14389" y="5894"/>
                  </a:lnTo>
                  <a:lnTo>
                    <a:pt x="14671" y="5831"/>
                  </a:lnTo>
                  <a:lnTo>
                    <a:pt x="14953" y="5768"/>
                  </a:lnTo>
                  <a:lnTo>
                    <a:pt x="15016" y="5768"/>
                  </a:lnTo>
                  <a:lnTo>
                    <a:pt x="15047" y="5737"/>
                  </a:lnTo>
                  <a:lnTo>
                    <a:pt x="15078" y="5643"/>
                  </a:lnTo>
                  <a:lnTo>
                    <a:pt x="15047" y="5549"/>
                  </a:lnTo>
                  <a:lnTo>
                    <a:pt x="15016" y="5486"/>
                  </a:lnTo>
                  <a:lnTo>
                    <a:pt x="14953" y="5486"/>
                  </a:lnTo>
                  <a:lnTo>
                    <a:pt x="14608" y="5392"/>
                  </a:lnTo>
                  <a:lnTo>
                    <a:pt x="14295" y="5330"/>
                  </a:lnTo>
                  <a:lnTo>
                    <a:pt x="13605" y="5204"/>
                  </a:lnTo>
                  <a:lnTo>
                    <a:pt x="13291" y="5141"/>
                  </a:lnTo>
                  <a:lnTo>
                    <a:pt x="12947" y="5047"/>
                  </a:lnTo>
                  <a:lnTo>
                    <a:pt x="12633" y="4891"/>
                  </a:lnTo>
                  <a:lnTo>
                    <a:pt x="12351" y="4734"/>
                  </a:lnTo>
                  <a:lnTo>
                    <a:pt x="12069" y="4515"/>
                  </a:lnTo>
                  <a:lnTo>
                    <a:pt x="11850" y="4295"/>
                  </a:lnTo>
                  <a:lnTo>
                    <a:pt x="11661" y="4013"/>
                  </a:lnTo>
                  <a:lnTo>
                    <a:pt x="11536" y="3731"/>
                  </a:lnTo>
                  <a:lnTo>
                    <a:pt x="11442" y="3417"/>
                  </a:lnTo>
                  <a:lnTo>
                    <a:pt x="11442" y="3261"/>
                  </a:lnTo>
                  <a:lnTo>
                    <a:pt x="11473" y="3104"/>
                  </a:lnTo>
                  <a:lnTo>
                    <a:pt x="11505" y="2947"/>
                  </a:lnTo>
                  <a:lnTo>
                    <a:pt x="11536" y="2790"/>
                  </a:lnTo>
                  <a:lnTo>
                    <a:pt x="11599" y="2634"/>
                  </a:lnTo>
                  <a:lnTo>
                    <a:pt x="11724" y="2477"/>
                  </a:lnTo>
                  <a:lnTo>
                    <a:pt x="11818" y="2320"/>
                  </a:lnTo>
                  <a:lnTo>
                    <a:pt x="11944" y="2195"/>
                  </a:lnTo>
                  <a:lnTo>
                    <a:pt x="12100" y="2101"/>
                  </a:lnTo>
                  <a:lnTo>
                    <a:pt x="12226" y="2007"/>
                  </a:lnTo>
                  <a:lnTo>
                    <a:pt x="12382" y="1944"/>
                  </a:lnTo>
                  <a:lnTo>
                    <a:pt x="12539" y="1913"/>
                  </a:lnTo>
                  <a:lnTo>
                    <a:pt x="12853" y="1881"/>
                  </a:lnTo>
                  <a:lnTo>
                    <a:pt x="13197" y="1913"/>
                  </a:lnTo>
                  <a:lnTo>
                    <a:pt x="13542" y="2038"/>
                  </a:lnTo>
                  <a:lnTo>
                    <a:pt x="13856" y="2195"/>
                  </a:lnTo>
                  <a:lnTo>
                    <a:pt x="14106" y="2446"/>
                  </a:lnTo>
                  <a:lnTo>
                    <a:pt x="14357" y="2696"/>
                  </a:lnTo>
                  <a:lnTo>
                    <a:pt x="14545" y="2979"/>
                  </a:lnTo>
                  <a:lnTo>
                    <a:pt x="14702" y="3261"/>
                  </a:lnTo>
                  <a:lnTo>
                    <a:pt x="14827" y="3543"/>
                  </a:lnTo>
                  <a:lnTo>
                    <a:pt x="15047" y="4170"/>
                  </a:lnTo>
                  <a:lnTo>
                    <a:pt x="15266" y="4828"/>
                  </a:lnTo>
                  <a:lnTo>
                    <a:pt x="15329" y="4953"/>
                  </a:lnTo>
                  <a:lnTo>
                    <a:pt x="15423" y="5016"/>
                  </a:lnTo>
                  <a:lnTo>
                    <a:pt x="15517" y="5079"/>
                  </a:lnTo>
                  <a:lnTo>
                    <a:pt x="15674" y="5110"/>
                  </a:lnTo>
                  <a:lnTo>
                    <a:pt x="15768" y="5079"/>
                  </a:lnTo>
                  <a:lnTo>
                    <a:pt x="15862" y="5047"/>
                  </a:lnTo>
                  <a:lnTo>
                    <a:pt x="15956" y="4953"/>
                  </a:lnTo>
                  <a:lnTo>
                    <a:pt x="15987" y="4828"/>
                  </a:lnTo>
                  <a:lnTo>
                    <a:pt x="16019" y="4577"/>
                  </a:lnTo>
                  <a:lnTo>
                    <a:pt x="16019" y="4326"/>
                  </a:lnTo>
                  <a:lnTo>
                    <a:pt x="15987" y="4076"/>
                  </a:lnTo>
                  <a:lnTo>
                    <a:pt x="15956" y="3825"/>
                  </a:lnTo>
                  <a:lnTo>
                    <a:pt x="15893" y="3574"/>
                  </a:lnTo>
                  <a:lnTo>
                    <a:pt x="15799" y="3323"/>
                  </a:lnTo>
                  <a:lnTo>
                    <a:pt x="15580" y="2822"/>
                  </a:lnTo>
                  <a:lnTo>
                    <a:pt x="15266" y="2383"/>
                  </a:lnTo>
                  <a:lnTo>
                    <a:pt x="14921" y="1975"/>
                  </a:lnTo>
                  <a:lnTo>
                    <a:pt x="14545" y="1599"/>
                  </a:lnTo>
                  <a:lnTo>
                    <a:pt x="14326" y="1443"/>
                  </a:lnTo>
                  <a:lnTo>
                    <a:pt x="14106" y="1317"/>
                  </a:lnTo>
                  <a:close/>
                  <a:moveTo>
                    <a:pt x="15956" y="6552"/>
                  </a:moveTo>
                  <a:lnTo>
                    <a:pt x="15580" y="6677"/>
                  </a:lnTo>
                  <a:lnTo>
                    <a:pt x="15235" y="6834"/>
                  </a:lnTo>
                  <a:lnTo>
                    <a:pt x="14890" y="6991"/>
                  </a:lnTo>
                  <a:lnTo>
                    <a:pt x="14545" y="7210"/>
                  </a:lnTo>
                  <a:lnTo>
                    <a:pt x="15956" y="6552"/>
                  </a:lnTo>
                  <a:close/>
                  <a:moveTo>
                    <a:pt x="7775" y="7900"/>
                  </a:moveTo>
                  <a:lnTo>
                    <a:pt x="7398" y="7931"/>
                  </a:lnTo>
                  <a:lnTo>
                    <a:pt x="6991" y="8025"/>
                  </a:lnTo>
                  <a:lnTo>
                    <a:pt x="6646" y="8151"/>
                  </a:lnTo>
                  <a:lnTo>
                    <a:pt x="6301" y="8339"/>
                  </a:lnTo>
                  <a:lnTo>
                    <a:pt x="5988" y="8558"/>
                  </a:lnTo>
                  <a:lnTo>
                    <a:pt x="5862" y="8715"/>
                  </a:lnTo>
                  <a:lnTo>
                    <a:pt x="5737" y="8872"/>
                  </a:lnTo>
                  <a:lnTo>
                    <a:pt x="5643" y="9060"/>
                  </a:lnTo>
                  <a:lnTo>
                    <a:pt x="5518" y="9279"/>
                  </a:lnTo>
                  <a:lnTo>
                    <a:pt x="5455" y="9499"/>
                  </a:lnTo>
                  <a:lnTo>
                    <a:pt x="5361" y="9718"/>
                  </a:lnTo>
                  <a:lnTo>
                    <a:pt x="5330" y="9969"/>
                  </a:lnTo>
                  <a:lnTo>
                    <a:pt x="5298" y="10188"/>
                  </a:lnTo>
                  <a:lnTo>
                    <a:pt x="5330" y="10439"/>
                  </a:lnTo>
                  <a:lnTo>
                    <a:pt x="5361" y="10658"/>
                  </a:lnTo>
                  <a:lnTo>
                    <a:pt x="5424" y="10878"/>
                  </a:lnTo>
                  <a:lnTo>
                    <a:pt x="5486" y="11066"/>
                  </a:lnTo>
                  <a:lnTo>
                    <a:pt x="5612" y="11285"/>
                  </a:lnTo>
                  <a:lnTo>
                    <a:pt x="5737" y="11473"/>
                  </a:lnTo>
                  <a:lnTo>
                    <a:pt x="6646" y="11003"/>
                  </a:lnTo>
                  <a:lnTo>
                    <a:pt x="6552" y="10909"/>
                  </a:lnTo>
                  <a:lnTo>
                    <a:pt x="6458" y="10784"/>
                  </a:lnTo>
                  <a:lnTo>
                    <a:pt x="6395" y="10658"/>
                  </a:lnTo>
                  <a:lnTo>
                    <a:pt x="6364" y="10502"/>
                  </a:lnTo>
                  <a:lnTo>
                    <a:pt x="6364" y="10345"/>
                  </a:lnTo>
                  <a:lnTo>
                    <a:pt x="6364" y="10188"/>
                  </a:lnTo>
                  <a:lnTo>
                    <a:pt x="6395" y="10000"/>
                  </a:lnTo>
                  <a:lnTo>
                    <a:pt x="6458" y="9812"/>
                  </a:lnTo>
                  <a:lnTo>
                    <a:pt x="6583" y="9593"/>
                  </a:lnTo>
                  <a:lnTo>
                    <a:pt x="6709" y="9405"/>
                  </a:lnTo>
                  <a:lnTo>
                    <a:pt x="6834" y="9248"/>
                  </a:lnTo>
                  <a:lnTo>
                    <a:pt x="6991" y="9122"/>
                  </a:lnTo>
                  <a:lnTo>
                    <a:pt x="7179" y="9028"/>
                  </a:lnTo>
                  <a:lnTo>
                    <a:pt x="7367" y="8966"/>
                  </a:lnTo>
                  <a:lnTo>
                    <a:pt x="7586" y="8903"/>
                  </a:lnTo>
                  <a:lnTo>
                    <a:pt x="8025" y="8903"/>
                  </a:lnTo>
                  <a:lnTo>
                    <a:pt x="8276" y="8966"/>
                  </a:lnTo>
                  <a:lnTo>
                    <a:pt x="8746" y="9091"/>
                  </a:lnTo>
                  <a:lnTo>
                    <a:pt x="9248" y="9279"/>
                  </a:lnTo>
                  <a:lnTo>
                    <a:pt x="9749" y="9499"/>
                  </a:lnTo>
                  <a:lnTo>
                    <a:pt x="10909" y="8934"/>
                  </a:lnTo>
                  <a:lnTo>
                    <a:pt x="10564" y="8715"/>
                  </a:lnTo>
                  <a:lnTo>
                    <a:pt x="10188" y="8527"/>
                  </a:lnTo>
                  <a:lnTo>
                    <a:pt x="9812" y="8370"/>
                  </a:lnTo>
                  <a:lnTo>
                    <a:pt x="9405" y="8213"/>
                  </a:lnTo>
                  <a:lnTo>
                    <a:pt x="8997" y="8088"/>
                  </a:lnTo>
                  <a:lnTo>
                    <a:pt x="8590" y="7994"/>
                  </a:lnTo>
                  <a:lnTo>
                    <a:pt x="8182" y="7931"/>
                  </a:lnTo>
                  <a:lnTo>
                    <a:pt x="7775" y="7900"/>
                  </a:lnTo>
                  <a:close/>
                  <a:moveTo>
                    <a:pt x="10157" y="1756"/>
                  </a:moveTo>
                  <a:lnTo>
                    <a:pt x="9561" y="1850"/>
                  </a:lnTo>
                  <a:lnTo>
                    <a:pt x="9311" y="2132"/>
                  </a:lnTo>
                  <a:lnTo>
                    <a:pt x="9060" y="2414"/>
                  </a:lnTo>
                  <a:lnTo>
                    <a:pt x="8809" y="2696"/>
                  </a:lnTo>
                  <a:lnTo>
                    <a:pt x="8527" y="2947"/>
                  </a:lnTo>
                  <a:lnTo>
                    <a:pt x="8119" y="3229"/>
                  </a:lnTo>
                  <a:lnTo>
                    <a:pt x="7681" y="3480"/>
                  </a:lnTo>
                  <a:lnTo>
                    <a:pt x="6834" y="3950"/>
                  </a:lnTo>
                  <a:lnTo>
                    <a:pt x="6427" y="4201"/>
                  </a:lnTo>
                  <a:lnTo>
                    <a:pt x="6019" y="4452"/>
                  </a:lnTo>
                  <a:lnTo>
                    <a:pt x="5643" y="4765"/>
                  </a:lnTo>
                  <a:lnTo>
                    <a:pt x="5298" y="5141"/>
                  </a:lnTo>
                  <a:lnTo>
                    <a:pt x="4953" y="5549"/>
                  </a:lnTo>
                  <a:lnTo>
                    <a:pt x="4671" y="5988"/>
                  </a:lnTo>
                  <a:lnTo>
                    <a:pt x="4452" y="6458"/>
                  </a:lnTo>
                  <a:lnTo>
                    <a:pt x="4232" y="6928"/>
                  </a:lnTo>
                  <a:lnTo>
                    <a:pt x="4044" y="7430"/>
                  </a:lnTo>
                  <a:lnTo>
                    <a:pt x="3888" y="7900"/>
                  </a:lnTo>
                  <a:lnTo>
                    <a:pt x="3605" y="8934"/>
                  </a:lnTo>
                  <a:lnTo>
                    <a:pt x="3104" y="10972"/>
                  </a:lnTo>
                  <a:lnTo>
                    <a:pt x="2822" y="12006"/>
                  </a:lnTo>
                  <a:lnTo>
                    <a:pt x="2665" y="12508"/>
                  </a:lnTo>
                  <a:lnTo>
                    <a:pt x="2477" y="12978"/>
                  </a:lnTo>
                  <a:lnTo>
                    <a:pt x="2164" y="13605"/>
                  </a:lnTo>
                  <a:lnTo>
                    <a:pt x="1819" y="14201"/>
                  </a:lnTo>
                  <a:lnTo>
                    <a:pt x="1098" y="15266"/>
                  </a:lnTo>
                  <a:lnTo>
                    <a:pt x="753" y="15799"/>
                  </a:lnTo>
                  <a:lnTo>
                    <a:pt x="440" y="16363"/>
                  </a:lnTo>
                  <a:lnTo>
                    <a:pt x="314" y="16646"/>
                  </a:lnTo>
                  <a:lnTo>
                    <a:pt x="189" y="16928"/>
                  </a:lnTo>
                  <a:lnTo>
                    <a:pt x="95" y="17241"/>
                  </a:lnTo>
                  <a:lnTo>
                    <a:pt x="1" y="17555"/>
                  </a:lnTo>
                  <a:lnTo>
                    <a:pt x="32" y="17805"/>
                  </a:lnTo>
                  <a:lnTo>
                    <a:pt x="95" y="18056"/>
                  </a:lnTo>
                  <a:lnTo>
                    <a:pt x="189" y="18338"/>
                  </a:lnTo>
                  <a:lnTo>
                    <a:pt x="283" y="18589"/>
                  </a:lnTo>
                  <a:lnTo>
                    <a:pt x="314" y="18652"/>
                  </a:lnTo>
                  <a:lnTo>
                    <a:pt x="377" y="18714"/>
                  </a:lnTo>
                  <a:lnTo>
                    <a:pt x="471" y="18746"/>
                  </a:lnTo>
                  <a:lnTo>
                    <a:pt x="596" y="18714"/>
                  </a:lnTo>
                  <a:lnTo>
                    <a:pt x="690" y="18620"/>
                  </a:lnTo>
                  <a:lnTo>
                    <a:pt x="753" y="18526"/>
                  </a:lnTo>
                  <a:lnTo>
                    <a:pt x="784" y="18401"/>
                  </a:lnTo>
                  <a:lnTo>
                    <a:pt x="722" y="18087"/>
                  </a:lnTo>
                  <a:lnTo>
                    <a:pt x="690" y="17805"/>
                  </a:lnTo>
                  <a:lnTo>
                    <a:pt x="690" y="17555"/>
                  </a:lnTo>
                  <a:lnTo>
                    <a:pt x="722" y="17272"/>
                  </a:lnTo>
                  <a:lnTo>
                    <a:pt x="753" y="17022"/>
                  </a:lnTo>
                  <a:lnTo>
                    <a:pt x="816" y="16771"/>
                  </a:lnTo>
                  <a:lnTo>
                    <a:pt x="1004" y="16301"/>
                  </a:lnTo>
                  <a:lnTo>
                    <a:pt x="1223" y="15831"/>
                  </a:lnTo>
                  <a:lnTo>
                    <a:pt x="1474" y="15392"/>
                  </a:lnTo>
                  <a:lnTo>
                    <a:pt x="1787" y="14953"/>
                  </a:lnTo>
                  <a:lnTo>
                    <a:pt x="2101" y="14514"/>
                  </a:lnTo>
                  <a:lnTo>
                    <a:pt x="2320" y="14106"/>
                  </a:lnTo>
                  <a:lnTo>
                    <a:pt x="2602" y="13699"/>
                  </a:lnTo>
                  <a:lnTo>
                    <a:pt x="2885" y="13291"/>
                  </a:lnTo>
                  <a:lnTo>
                    <a:pt x="3261" y="12947"/>
                  </a:lnTo>
                  <a:lnTo>
                    <a:pt x="3449" y="12571"/>
                  </a:lnTo>
                  <a:lnTo>
                    <a:pt x="3637" y="12194"/>
                  </a:lnTo>
                  <a:lnTo>
                    <a:pt x="3794" y="11756"/>
                  </a:lnTo>
                  <a:lnTo>
                    <a:pt x="3950" y="11317"/>
                  </a:lnTo>
                  <a:lnTo>
                    <a:pt x="4044" y="10846"/>
                  </a:lnTo>
                  <a:lnTo>
                    <a:pt x="4138" y="10408"/>
                  </a:lnTo>
                  <a:lnTo>
                    <a:pt x="4264" y="9499"/>
                  </a:lnTo>
                  <a:lnTo>
                    <a:pt x="4358" y="8558"/>
                  </a:lnTo>
                  <a:lnTo>
                    <a:pt x="4515" y="7712"/>
                  </a:lnTo>
                  <a:lnTo>
                    <a:pt x="4577" y="7304"/>
                  </a:lnTo>
                  <a:lnTo>
                    <a:pt x="4703" y="6928"/>
                  </a:lnTo>
                  <a:lnTo>
                    <a:pt x="4828" y="6583"/>
                  </a:lnTo>
                  <a:lnTo>
                    <a:pt x="4953" y="6239"/>
                  </a:lnTo>
                  <a:lnTo>
                    <a:pt x="5110" y="5925"/>
                  </a:lnTo>
                  <a:lnTo>
                    <a:pt x="5298" y="5643"/>
                  </a:lnTo>
                  <a:lnTo>
                    <a:pt x="5486" y="5361"/>
                  </a:lnTo>
                  <a:lnTo>
                    <a:pt x="5737" y="5079"/>
                  </a:lnTo>
                  <a:lnTo>
                    <a:pt x="5988" y="4828"/>
                  </a:lnTo>
                  <a:lnTo>
                    <a:pt x="6239" y="4577"/>
                  </a:lnTo>
                  <a:lnTo>
                    <a:pt x="6552" y="4326"/>
                  </a:lnTo>
                  <a:lnTo>
                    <a:pt x="6866" y="4107"/>
                  </a:lnTo>
                  <a:lnTo>
                    <a:pt x="7618" y="3637"/>
                  </a:lnTo>
                  <a:lnTo>
                    <a:pt x="8307" y="3229"/>
                  </a:lnTo>
                  <a:lnTo>
                    <a:pt x="8966" y="2790"/>
                  </a:lnTo>
                  <a:lnTo>
                    <a:pt x="9279" y="2571"/>
                  </a:lnTo>
                  <a:lnTo>
                    <a:pt x="9561" y="2320"/>
                  </a:lnTo>
                  <a:lnTo>
                    <a:pt x="9875" y="2069"/>
                  </a:lnTo>
                  <a:lnTo>
                    <a:pt x="10157" y="1756"/>
                  </a:lnTo>
                  <a:close/>
                  <a:moveTo>
                    <a:pt x="408" y="20219"/>
                  </a:moveTo>
                  <a:lnTo>
                    <a:pt x="314" y="20250"/>
                  </a:lnTo>
                  <a:lnTo>
                    <a:pt x="251" y="20282"/>
                  </a:lnTo>
                  <a:lnTo>
                    <a:pt x="189" y="20344"/>
                  </a:lnTo>
                  <a:lnTo>
                    <a:pt x="345" y="20815"/>
                  </a:lnTo>
                  <a:lnTo>
                    <a:pt x="534" y="21285"/>
                  </a:lnTo>
                  <a:lnTo>
                    <a:pt x="722" y="21724"/>
                  </a:lnTo>
                  <a:lnTo>
                    <a:pt x="972" y="22131"/>
                  </a:lnTo>
                  <a:lnTo>
                    <a:pt x="1223" y="22539"/>
                  </a:lnTo>
                  <a:lnTo>
                    <a:pt x="1505" y="22915"/>
                  </a:lnTo>
                  <a:lnTo>
                    <a:pt x="1819" y="23228"/>
                  </a:lnTo>
                  <a:lnTo>
                    <a:pt x="2164" y="23510"/>
                  </a:lnTo>
                  <a:lnTo>
                    <a:pt x="2634" y="23824"/>
                  </a:lnTo>
                  <a:lnTo>
                    <a:pt x="3135" y="24075"/>
                  </a:lnTo>
                  <a:lnTo>
                    <a:pt x="3668" y="24294"/>
                  </a:lnTo>
                  <a:lnTo>
                    <a:pt x="4232" y="24482"/>
                  </a:lnTo>
                  <a:lnTo>
                    <a:pt x="4797" y="24639"/>
                  </a:lnTo>
                  <a:lnTo>
                    <a:pt x="5361" y="24733"/>
                  </a:lnTo>
                  <a:lnTo>
                    <a:pt x="5925" y="24796"/>
                  </a:lnTo>
                  <a:lnTo>
                    <a:pt x="7179" y="24796"/>
                  </a:lnTo>
                  <a:lnTo>
                    <a:pt x="7806" y="24702"/>
                  </a:lnTo>
                  <a:lnTo>
                    <a:pt x="8464" y="24576"/>
                  </a:lnTo>
                  <a:lnTo>
                    <a:pt x="9060" y="24419"/>
                  </a:lnTo>
                  <a:lnTo>
                    <a:pt x="9373" y="24294"/>
                  </a:lnTo>
                  <a:lnTo>
                    <a:pt x="9655" y="24169"/>
                  </a:lnTo>
                  <a:lnTo>
                    <a:pt x="9969" y="23981"/>
                  </a:lnTo>
                  <a:lnTo>
                    <a:pt x="10220" y="23824"/>
                  </a:lnTo>
                  <a:lnTo>
                    <a:pt x="10784" y="23416"/>
                  </a:lnTo>
                  <a:lnTo>
                    <a:pt x="11285" y="22946"/>
                  </a:lnTo>
                  <a:lnTo>
                    <a:pt x="9812" y="23009"/>
                  </a:lnTo>
                  <a:lnTo>
                    <a:pt x="9279" y="23322"/>
                  </a:lnTo>
                  <a:lnTo>
                    <a:pt x="8715" y="23573"/>
                  </a:lnTo>
                  <a:lnTo>
                    <a:pt x="8025" y="23855"/>
                  </a:lnTo>
                  <a:lnTo>
                    <a:pt x="7336" y="24043"/>
                  </a:lnTo>
                  <a:lnTo>
                    <a:pt x="6709" y="24137"/>
                  </a:lnTo>
                  <a:lnTo>
                    <a:pt x="6082" y="24169"/>
                  </a:lnTo>
                  <a:lnTo>
                    <a:pt x="5643" y="24169"/>
                  </a:lnTo>
                  <a:lnTo>
                    <a:pt x="5235" y="24106"/>
                  </a:lnTo>
                  <a:lnTo>
                    <a:pt x="4859" y="24043"/>
                  </a:lnTo>
                  <a:lnTo>
                    <a:pt x="4483" y="23918"/>
                  </a:lnTo>
                  <a:lnTo>
                    <a:pt x="4107" y="23761"/>
                  </a:lnTo>
                  <a:lnTo>
                    <a:pt x="3731" y="23604"/>
                  </a:lnTo>
                  <a:lnTo>
                    <a:pt x="3386" y="23385"/>
                  </a:lnTo>
                  <a:lnTo>
                    <a:pt x="3073" y="23166"/>
                  </a:lnTo>
                  <a:lnTo>
                    <a:pt x="2728" y="22883"/>
                  </a:lnTo>
                  <a:lnTo>
                    <a:pt x="2414" y="22601"/>
                  </a:lnTo>
                  <a:lnTo>
                    <a:pt x="2132" y="22288"/>
                  </a:lnTo>
                  <a:lnTo>
                    <a:pt x="1850" y="21943"/>
                  </a:lnTo>
                  <a:lnTo>
                    <a:pt x="1568" y="21598"/>
                  </a:lnTo>
                  <a:lnTo>
                    <a:pt x="1286" y="21222"/>
                  </a:lnTo>
                  <a:lnTo>
                    <a:pt x="1035" y="20815"/>
                  </a:lnTo>
                  <a:lnTo>
                    <a:pt x="816" y="20376"/>
                  </a:lnTo>
                  <a:lnTo>
                    <a:pt x="753" y="20313"/>
                  </a:lnTo>
                  <a:lnTo>
                    <a:pt x="690" y="20250"/>
                  </a:lnTo>
                  <a:lnTo>
                    <a:pt x="596" y="20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3809775" y="3784175"/>
              <a:ext cx="277450" cy="114425"/>
            </a:xfrm>
            <a:custGeom>
              <a:rect b="b" l="l" r="r" t="t"/>
              <a:pathLst>
                <a:path extrusionOk="0" fill="none" h="4577" w="11098">
                  <a:moveTo>
                    <a:pt x="314" y="0"/>
                  </a:moveTo>
                  <a:lnTo>
                    <a:pt x="314" y="0"/>
                  </a:lnTo>
                  <a:lnTo>
                    <a:pt x="220" y="0"/>
                  </a:lnTo>
                  <a:lnTo>
                    <a:pt x="126" y="31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157" y="596"/>
                  </a:lnTo>
                  <a:lnTo>
                    <a:pt x="346" y="1066"/>
                  </a:lnTo>
                  <a:lnTo>
                    <a:pt x="534" y="1505"/>
                  </a:lnTo>
                  <a:lnTo>
                    <a:pt x="784" y="1912"/>
                  </a:lnTo>
                  <a:lnTo>
                    <a:pt x="1035" y="2320"/>
                  </a:lnTo>
                  <a:lnTo>
                    <a:pt x="1317" y="2696"/>
                  </a:lnTo>
                  <a:lnTo>
                    <a:pt x="1631" y="3009"/>
                  </a:lnTo>
                  <a:lnTo>
                    <a:pt x="1976" y="3291"/>
                  </a:lnTo>
                  <a:lnTo>
                    <a:pt x="1976" y="3291"/>
                  </a:lnTo>
                  <a:lnTo>
                    <a:pt x="2446" y="3605"/>
                  </a:lnTo>
                  <a:lnTo>
                    <a:pt x="2947" y="3856"/>
                  </a:lnTo>
                  <a:lnTo>
                    <a:pt x="3480" y="4075"/>
                  </a:lnTo>
                  <a:lnTo>
                    <a:pt x="4044" y="4263"/>
                  </a:lnTo>
                  <a:lnTo>
                    <a:pt x="4609" y="4420"/>
                  </a:lnTo>
                  <a:lnTo>
                    <a:pt x="5173" y="4514"/>
                  </a:lnTo>
                  <a:lnTo>
                    <a:pt x="5737" y="4577"/>
                  </a:lnTo>
                  <a:lnTo>
                    <a:pt x="6333" y="4577"/>
                  </a:lnTo>
                  <a:lnTo>
                    <a:pt x="6333" y="4577"/>
                  </a:lnTo>
                  <a:lnTo>
                    <a:pt x="6991" y="4577"/>
                  </a:lnTo>
                  <a:lnTo>
                    <a:pt x="7618" y="4483"/>
                  </a:lnTo>
                  <a:lnTo>
                    <a:pt x="8276" y="4357"/>
                  </a:lnTo>
                  <a:lnTo>
                    <a:pt x="8872" y="4200"/>
                  </a:lnTo>
                  <a:lnTo>
                    <a:pt x="8872" y="4200"/>
                  </a:lnTo>
                  <a:lnTo>
                    <a:pt x="9185" y="4075"/>
                  </a:lnTo>
                  <a:lnTo>
                    <a:pt x="9467" y="3950"/>
                  </a:lnTo>
                  <a:lnTo>
                    <a:pt x="9781" y="3762"/>
                  </a:lnTo>
                  <a:lnTo>
                    <a:pt x="10032" y="3605"/>
                  </a:lnTo>
                  <a:lnTo>
                    <a:pt x="10596" y="3197"/>
                  </a:lnTo>
                  <a:lnTo>
                    <a:pt x="11097" y="2727"/>
                  </a:lnTo>
                  <a:lnTo>
                    <a:pt x="11097" y="2727"/>
                  </a:lnTo>
                  <a:lnTo>
                    <a:pt x="9624" y="2790"/>
                  </a:lnTo>
                  <a:lnTo>
                    <a:pt x="9624" y="2790"/>
                  </a:lnTo>
                  <a:lnTo>
                    <a:pt x="9091" y="3103"/>
                  </a:lnTo>
                  <a:lnTo>
                    <a:pt x="8527" y="3354"/>
                  </a:lnTo>
                  <a:lnTo>
                    <a:pt x="8527" y="3354"/>
                  </a:lnTo>
                  <a:lnTo>
                    <a:pt x="7837" y="3636"/>
                  </a:lnTo>
                  <a:lnTo>
                    <a:pt x="7148" y="3824"/>
                  </a:lnTo>
                  <a:lnTo>
                    <a:pt x="6521" y="3918"/>
                  </a:lnTo>
                  <a:lnTo>
                    <a:pt x="5894" y="3950"/>
                  </a:lnTo>
                  <a:lnTo>
                    <a:pt x="5894" y="3950"/>
                  </a:lnTo>
                  <a:lnTo>
                    <a:pt x="5455" y="3950"/>
                  </a:lnTo>
                  <a:lnTo>
                    <a:pt x="5047" y="3887"/>
                  </a:lnTo>
                  <a:lnTo>
                    <a:pt x="4671" y="3824"/>
                  </a:lnTo>
                  <a:lnTo>
                    <a:pt x="4295" y="3699"/>
                  </a:lnTo>
                  <a:lnTo>
                    <a:pt x="3919" y="3542"/>
                  </a:lnTo>
                  <a:lnTo>
                    <a:pt x="3543" y="3385"/>
                  </a:lnTo>
                  <a:lnTo>
                    <a:pt x="3198" y="3166"/>
                  </a:lnTo>
                  <a:lnTo>
                    <a:pt x="2885" y="2947"/>
                  </a:lnTo>
                  <a:lnTo>
                    <a:pt x="2540" y="2664"/>
                  </a:lnTo>
                  <a:lnTo>
                    <a:pt x="2226" y="2382"/>
                  </a:lnTo>
                  <a:lnTo>
                    <a:pt x="1944" y="2069"/>
                  </a:lnTo>
                  <a:lnTo>
                    <a:pt x="1662" y="1724"/>
                  </a:lnTo>
                  <a:lnTo>
                    <a:pt x="1380" y="1379"/>
                  </a:lnTo>
                  <a:lnTo>
                    <a:pt x="1098" y="1003"/>
                  </a:lnTo>
                  <a:lnTo>
                    <a:pt x="847" y="596"/>
                  </a:lnTo>
                  <a:lnTo>
                    <a:pt x="628" y="157"/>
                  </a:lnTo>
                  <a:lnTo>
                    <a:pt x="628" y="157"/>
                  </a:lnTo>
                  <a:lnTo>
                    <a:pt x="565" y="94"/>
                  </a:lnTo>
                  <a:lnTo>
                    <a:pt x="502" y="31"/>
                  </a:lnTo>
                  <a:lnTo>
                    <a:pt x="408" y="0"/>
                  </a:lnTo>
                  <a:lnTo>
                    <a:pt x="3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937525" y="3476175"/>
              <a:ext cx="140300" cy="89375"/>
            </a:xfrm>
            <a:custGeom>
              <a:rect b="b" l="l" r="r" t="t"/>
              <a:pathLst>
                <a:path extrusionOk="0" fill="none" h="3575" w="5612">
                  <a:moveTo>
                    <a:pt x="2477" y="1"/>
                  </a:moveTo>
                  <a:lnTo>
                    <a:pt x="2477" y="1"/>
                  </a:lnTo>
                  <a:lnTo>
                    <a:pt x="2100" y="32"/>
                  </a:lnTo>
                  <a:lnTo>
                    <a:pt x="1693" y="126"/>
                  </a:lnTo>
                  <a:lnTo>
                    <a:pt x="1348" y="252"/>
                  </a:lnTo>
                  <a:lnTo>
                    <a:pt x="1003" y="440"/>
                  </a:lnTo>
                  <a:lnTo>
                    <a:pt x="690" y="659"/>
                  </a:lnTo>
                  <a:lnTo>
                    <a:pt x="564" y="816"/>
                  </a:lnTo>
                  <a:lnTo>
                    <a:pt x="439" y="973"/>
                  </a:lnTo>
                  <a:lnTo>
                    <a:pt x="345" y="1161"/>
                  </a:lnTo>
                  <a:lnTo>
                    <a:pt x="220" y="1380"/>
                  </a:lnTo>
                  <a:lnTo>
                    <a:pt x="157" y="160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32" y="2070"/>
                  </a:lnTo>
                  <a:lnTo>
                    <a:pt x="0" y="2289"/>
                  </a:lnTo>
                  <a:lnTo>
                    <a:pt x="32" y="2540"/>
                  </a:lnTo>
                  <a:lnTo>
                    <a:pt x="63" y="2759"/>
                  </a:lnTo>
                  <a:lnTo>
                    <a:pt x="126" y="2979"/>
                  </a:lnTo>
                  <a:lnTo>
                    <a:pt x="188" y="3167"/>
                  </a:lnTo>
                  <a:lnTo>
                    <a:pt x="314" y="3386"/>
                  </a:lnTo>
                  <a:lnTo>
                    <a:pt x="439" y="3574"/>
                  </a:lnTo>
                  <a:lnTo>
                    <a:pt x="439" y="3574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254" y="3010"/>
                  </a:lnTo>
                  <a:lnTo>
                    <a:pt x="1160" y="2885"/>
                  </a:lnTo>
                  <a:lnTo>
                    <a:pt x="1097" y="2759"/>
                  </a:lnTo>
                  <a:lnTo>
                    <a:pt x="1066" y="2603"/>
                  </a:lnTo>
                  <a:lnTo>
                    <a:pt x="1066" y="2446"/>
                  </a:lnTo>
                  <a:lnTo>
                    <a:pt x="1066" y="2289"/>
                  </a:lnTo>
                  <a:lnTo>
                    <a:pt x="1097" y="2101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285" y="1694"/>
                  </a:lnTo>
                  <a:lnTo>
                    <a:pt x="1411" y="1506"/>
                  </a:lnTo>
                  <a:lnTo>
                    <a:pt x="1536" y="1349"/>
                  </a:lnTo>
                  <a:lnTo>
                    <a:pt x="1693" y="1223"/>
                  </a:lnTo>
                  <a:lnTo>
                    <a:pt x="1881" y="1129"/>
                  </a:lnTo>
                  <a:lnTo>
                    <a:pt x="2069" y="1067"/>
                  </a:lnTo>
                  <a:lnTo>
                    <a:pt x="2288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727" y="1004"/>
                  </a:lnTo>
                  <a:lnTo>
                    <a:pt x="2978" y="1067"/>
                  </a:lnTo>
                  <a:lnTo>
                    <a:pt x="3448" y="1192"/>
                  </a:lnTo>
                  <a:lnTo>
                    <a:pt x="3950" y="1380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5266" y="816"/>
                  </a:lnTo>
                  <a:lnTo>
                    <a:pt x="4890" y="628"/>
                  </a:lnTo>
                  <a:lnTo>
                    <a:pt x="4514" y="471"/>
                  </a:lnTo>
                  <a:lnTo>
                    <a:pt x="4107" y="314"/>
                  </a:lnTo>
                  <a:lnTo>
                    <a:pt x="3699" y="189"/>
                  </a:lnTo>
                  <a:lnTo>
                    <a:pt x="3292" y="95"/>
                  </a:lnTo>
                  <a:lnTo>
                    <a:pt x="2884" y="32"/>
                  </a:lnTo>
                  <a:lnTo>
                    <a:pt x="24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4168700" y="3442500"/>
              <a:ext cx="35275" cy="16475"/>
            </a:xfrm>
            <a:custGeom>
              <a:rect b="b" l="l" r="r" t="t"/>
              <a:pathLst>
                <a:path extrusionOk="0" fill="none" h="659" w="1411">
                  <a:moveTo>
                    <a:pt x="1411" y="0"/>
                  </a:moveTo>
                  <a:lnTo>
                    <a:pt x="1411" y="0"/>
                  </a:lnTo>
                  <a:lnTo>
                    <a:pt x="1035" y="125"/>
                  </a:lnTo>
                  <a:lnTo>
                    <a:pt x="690" y="282"/>
                  </a:lnTo>
                  <a:lnTo>
                    <a:pt x="345" y="439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14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805075" y="3322600"/>
              <a:ext cx="253925" cy="424750"/>
            </a:xfrm>
            <a:custGeom>
              <a:rect b="b" l="l" r="r" t="t"/>
              <a:pathLst>
                <a:path extrusionOk="0" fill="none" h="16990" w="10157">
                  <a:moveTo>
                    <a:pt x="10157" y="0"/>
                  </a:moveTo>
                  <a:lnTo>
                    <a:pt x="10157" y="0"/>
                  </a:lnTo>
                  <a:lnTo>
                    <a:pt x="9561" y="94"/>
                  </a:lnTo>
                  <a:lnTo>
                    <a:pt x="9561" y="94"/>
                  </a:lnTo>
                  <a:lnTo>
                    <a:pt x="9311" y="376"/>
                  </a:lnTo>
                  <a:lnTo>
                    <a:pt x="9060" y="658"/>
                  </a:lnTo>
                  <a:lnTo>
                    <a:pt x="8809" y="940"/>
                  </a:lnTo>
                  <a:lnTo>
                    <a:pt x="8527" y="1191"/>
                  </a:lnTo>
                  <a:lnTo>
                    <a:pt x="8527" y="1191"/>
                  </a:lnTo>
                  <a:lnTo>
                    <a:pt x="8119" y="1473"/>
                  </a:lnTo>
                  <a:lnTo>
                    <a:pt x="7681" y="1724"/>
                  </a:lnTo>
                  <a:lnTo>
                    <a:pt x="6834" y="2194"/>
                  </a:lnTo>
                  <a:lnTo>
                    <a:pt x="6427" y="2445"/>
                  </a:lnTo>
                  <a:lnTo>
                    <a:pt x="6019" y="2696"/>
                  </a:lnTo>
                  <a:lnTo>
                    <a:pt x="5643" y="3009"/>
                  </a:lnTo>
                  <a:lnTo>
                    <a:pt x="5298" y="3385"/>
                  </a:lnTo>
                  <a:lnTo>
                    <a:pt x="5298" y="3385"/>
                  </a:lnTo>
                  <a:lnTo>
                    <a:pt x="4953" y="3793"/>
                  </a:lnTo>
                  <a:lnTo>
                    <a:pt x="4671" y="4232"/>
                  </a:lnTo>
                  <a:lnTo>
                    <a:pt x="4452" y="4702"/>
                  </a:lnTo>
                  <a:lnTo>
                    <a:pt x="4232" y="5172"/>
                  </a:lnTo>
                  <a:lnTo>
                    <a:pt x="4044" y="5674"/>
                  </a:lnTo>
                  <a:lnTo>
                    <a:pt x="3888" y="6144"/>
                  </a:lnTo>
                  <a:lnTo>
                    <a:pt x="3605" y="7178"/>
                  </a:lnTo>
                  <a:lnTo>
                    <a:pt x="3104" y="9216"/>
                  </a:lnTo>
                  <a:lnTo>
                    <a:pt x="2822" y="10250"/>
                  </a:lnTo>
                  <a:lnTo>
                    <a:pt x="2665" y="10752"/>
                  </a:lnTo>
                  <a:lnTo>
                    <a:pt x="2477" y="11222"/>
                  </a:lnTo>
                  <a:lnTo>
                    <a:pt x="2477" y="11222"/>
                  </a:lnTo>
                  <a:lnTo>
                    <a:pt x="2164" y="11849"/>
                  </a:lnTo>
                  <a:lnTo>
                    <a:pt x="1819" y="12445"/>
                  </a:lnTo>
                  <a:lnTo>
                    <a:pt x="1098" y="13510"/>
                  </a:lnTo>
                  <a:lnTo>
                    <a:pt x="753" y="14043"/>
                  </a:lnTo>
                  <a:lnTo>
                    <a:pt x="440" y="14607"/>
                  </a:lnTo>
                  <a:lnTo>
                    <a:pt x="314" y="14890"/>
                  </a:lnTo>
                  <a:lnTo>
                    <a:pt x="189" y="15172"/>
                  </a:lnTo>
                  <a:lnTo>
                    <a:pt x="95" y="15485"/>
                  </a:lnTo>
                  <a:lnTo>
                    <a:pt x="1" y="15799"/>
                  </a:lnTo>
                  <a:lnTo>
                    <a:pt x="1" y="15799"/>
                  </a:lnTo>
                  <a:lnTo>
                    <a:pt x="32" y="16049"/>
                  </a:lnTo>
                  <a:lnTo>
                    <a:pt x="95" y="16300"/>
                  </a:lnTo>
                  <a:lnTo>
                    <a:pt x="189" y="16582"/>
                  </a:lnTo>
                  <a:lnTo>
                    <a:pt x="283" y="16833"/>
                  </a:lnTo>
                  <a:lnTo>
                    <a:pt x="283" y="16833"/>
                  </a:lnTo>
                  <a:lnTo>
                    <a:pt x="314" y="16896"/>
                  </a:lnTo>
                  <a:lnTo>
                    <a:pt x="377" y="16958"/>
                  </a:lnTo>
                  <a:lnTo>
                    <a:pt x="471" y="16990"/>
                  </a:lnTo>
                  <a:lnTo>
                    <a:pt x="471" y="16990"/>
                  </a:lnTo>
                  <a:lnTo>
                    <a:pt x="596" y="16958"/>
                  </a:lnTo>
                  <a:lnTo>
                    <a:pt x="690" y="16864"/>
                  </a:lnTo>
                  <a:lnTo>
                    <a:pt x="753" y="16770"/>
                  </a:lnTo>
                  <a:lnTo>
                    <a:pt x="784" y="16645"/>
                  </a:lnTo>
                  <a:lnTo>
                    <a:pt x="784" y="16645"/>
                  </a:lnTo>
                  <a:lnTo>
                    <a:pt x="722" y="16331"/>
                  </a:lnTo>
                  <a:lnTo>
                    <a:pt x="690" y="16049"/>
                  </a:lnTo>
                  <a:lnTo>
                    <a:pt x="690" y="15799"/>
                  </a:lnTo>
                  <a:lnTo>
                    <a:pt x="722" y="15516"/>
                  </a:lnTo>
                  <a:lnTo>
                    <a:pt x="753" y="15266"/>
                  </a:lnTo>
                  <a:lnTo>
                    <a:pt x="816" y="15015"/>
                  </a:lnTo>
                  <a:lnTo>
                    <a:pt x="1004" y="14545"/>
                  </a:lnTo>
                  <a:lnTo>
                    <a:pt x="1223" y="14075"/>
                  </a:lnTo>
                  <a:lnTo>
                    <a:pt x="1474" y="13636"/>
                  </a:lnTo>
                  <a:lnTo>
                    <a:pt x="1787" y="13197"/>
                  </a:lnTo>
                  <a:lnTo>
                    <a:pt x="2101" y="12758"/>
                  </a:lnTo>
                  <a:lnTo>
                    <a:pt x="2101" y="12758"/>
                  </a:lnTo>
                  <a:lnTo>
                    <a:pt x="2320" y="12350"/>
                  </a:lnTo>
                  <a:lnTo>
                    <a:pt x="2602" y="11943"/>
                  </a:lnTo>
                  <a:lnTo>
                    <a:pt x="2885" y="11535"/>
                  </a:lnTo>
                  <a:lnTo>
                    <a:pt x="3261" y="11191"/>
                  </a:lnTo>
                  <a:lnTo>
                    <a:pt x="3261" y="11191"/>
                  </a:lnTo>
                  <a:lnTo>
                    <a:pt x="3449" y="10815"/>
                  </a:lnTo>
                  <a:lnTo>
                    <a:pt x="3637" y="10438"/>
                  </a:lnTo>
                  <a:lnTo>
                    <a:pt x="3637" y="10438"/>
                  </a:lnTo>
                  <a:lnTo>
                    <a:pt x="3794" y="10000"/>
                  </a:lnTo>
                  <a:lnTo>
                    <a:pt x="3950" y="9561"/>
                  </a:lnTo>
                  <a:lnTo>
                    <a:pt x="4044" y="9090"/>
                  </a:lnTo>
                  <a:lnTo>
                    <a:pt x="4138" y="8652"/>
                  </a:lnTo>
                  <a:lnTo>
                    <a:pt x="4264" y="7743"/>
                  </a:lnTo>
                  <a:lnTo>
                    <a:pt x="4358" y="6802"/>
                  </a:lnTo>
                  <a:lnTo>
                    <a:pt x="4358" y="6802"/>
                  </a:lnTo>
                  <a:lnTo>
                    <a:pt x="4515" y="5956"/>
                  </a:lnTo>
                  <a:lnTo>
                    <a:pt x="4577" y="5548"/>
                  </a:lnTo>
                  <a:lnTo>
                    <a:pt x="4703" y="5172"/>
                  </a:lnTo>
                  <a:lnTo>
                    <a:pt x="4828" y="4827"/>
                  </a:lnTo>
                  <a:lnTo>
                    <a:pt x="4953" y="4483"/>
                  </a:lnTo>
                  <a:lnTo>
                    <a:pt x="5110" y="4169"/>
                  </a:lnTo>
                  <a:lnTo>
                    <a:pt x="5298" y="3887"/>
                  </a:lnTo>
                  <a:lnTo>
                    <a:pt x="5486" y="3605"/>
                  </a:lnTo>
                  <a:lnTo>
                    <a:pt x="5737" y="3323"/>
                  </a:lnTo>
                  <a:lnTo>
                    <a:pt x="5988" y="3072"/>
                  </a:lnTo>
                  <a:lnTo>
                    <a:pt x="6239" y="2821"/>
                  </a:lnTo>
                  <a:lnTo>
                    <a:pt x="6552" y="2570"/>
                  </a:lnTo>
                  <a:lnTo>
                    <a:pt x="6866" y="2351"/>
                  </a:lnTo>
                  <a:lnTo>
                    <a:pt x="7618" y="1881"/>
                  </a:lnTo>
                  <a:lnTo>
                    <a:pt x="7618" y="1881"/>
                  </a:lnTo>
                  <a:lnTo>
                    <a:pt x="8307" y="1473"/>
                  </a:lnTo>
                  <a:lnTo>
                    <a:pt x="8966" y="1034"/>
                  </a:lnTo>
                  <a:lnTo>
                    <a:pt x="9279" y="815"/>
                  </a:lnTo>
                  <a:lnTo>
                    <a:pt x="9561" y="564"/>
                  </a:lnTo>
                  <a:lnTo>
                    <a:pt x="9875" y="313"/>
                  </a:lnTo>
                  <a:lnTo>
                    <a:pt x="1015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4068400" y="3311625"/>
              <a:ext cx="137150" cy="115225"/>
            </a:xfrm>
            <a:custGeom>
              <a:rect b="b" l="l" r="r" t="t"/>
              <a:pathLst>
                <a:path extrusionOk="0" fill="none" h="4609" w="5486">
                  <a:moveTo>
                    <a:pt x="3573" y="0"/>
                  </a:moveTo>
                  <a:lnTo>
                    <a:pt x="3573" y="0"/>
                  </a:lnTo>
                  <a:lnTo>
                    <a:pt x="658" y="345"/>
                  </a:lnTo>
                  <a:lnTo>
                    <a:pt x="658" y="345"/>
                  </a:lnTo>
                  <a:lnTo>
                    <a:pt x="596" y="376"/>
                  </a:lnTo>
                  <a:lnTo>
                    <a:pt x="596" y="376"/>
                  </a:lnTo>
                  <a:lnTo>
                    <a:pt x="470" y="564"/>
                  </a:lnTo>
                  <a:lnTo>
                    <a:pt x="345" y="721"/>
                  </a:lnTo>
                  <a:lnTo>
                    <a:pt x="157" y="1097"/>
                  </a:lnTo>
                  <a:lnTo>
                    <a:pt x="31" y="1473"/>
                  </a:lnTo>
                  <a:lnTo>
                    <a:pt x="0" y="1881"/>
                  </a:lnTo>
                  <a:lnTo>
                    <a:pt x="0" y="2288"/>
                  </a:lnTo>
                  <a:lnTo>
                    <a:pt x="94" y="2696"/>
                  </a:lnTo>
                  <a:lnTo>
                    <a:pt x="251" y="3072"/>
                  </a:lnTo>
                  <a:lnTo>
                    <a:pt x="376" y="3229"/>
                  </a:lnTo>
                  <a:lnTo>
                    <a:pt x="502" y="3417"/>
                  </a:lnTo>
                  <a:lnTo>
                    <a:pt x="502" y="3417"/>
                  </a:lnTo>
                  <a:lnTo>
                    <a:pt x="752" y="3699"/>
                  </a:lnTo>
                  <a:lnTo>
                    <a:pt x="1066" y="3950"/>
                  </a:lnTo>
                  <a:lnTo>
                    <a:pt x="1379" y="4169"/>
                  </a:lnTo>
                  <a:lnTo>
                    <a:pt x="1755" y="4326"/>
                  </a:lnTo>
                  <a:lnTo>
                    <a:pt x="2100" y="4451"/>
                  </a:lnTo>
                  <a:lnTo>
                    <a:pt x="2508" y="4545"/>
                  </a:lnTo>
                  <a:lnTo>
                    <a:pt x="2884" y="4608"/>
                  </a:lnTo>
                  <a:lnTo>
                    <a:pt x="3291" y="4608"/>
                  </a:lnTo>
                  <a:lnTo>
                    <a:pt x="3291" y="4608"/>
                  </a:lnTo>
                  <a:lnTo>
                    <a:pt x="3573" y="4608"/>
                  </a:lnTo>
                  <a:lnTo>
                    <a:pt x="3856" y="4577"/>
                  </a:lnTo>
                  <a:lnTo>
                    <a:pt x="4138" y="4514"/>
                  </a:lnTo>
                  <a:lnTo>
                    <a:pt x="4420" y="4451"/>
                  </a:lnTo>
                  <a:lnTo>
                    <a:pt x="4420" y="4451"/>
                  </a:lnTo>
                  <a:lnTo>
                    <a:pt x="4483" y="4451"/>
                  </a:lnTo>
                  <a:lnTo>
                    <a:pt x="4514" y="4420"/>
                  </a:lnTo>
                  <a:lnTo>
                    <a:pt x="4545" y="4326"/>
                  </a:lnTo>
                  <a:lnTo>
                    <a:pt x="4514" y="4232"/>
                  </a:lnTo>
                  <a:lnTo>
                    <a:pt x="4483" y="4169"/>
                  </a:lnTo>
                  <a:lnTo>
                    <a:pt x="4420" y="4169"/>
                  </a:lnTo>
                  <a:lnTo>
                    <a:pt x="4420" y="4169"/>
                  </a:lnTo>
                  <a:lnTo>
                    <a:pt x="4075" y="4075"/>
                  </a:lnTo>
                  <a:lnTo>
                    <a:pt x="3762" y="4013"/>
                  </a:lnTo>
                  <a:lnTo>
                    <a:pt x="3072" y="3887"/>
                  </a:lnTo>
                  <a:lnTo>
                    <a:pt x="2758" y="3824"/>
                  </a:lnTo>
                  <a:lnTo>
                    <a:pt x="2414" y="3730"/>
                  </a:lnTo>
                  <a:lnTo>
                    <a:pt x="2100" y="3574"/>
                  </a:lnTo>
                  <a:lnTo>
                    <a:pt x="1818" y="3417"/>
                  </a:lnTo>
                  <a:lnTo>
                    <a:pt x="1818" y="3417"/>
                  </a:lnTo>
                  <a:lnTo>
                    <a:pt x="1536" y="3198"/>
                  </a:lnTo>
                  <a:lnTo>
                    <a:pt x="1317" y="2978"/>
                  </a:lnTo>
                  <a:lnTo>
                    <a:pt x="1128" y="2696"/>
                  </a:lnTo>
                  <a:lnTo>
                    <a:pt x="1003" y="2414"/>
                  </a:lnTo>
                  <a:lnTo>
                    <a:pt x="909" y="2100"/>
                  </a:lnTo>
                  <a:lnTo>
                    <a:pt x="909" y="1944"/>
                  </a:lnTo>
                  <a:lnTo>
                    <a:pt x="940" y="1787"/>
                  </a:lnTo>
                  <a:lnTo>
                    <a:pt x="972" y="1630"/>
                  </a:lnTo>
                  <a:lnTo>
                    <a:pt x="1003" y="1473"/>
                  </a:lnTo>
                  <a:lnTo>
                    <a:pt x="1066" y="1317"/>
                  </a:lnTo>
                  <a:lnTo>
                    <a:pt x="1191" y="1160"/>
                  </a:lnTo>
                  <a:lnTo>
                    <a:pt x="1191" y="1160"/>
                  </a:lnTo>
                  <a:lnTo>
                    <a:pt x="1285" y="1003"/>
                  </a:lnTo>
                  <a:lnTo>
                    <a:pt x="1411" y="878"/>
                  </a:lnTo>
                  <a:lnTo>
                    <a:pt x="1567" y="784"/>
                  </a:lnTo>
                  <a:lnTo>
                    <a:pt x="1693" y="690"/>
                  </a:lnTo>
                  <a:lnTo>
                    <a:pt x="1849" y="627"/>
                  </a:lnTo>
                  <a:lnTo>
                    <a:pt x="2006" y="596"/>
                  </a:lnTo>
                  <a:lnTo>
                    <a:pt x="2320" y="564"/>
                  </a:lnTo>
                  <a:lnTo>
                    <a:pt x="2320" y="564"/>
                  </a:lnTo>
                  <a:lnTo>
                    <a:pt x="2664" y="596"/>
                  </a:lnTo>
                  <a:lnTo>
                    <a:pt x="3009" y="721"/>
                  </a:lnTo>
                  <a:lnTo>
                    <a:pt x="3323" y="878"/>
                  </a:lnTo>
                  <a:lnTo>
                    <a:pt x="3573" y="1129"/>
                  </a:lnTo>
                  <a:lnTo>
                    <a:pt x="3573" y="1129"/>
                  </a:lnTo>
                  <a:lnTo>
                    <a:pt x="3824" y="1379"/>
                  </a:lnTo>
                  <a:lnTo>
                    <a:pt x="4012" y="1662"/>
                  </a:lnTo>
                  <a:lnTo>
                    <a:pt x="4169" y="1944"/>
                  </a:lnTo>
                  <a:lnTo>
                    <a:pt x="4294" y="2226"/>
                  </a:lnTo>
                  <a:lnTo>
                    <a:pt x="4514" y="2853"/>
                  </a:lnTo>
                  <a:lnTo>
                    <a:pt x="4733" y="3511"/>
                  </a:lnTo>
                  <a:lnTo>
                    <a:pt x="4733" y="3511"/>
                  </a:lnTo>
                  <a:lnTo>
                    <a:pt x="4796" y="3636"/>
                  </a:lnTo>
                  <a:lnTo>
                    <a:pt x="4890" y="3699"/>
                  </a:lnTo>
                  <a:lnTo>
                    <a:pt x="4984" y="3762"/>
                  </a:lnTo>
                  <a:lnTo>
                    <a:pt x="5141" y="3793"/>
                  </a:lnTo>
                  <a:lnTo>
                    <a:pt x="5141" y="3793"/>
                  </a:lnTo>
                  <a:lnTo>
                    <a:pt x="5235" y="3762"/>
                  </a:lnTo>
                  <a:lnTo>
                    <a:pt x="5329" y="3730"/>
                  </a:lnTo>
                  <a:lnTo>
                    <a:pt x="5423" y="3636"/>
                  </a:lnTo>
                  <a:lnTo>
                    <a:pt x="5454" y="3511"/>
                  </a:lnTo>
                  <a:lnTo>
                    <a:pt x="5454" y="3511"/>
                  </a:lnTo>
                  <a:lnTo>
                    <a:pt x="5486" y="3260"/>
                  </a:lnTo>
                  <a:lnTo>
                    <a:pt x="5486" y="3009"/>
                  </a:lnTo>
                  <a:lnTo>
                    <a:pt x="5454" y="2759"/>
                  </a:lnTo>
                  <a:lnTo>
                    <a:pt x="5423" y="2508"/>
                  </a:lnTo>
                  <a:lnTo>
                    <a:pt x="5360" y="2257"/>
                  </a:lnTo>
                  <a:lnTo>
                    <a:pt x="5266" y="2006"/>
                  </a:lnTo>
                  <a:lnTo>
                    <a:pt x="5047" y="1505"/>
                  </a:lnTo>
                  <a:lnTo>
                    <a:pt x="4733" y="1066"/>
                  </a:lnTo>
                  <a:lnTo>
                    <a:pt x="4388" y="658"/>
                  </a:lnTo>
                  <a:lnTo>
                    <a:pt x="4012" y="282"/>
                  </a:lnTo>
                  <a:lnTo>
                    <a:pt x="3793" y="126"/>
                  </a:lnTo>
                  <a:lnTo>
                    <a:pt x="35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4290150" y="3293600"/>
              <a:ext cx="31375" cy="90150"/>
            </a:xfrm>
            <a:custGeom>
              <a:rect b="b" l="l" r="r" t="t"/>
              <a:pathLst>
                <a:path extrusionOk="0" fill="none" h="3606" w="1255">
                  <a:moveTo>
                    <a:pt x="1255" y="0"/>
                  </a:moveTo>
                  <a:lnTo>
                    <a:pt x="1255" y="0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32" y="564"/>
                  </a:lnTo>
                  <a:lnTo>
                    <a:pt x="1" y="1003"/>
                  </a:lnTo>
                  <a:lnTo>
                    <a:pt x="1" y="1442"/>
                  </a:lnTo>
                  <a:lnTo>
                    <a:pt x="64" y="1881"/>
                  </a:lnTo>
                  <a:lnTo>
                    <a:pt x="189" y="2320"/>
                  </a:lnTo>
                  <a:lnTo>
                    <a:pt x="314" y="2759"/>
                  </a:lnTo>
                  <a:lnTo>
                    <a:pt x="503" y="3166"/>
                  </a:lnTo>
                  <a:lnTo>
                    <a:pt x="691" y="3542"/>
                  </a:lnTo>
                  <a:lnTo>
                    <a:pt x="691" y="3542"/>
                  </a:lnTo>
                  <a:lnTo>
                    <a:pt x="753" y="3605"/>
                  </a:lnTo>
                  <a:lnTo>
                    <a:pt x="879" y="3605"/>
                  </a:lnTo>
                  <a:lnTo>
                    <a:pt x="879" y="3605"/>
                  </a:lnTo>
                  <a:lnTo>
                    <a:pt x="941" y="3605"/>
                  </a:lnTo>
                  <a:lnTo>
                    <a:pt x="1004" y="3574"/>
                  </a:lnTo>
                  <a:lnTo>
                    <a:pt x="1035" y="3511"/>
                  </a:lnTo>
                  <a:lnTo>
                    <a:pt x="1035" y="3417"/>
                  </a:lnTo>
                  <a:lnTo>
                    <a:pt x="1035" y="3417"/>
                  </a:lnTo>
                  <a:lnTo>
                    <a:pt x="973" y="2853"/>
                  </a:lnTo>
                  <a:lnTo>
                    <a:pt x="910" y="2226"/>
                  </a:lnTo>
                  <a:lnTo>
                    <a:pt x="847" y="1630"/>
                  </a:lnTo>
                  <a:lnTo>
                    <a:pt x="847" y="1348"/>
                  </a:lnTo>
                  <a:lnTo>
                    <a:pt x="847" y="1035"/>
                  </a:lnTo>
                  <a:lnTo>
                    <a:pt x="847" y="1035"/>
                  </a:lnTo>
                  <a:lnTo>
                    <a:pt x="910" y="784"/>
                  </a:lnTo>
                  <a:lnTo>
                    <a:pt x="973" y="533"/>
                  </a:lnTo>
                  <a:lnTo>
                    <a:pt x="1098" y="282"/>
                  </a:lnTo>
                  <a:lnTo>
                    <a:pt x="125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4341100" y="3285750"/>
              <a:ext cx="62725" cy="94075"/>
            </a:xfrm>
            <a:custGeom>
              <a:rect b="b" l="l" r="r" t="t"/>
              <a:pathLst>
                <a:path extrusionOk="0" fill="none" h="3763" w="2509">
                  <a:moveTo>
                    <a:pt x="2508" y="1"/>
                  </a:moveTo>
                  <a:lnTo>
                    <a:pt x="2508" y="1"/>
                  </a:lnTo>
                  <a:lnTo>
                    <a:pt x="1474" y="95"/>
                  </a:lnTo>
                  <a:lnTo>
                    <a:pt x="1474" y="95"/>
                  </a:lnTo>
                  <a:lnTo>
                    <a:pt x="1474" y="408"/>
                  </a:lnTo>
                  <a:lnTo>
                    <a:pt x="1411" y="690"/>
                  </a:lnTo>
                  <a:lnTo>
                    <a:pt x="1286" y="1286"/>
                  </a:lnTo>
                  <a:lnTo>
                    <a:pt x="1286" y="1286"/>
                  </a:lnTo>
                  <a:lnTo>
                    <a:pt x="1160" y="1599"/>
                  </a:lnTo>
                  <a:lnTo>
                    <a:pt x="1035" y="1882"/>
                  </a:lnTo>
                  <a:lnTo>
                    <a:pt x="721" y="2446"/>
                  </a:lnTo>
                  <a:lnTo>
                    <a:pt x="377" y="2979"/>
                  </a:lnTo>
                  <a:lnTo>
                    <a:pt x="63" y="3512"/>
                  </a:lnTo>
                  <a:lnTo>
                    <a:pt x="63" y="3512"/>
                  </a:lnTo>
                  <a:lnTo>
                    <a:pt x="0" y="3637"/>
                  </a:lnTo>
                  <a:lnTo>
                    <a:pt x="0" y="3762"/>
                  </a:lnTo>
                  <a:lnTo>
                    <a:pt x="0" y="3762"/>
                  </a:lnTo>
                  <a:lnTo>
                    <a:pt x="1348" y="3167"/>
                  </a:lnTo>
                  <a:lnTo>
                    <a:pt x="1348" y="3167"/>
                  </a:lnTo>
                  <a:lnTo>
                    <a:pt x="1568" y="2822"/>
                  </a:lnTo>
                  <a:lnTo>
                    <a:pt x="1756" y="2446"/>
                  </a:lnTo>
                  <a:lnTo>
                    <a:pt x="1944" y="2070"/>
                  </a:lnTo>
                  <a:lnTo>
                    <a:pt x="2132" y="1662"/>
                  </a:lnTo>
                  <a:lnTo>
                    <a:pt x="2257" y="1223"/>
                  </a:lnTo>
                  <a:lnTo>
                    <a:pt x="2383" y="816"/>
                  </a:lnTo>
                  <a:lnTo>
                    <a:pt x="2477" y="377"/>
                  </a:lnTo>
                  <a:lnTo>
                    <a:pt x="25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4456300" y="3278700"/>
              <a:ext cx="23525" cy="49400"/>
            </a:xfrm>
            <a:custGeom>
              <a:rect b="b" l="l" r="r" t="t"/>
              <a:pathLst>
                <a:path extrusionOk="0" fill="none" h="1976" w="941">
                  <a:moveTo>
                    <a:pt x="784" y="1"/>
                  </a:moveTo>
                  <a:lnTo>
                    <a:pt x="784" y="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63" y="534"/>
                  </a:lnTo>
                  <a:lnTo>
                    <a:pt x="126" y="1004"/>
                  </a:lnTo>
                  <a:lnTo>
                    <a:pt x="126" y="1505"/>
                  </a:lnTo>
                  <a:lnTo>
                    <a:pt x="94" y="1975"/>
                  </a:lnTo>
                  <a:lnTo>
                    <a:pt x="94" y="1975"/>
                  </a:lnTo>
                  <a:lnTo>
                    <a:pt x="878" y="1631"/>
                  </a:lnTo>
                  <a:lnTo>
                    <a:pt x="878" y="1631"/>
                  </a:lnTo>
                  <a:lnTo>
                    <a:pt x="941" y="1223"/>
                  </a:lnTo>
                  <a:lnTo>
                    <a:pt x="909" y="816"/>
                  </a:lnTo>
                  <a:lnTo>
                    <a:pt x="878" y="408"/>
                  </a:lnTo>
                  <a:lnTo>
                    <a:pt x="7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857575" y="3152525"/>
              <a:ext cx="620700" cy="701400"/>
            </a:xfrm>
            <a:custGeom>
              <a:rect b="b" l="l" r="r" t="t"/>
              <a:pathLst>
                <a:path extrusionOk="0" h="28056" w="24828">
                  <a:moveTo>
                    <a:pt x="20125" y="3418"/>
                  </a:moveTo>
                  <a:lnTo>
                    <a:pt x="19906" y="3449"/>
                  </a:lnTo>
                  <a:lnTo>
                    <a:pt x="19530" y="3574"/>
                  </a:lnTo>
                  <a:lnTo>
                    <a:pt x="19153" y="3762"/>
                  </a:lnTo>
                  <a:lnTo>
                    <a:pt x="18809" y="4013"/>
                  </a:lnTo>
                  <a:lnTo>
                    <a:pt x="18464" y="4295"/>
                  </a:lnTo>
                  <a:lnTo>
                    <a:pt x="18182" y="4609"/>
                  </a:lnTo>
                  <a:lnTo>
                    <a:pt x="17900" y="4922"/>
                  </a:lnTo>
                  <a:lnTo>
                    <a:pt x="17680" y="5236"/>
                  </a:lnTo>
                  <a:lnTo>
                    <a:pt x="17555" y="5486"/>
                  </a:lnTo>
                  <a:lnTo>
                    <a:pt x="17429" y="5769"/>
                  </a:lnTo>
                  <a:lnTo>
                    <a:pt x="17429" y="5769"/>
                  </a:lnTo>
                  <a:lnTo>
                    <a:pt x="18558" y="5643"/>
                  </a:lnTo>
                  <a:lnTo>
                    <a:pt x="18715" y="5424"/>
                  </a:lnTo>
                  <a:lnTo>
                    <a:pt x="18871" y="5236"/>
                  </a:lnTo>
                  <a:lnTo>
                    <a:pt x="19028" y="5048"/>
                  </a:lnTo>
                  <a:lnTo>
                    <a:pt x="19216" y="4860"/>
                  </a:lnTo>
                  <a:lnTo>
                    <a:pt x="19436" y="4734"/>
                  </a:lnTo>
                  <a:lnTo>
                    <a:pt x="19624" y="4609"/>
                  </a:lnTo>
                  <a:lnTo>
                    <a:pt x="19843" y="4515"/>
                  </a:lnTo>
                  <a:lnTo>
                    <a:pt x="20062" y="4483"/>
                  </a:lnTo>
                  <a:lnTo>
                    <a:pt x="20251" y="4452"/>
                  </a:lnTo>
                  <a:lnTo>
                    <a:pt x="20407" y="4483"/>
                  </a:lnTo>
                  <a:lnTo>
                    <a:pt x="20564" y="4546"/>
                  </a:lnTo>
                  <a:lnTo>
                    <a:pt x="20658" y="4609"/>
                  </a:lnTo>
                  <a:lnTo>
                    <a:pt x="20752" y="4734"/>
                  </a:lnTo>
                  <a:lnTo>
                    <a:pt x="20783" y="4860"/>
                  </a:lnTo>
                  <a:lnTo>
                    <a:pt x="20815" y="5016"/>
                  </a:lnTo>
                  <a:lnTo>
                    <a:pt x="20815" y="5424"/>
                  </a:lnTo>
                  <a:lnTo>
                    <a:pt x="21849" y="5330"/>
                  </a:lnTo>
                  <a:lnTo>
                    <a:pt x="21849" y="4985"/>
                  </a:lnTo>
                  <a:lnTo>
                    <a:pt x="21818" y="4640"/>
                  </a:lnTo>
                  <a:lnTo>
                    <a:pt x="21724" y="4358"/>
                  </a:lnTo>
                  <a:lnTo>
                    <a:pt x="21598" y="4076"/>
                  </a:lnTo>
                  <a:lnTo>
                    <a:pt x="21442" y="3856"/>
                  </a:lnTo>
                  <a:lnTo>
                    <a:pt x="21222" y="3668"/>
                  </a:lnTo>
                  <a:lnTo>
                    <a:pt x="20940" y="3543"/>
                  </a:lnTo>
                  <a:lnTo>
                    <a:pt x="20595" y="3449"/>
                  </a:lnTo>
                  <a:lnTo>
                    <a:pt x="20313" y="3418"/>
                  </a:lnTo>
                  <a:close/>
                  <a:moveTo>
                    <a:pt x="10471" y="5988"/>
                  </a:moveTo>
                  <a:lnTo>
                    <a:pt x="10282" y="6019"/>
                  </a:lnTo>
                  <a:lnTo>
                    <a:pt x="10063" y="6082"/>
                  </a:lnTo>
                  <a:lnTo>
                    <a:pt x="9875" y="6145"/>
                  </a:lnTo>
                  <a:lnTo>
                    <a:pt x="9656" y="6239"/>
                  </a:lnTo>
                  <a:lnTo>
                    <a:pt x="9467" y="6364"/>
                  </a:lnTo>
                  <a:lnTo>
                    <a:pt x="9279" y="6521"/>
                  </a:lnTo>
                  <a:lnTo>
                    <a:pt x="9091" y="6709"/>
                  </a:lnTo>
                  <a:lnTo>
                    <a:pt x="12006" y="6364"/>
                  </a:lnTo>
                  <a:lnTo>
                    <a:pt x="11693" y="6207"/>
                  </a:lnTo>
                  <a:lnTo>
                    <a:pt x="11348" y="6082"/>
                  </a:lnTo>
                  <a:lnTo>
                    <a:pt x="11035" y="5988"/>
                  </a:lnTo>
                  <a:close/>
                  <a:moveTo>
                    <a:pt x="18809" y="1"/>
                  </a:moveTo>
                  <a:lnTo>
                    <a:pt x="18370" y="32"/>
                  </a:lnTo>
                  <a:lnTo>
                    <a:pt x="17931" y="64"/>
                  </a:lnTo>
                  <a:lnTo>
                    <a:pt x="17053" y="189"/>
                  </a:lnTo>
                  <a:lnTo>
                    <a:pt x="16238" y="377"/>
                  </a:lnTo>
                  <a:lnTo>
                    <a:pt x="15423" y="596"/>
                  </a:lnTo>
                  <a:lnTo>
                    <a:pt x="14953" y="753"/>
                  </a:lnTo>
                  <a:lnTo>
                    <a:pt x="14483" y="941"/>
                  </a:lnTo>
                  <a:lnTo>
                    <a:pt x="13574" y="1349"/>
                  </a:lnTo>
                  <a:lnTo>
                    <a:pt x="12665" y="1725"/>
                  </a:lnTo>
                  <a:lnTo>
                    <a:pt x="12195" y="1913"/>
                  </a:lnTo>
                  <a:lnTo>
                    <a:pt x="11724" y="2038"/>
                  </a:lnTo>
                  <a:lnTo>
                    <a:pt x="11191" y="2226"/>
                  </a:lnTo>
                  <a:lnTo>
                    <a:pt x="10753" y="2446"/>
                  </a:lnTo>
                  <a:lnTo>
                    <a:pt x="10345" y="2697"/>
                  </a:lnTo>
                  <a:lnTo>
                    <a:pt x="10032" y="2979"/>
                  </a:lnTo>
                  <a:lnTo>
                    <a:pt x="9718" y="3324"/>
                  </a:lnTo>
                  <a:lnTo>
                    <a:pt x="9436" y="3700"/>
                  </a:lnTo>
                  <a:lnTo>
                    <a:pt x="9154" y="4107"/>
                  </a:lnTo>
                  <a:lnTo>
                    <a:pt x="8841" y="4577"/>
                  </a:lnTo>
                  <a:lnTo>
                    <a:pt x="8496" y="5142"/>
                  </a:lnTo>
                  <a:lnTo>
                    <a:pt x="8151" y="5737"/>
                  </a:lnTo>
                  <a:lnTo>
                    <a:pt x="7806" y="6333"/>
                  </a:lnTo>
                  <a:lnTo>
                    <a:pt x="7461" y="6897"/>
                  </a:lnTo>
                  <a:lnTo>
                    <a:pt x="7461" y="6897"/>
                  </a:lnTo>
                  <a:lnTo>
                    <a:pt x="8057" y="6803"/>
                  </a:lnTo>
                  <a:lnTo>
                    <a:pt x="8214" y="6615"/>
                  </a:lnTo>
                  <a:lnTo>
                    <a:pt x="8527" y="6239"/>
                  </a:lnTo>
                  <a:lnTo>
                    <a:pt x="8778" y="5831"/>
                  </a:lnTo>
                  <a:lnTo>
                    <a:pt x="9311" y="5016"/>
                  </a:lnTo>
                  <a:lnTo>
                    <a:pt x="9812" y="4233"/>
                  </a:lnTo>
                  <a:lnTo>
                    <a:pt x="10094" y="3825"/>
                  </a:lnTo>
                  <a:lnTo>
                    <a:pt x="10408" y="3449"/>
                  </a:lnTo>
                  <a:lnTo>
                    <a:pt x="10690" y="3167"/>
                  </a:lnTo>
                  <a:lnTo>
                    <a:pt x="10972" y="2916"/>
                  </a:lnTo>
                  <a:lnTo>
                    <a:pt x="11286" y="2697"/>
                  </a:lnTo>
                  <a:lnTo>
                    <a:pt x="11599" y="2540"/>
                  </a:lnTo>
                  <a:lnTo>
                    <a:pt x="11944" y="2383"/>
                  </a:lnTo>
                  <a:lnTo>
                    <a:pt x="12257" y="2289"/>
                  </a:lnTo>
                  <a:lnTo>
                    <a:pt x="12947" y="2101"/>
                  </a:lnTo>
                  <a:lnTo>
                    <a:pt x="13668" y="1976"/>
                  </a:lnTo>
                  <a:lnTo>
                    <a:pt x="14389" y="1850"/>
                  </a:lnTo>
                  <a:lnTo>
                    <a:pt x="15110" y="1694"/>
                  </a:lnTo>
                  <a:lnTo>
                    <a:pt x="15455" y="1600"/>
                  </a:lnTo>
                  <a:lnTo>
                    <a:pt x="15831" y="1474"/>
                  </a:lnTo>
                  <a:lnTo>
                    <a:pt x="16144" y="1317"/>
                  </a:lnTo>
                  <a:lnTo>
                    <a:pt x="16458" y="1161"/>
                  </a:lnTo>
                  <a:lnTo>
                    <a:pt x="16740" y="1004"/>
                  </a:lnTo>
                  <a:lnTo>
                    <a:pt x="17053" y="879"/>
                  </a:lnTo>
                  <a:lnTo>
                    <a:pt x="17523" y="722"/>
                  </a:lnTo>
                  <a:lnTo>
                    <a:pt x="17962" y="596"/>
                  </a:lnTo>
                  <a:lnTo>
                    <a:pt x="18432" y="534"/>
                  </a:lnTo>
                  <a:lnTo>
                    <a:pt x="19247" y="534"/>
                  </a:lnTo>
                  <a:lnTo>
                    <a:pt x="19655" y="596"/>
                  </a:lnTo>
                  <a:lnTo>
                    <a:pt x="20062" y="691"/>
                  </a:lnTo>
                  <a:lnTo>
                    <a:pt x="20439" y="816"/>
                  </a:lnTo>
                  <a:lnTo>
                    <a:pt x="20815" y="1004"/>
                  </a:lnTo>
                  <a:lnTo>
                    <a:pt x="21191" y="1223"/>
                  </a:lnTo>
                  <a:lnTo>
                    <a:pt x="21567" y="1474"/>
                  </a:lnTo>
                  <a:lnTo>
                    <a:pt x="21912" y="1756"/>
                  </a:lnTo>
                  <a:lnTo>
                    <a:pt x="22319" y="2101"/>
                  </a:lnTo>
                  <a:lnTo>
                    <a:pt x="22664" y="2477"/>
                  </a:lnTo>
                  <a:lnTo>
                    <a:pt x="22978" y="2885"/>
                  </a:lnTo>
                  <a:lnTo>
                    <a:pt x="23260" y="3292"/>
                  </a:lnTo>
                  <a:lnTo>
                    <a:pt x="23479" y="3731"/>
                  </a:lnTo>
                  <a:lnTo>
                    <a:pt x="23667" y="4170"/>
                  </a:lnTo>
                  <a:lnTo>
                    <a:pt x="23824" y="4640"/>
                  </a:lnTo>
                  <a:lnTo>
                    <a:pt x="23949" y="5110"/>
                  </a:lnTo>
                  <a:lnTo>
                    <a:pt x="24733" y="5048"/>
                  </a:lnTo>
                  <a:lnTo>
                    <a:pt x="24545" y="4452"/>
                  </a:lnTo>
                  <a:lnTo>
                    <a:pt x="24326" y="3888"/>
                  </a:lnTo>
                  <a:lnTo>
                    <a:pt x="24012" y="3324"/>
                  </a:lnTo>
                  <a:lnTo>
                    <a:pt x="23699" y="2791"/>
                  </a:lnTo>
                  <a:lnTo>
                    <a:pt x="23322" y="2289"/>
                  </a:lnTo>
                  <a:lnTo>
                    <a:pt x="22915" y="1819"/>
                  </a:lnTo>
                  <a:lnTo>
                    <a:pt x="22507" y="1411"/>
                  </a:lnTo>
                  <a:lnTo>
                    <a:pt x="22069" y="1035"/>
                  </a:lnTo>
                  <a:lnTo>
                    <a:pt x="21724" y="785"/>
                  </a:lnTo>
                  <a:lnTo>
                    <a:pt x="21348" y="565"/>
                  </a:lnTo>
                  <a:lnTo>
                    <a:pt x="20940" y="377"/>
                  </a:lnTo>
                  <a:lnTo>
                    <a:pt x="20533" y="252"/>
                  </a:lnTo>
                  <a:lnTo>
                    <a:pt x="20125" y="126"/>
                  </a:lnTo>
                  <a:lnTo>
                    <a:pt x="19686" y="64"/>
                  </a:lnTo>
                  <a:lnTo>
                    <a:pt x="19247" y="32"/>
                  </a:lnTo>
                  <a:lnTo>
                    <a:pt x="18809" y="1"/>
                  </a:lnTo>
                  <a:close/>
                  <a:moveTo>
                    <a:pt x="24827" y="6678"/>
                  </a:moveTo>
                  <a:lnTo>
                    <a:pt x="24043" y="7022"/>
                  </a:lnTo>
                  <a:lnTo>
                    <a:pt x="23949" y="7775"/>
                  </a:lnTo>
                  <a:lnTo>
                    <a:pt x="23793" y="8527"/>
                  </a:lnTo>
                  <a:lnTo>
                    <a:pt x="23761" y="8652"/>
                  </a:lnTo>
                  <a:lnTo>
                    <a:pt x="23793" y="8778"/>
                  </a:lnTo>
                  <a:lnTo>
                    <a:pt x="23824" y="8872"/>
                  </a:lnTo>
                  <a:lnTo>
                    <a:pt x="23887" y="8966"/>
                  </a:lnTo>
                  <a:lnTo>
                    <a:pt x="23949" y="9029"/>
                  </a:lnTo>
                  <a:lnTo>
                    <a:pt x="24043" y="9091"/>
                  </a:lnTo>
                  <a:lnTo>
                    <a:pt x="24169" y="9123"/>
                  </a:lnTo>
                  <a:lnTo>
                    <a:pt x="24263" y="9123"/>
                  </a:lnTo>
                  <a:lnTo>
                    <a:pt x="24514" y="8057"/>
                  </a:lnTo>
                  <a:lnTo>
                    <a:pt x="24764" y="7054"/>
                  </a:lnTo>
                  <a:lnTo>
                    <a:pt x="24827" y="6678"/>
                  </a:lnTo>
                  <a:close/>
                  <a:moveTo>
                    <a:pt x="20689" y="8496"/>
                  </a:moveTo>
                  <a:lnTo>
                    <a:pt x="19341" y="9091"/>
                  </a:lnTo>
                  <a:lnTo>
                    <a:pt x="19404" y="9248"/>
                  </a:lnTo>
                  <a:lnTo>
                    <a:pt x="19498" y="9342"/>
                  </a:lnTo>
                  <a:lnTo>
                    <a:pt x="19592" y="9436"/>
                  </a:lnTo>
                  <a:lnTo>
                    <a:pt x="19718" y="9467"/>
                  </a:lnTo>
                  <a:lnTo>
                    <a:pt x="19843" y="9436"/>
                  </a:lnTo>
                  <a:lnTo>
                    <a:pt x="19937" y="9373"/>
                  </a:lnTo>
                  <a:lnTo>
                    <a:pt x="20125" y="9217"/>
                  </a:lnTo>
                  <a:lnTo>
                    <a:pt x="20313" y="9029"/>
                  </a:lnTo>
                  <a:lnTo>
                    <a:pt x="20501" y="8778"/>
                  </a:lnTo>
                  <a:lnTo>
                    <a:pt x="20689" y="8496"/>
                  </a:lnTo>
                  <a:close/>
                  <a:moveTo>
                    <a:pt x="23855" y="9969"/>
                  </a:moveTo>
                  <a:lnTo>
                    <a:pt x="23761" y="10000"/>
                  </a:lnTo>
                  <a:lnTo>
                    <a:pt x="23730" y="10094"/>
                  </a:lnTo>
                  <a:lnTo>
                    <a:pt x="23573" y="10502"/>
                  </a:lnTo>
                  <a:lnTo>
                    <a:pt x="23416" y="10847"/>
                  </a:lnTo>
                  <a:lnTo>
                    <a:pt x="23197" y="11192"/>
                  </a:lnTo>
                  <a:lnTo>
                    <a:pt x="22946" y="11536"/>
                  </a:lnTo>
                  <a:lnTo>
                    <a:pt x="22696" y="11818"/>
                  </a:lnTo>
                  <a:lnTo>
                    <a:pt x="22413" y="12101"/>
                  </a:lnTo>
                  <a:lnTo>
                    <a:pt x="21786" y="12665"/>
                  </a:lnTo>
                  <a:lnTo>
                    <a:pt x="21567" y="12195"/>
                  </a:lnTo>
                  <a:lnTo>
                    <a:pt x="21285" y="11756"/>
                  </a:lnTo>
                  <a:lnTo>
                    <a:pt x="20940" y="11348"/>
                  </a:lnTo>
                  <a:lnTo>
                    <a:pt x="20564" y="11003"/>
                  </a:lnTo>
                  <a:lnTo>
                    <a:pt x="20345" y="10878"/>
                  </a:lnTo>
                  <a:lnTo>
                    <a:pt x="20125" y="10753"/>
                  </a:lnTo>
                  <a:lnTo>
                    <a:pt x="19906" y="10627"/>
                  </a:lnTo>
                  <a:lnTo>
                    <a:pt x="19655" y="10533"/>
                  </a:lnTo>
                  <a:lnTo>
                    <a:pt x="19404" y="10471"/>
                  </a:lnTo>
                  <a:lnTo>
                    <a:pt x="19153" y="10408"/>
                  </a:lnTo>
                  <a:lnTo>
                    <a:pt x="18871" y="10377"/>
                  </a:lnTo>
                  <a:lnTo>
                    <a:pt x="18338" y="10377"/>
                  </a:lnTo>
                  <a:lnTo>
                    <a:pt x="18025" y="10408"/>
                  </a:lnTo>
                  <a:lnTo>
                    <a:pt x="17711" y="10471"/>
                  </a:lnTo>
                  <a:lnTo>
                    <a:pt x="17085" y="10659"/>
                  </a:lnTo>
                  <a:lnTo>
                    <a:pt x="15831" y="11066"/>
                  </a:lnTo>
                  <a:lnTo>
                    <a:pt x="15987" y="11035"/>
                  </a:lnTo>
                  <a:lnTo>
                    <a:pt x="16364" y="10972"/>
                  </a:lnTo>
                  <a:lnTo>
                    <a:pt x="16771" y="10909"/>
                  </a:lnTo>
                  <a:lnTo>
                    <a:pt x="17179" y="10878"/>
                  </a:lnTo>
                  <a:lnTo>
                    <a:pt x="17586" y="10878"/>
                  </a:lnTo>
                  <a:lnTo>
                    <a:pt x="18244" y="10909"/>
                  </a:lnTo>
                  <a:lnTo>
                    <a:pt x="18840" y="11003"/>
                  </a:lnTo>
                  <a:lnTo>
                    <a:pt x="19436" y="11129"/>
                  </a:lnTo>
                  <a:lnTo>
                    <a:pt x="19749" y="11254"/>
                  </a:lnTo>
                  <a:lnTo>
                    <a:pt x="20000" y="11348"/>
                  </a:lnTo>
                  <a:lnTo>
                    <a:pt x="20407" y="11568"/>
                  </a:lnTo>
                  <a:lnTo>
                    <a:pt x="20752" y="11787"/>
                  </a:lnTo>
                  <a:lnTo>
                    <a:pt x="21034" y="12007"/>
                  </a:lnTo>
                  <a:lnTo>
                    <a:pt x="21285" y="12226"/>
                  </a:lnTo>
                  <a:lnTo>
                    <a:pt x="21473" y="12477"/>
                  </a:lnTo>
                  <a:lnTo>
                    <a:pt x="21661" y="12759"/>
                  </a:lnTo>
                  <a:lnTo>
                    <a:pt x="21818" y="13104"/>
                  </a:lnTo>
                  <a:lnTo>
                    <a:pt x="22006" y="13480"/>
                  </a:lnTo>
                  <a:lnTo>
                    <a:pt x="22382" y="13198"/>
                  </a:lnTo>
                  <a:lnTo>
                    <a:pt x="22727" y="12853"/>
                  </a:lnTo>
                  <a:lnTo>
                    <a:pt x="23040" y="12445"/>
                  </a:lnTo>
                  <a:lnTo>
                    <a:pt x="23291" y="12007"/>
                  </a:lnTo>
                  <a:lnTo>
                    <a:pt x="23511" y="11568"/>
                  </a:lnTo>
                  <a:lnTo>
                    <a:pt x="23699" y="11066"/>
                  </a:lnTo>
                  <a:lnTo>
                    <a:pt x="23887" y="10565"/>
                  </a:lnTo>
                  <a:lnTo>
                    <a:pt x="24043" y="10063"/>
                  </a:lnTo>
                  <a:lnTo>
                    <a:pt x="23949" y="10000"/>
                  </a:lnTo>
                  <a:lnTo>
                    <a:pt x="23855" y="9969"/>
                  </a:lnTo>
                  <a:close/>
                  <a:moveTo>
                    <a:pt x="8809" y="13981"/>
                  </a:moveTo>
                  <a:lnTo>
                    <a:pt x="7649" y="14546"/>
                  </a:lnTo>
                  <a:lnTo>
                    <a:pt x="8088" y="14765"/>
                  </a:lnTo>
                  <a:lnTo>
                    <a:pt x="8496" y="15016"/>
                  </a:lnTo>
                  <a:lnTo>
                    <a:pt x="9123" y="15423"/>
                  </a:lnTo>
                  <a:lnTo>
                    <a:pt x="9248" y="15486"/>
                  </a:lnTo>
                  <a:lnTo>
                    <a:pt x="9499" y="15486"/>
                  </a:lnTo>
                  <a:lnTo>
                    <a:pt x="9624" y="15423"/>
                  </a:lnTo>
                  <a:lnTo>
                    <a:pt x="9718" y="15329"/>
                  </a:lnTo>
                  <a:lnTo>
                    <a:pt x="9781" y="15204"/>
                  </a:lnTo>
                  <a:lnTo>
                    <a:pt x="9812" y="15078"/>
                  </a:lnTo>
                  <a:lnTo>
                    <a:pt x="9812" y="14922"/>
                  </a:lnTo>
                  <a:lnTo>
                    <a:pt x="9781" y="14796"/>
                  </a:lnTo>
                  <a:lnTo>
                    <a:pt x="9687" y="14671"/>
                  </a:lnTo>
                  <a:lnTo>
                    <a:pt x="9279" y="14326"/>
                  </a:lnTo>
                  <a:lnTo>
                    <a:pt x="8809" y="13981"/>
                  </a:lnTo>
                  <a:close/>
                  <a:moveTo>
                    <a:pt x="4546" y="16050"/>
                  </a:moveTo>
                  <a:lnTo>
                    <a:pt x="3637" y="16520"/>
                  </a:lnTo>
                  <a:lnTo>
                    <a:pt x="3856" y="16803"/>
                  </a:lnTo>
                  <a:lnTo>
                    <a:pt x="4139" y="17053"/>
                  </a:lnTo>
                  <a:lnTo>
                    <a:pt x="4452" y="17241"/>
                  </a:lnTo>
                  <a:lnTo>
                    <a:pt x="4828" y="17398"/>
                  </a:lnTo>
                  <a:lnTo>
                    <a:pt x="5110" y="17492"/>
                  </a:lnTo>
                  <a:lnTo>
                    <a:pt x="5424" y="17555"/>
                  </a:lnTo>
                  <a:lnTo>
                    <a:pt x="5737" y="17586"/>
                  </a:lnTo>
                  <a:lnTo>
                    <a:pt x="6082" y="17618"/>
                  </a:lnTo>
                  <a:lnTo>
                    <a:pt x="6458" y="17586"/>
                  </a:lnTo>
                  <a:lnTo>
                    <a:pt x="6834" y="17555"/>
                  </a:lnTo>
                  <a:lnTo>
                    <a:pt x="7211" y="17492"/>
                  </a:lnTo>
                  <a:lnTo>
                    <a:pt x="7587" y="17398"/>
                  </a:lnTo>
                  <a:lnTo>
                    <a:pt x="7963" y="17304"/>
                  </a:lnTo>
                  <a:lnTo>
                    <a:pt x="8308" y="17179"/>
                  </a:lnTo>
                  <a:lnTo>
                    <a:pt x="8966" y="16897"/>
                  </a:lnTo>
                  <a:lnTo>
                    <a:pt x="9029" y="16865"/>
                  </a:lnTo>
                  <a:lnTo>
                    <a:pt x="9060" y="16803"/>
                  </a:lnTo>
                  <a:lnTo>
                    <a:pt x="9060" y="16740"/>
                  </a:lnTo>
                  <a:lnTo>
                    <a:pt x="9060" y="16677"/>
                  </a:lnTo>
                  <a:lnTo>
                    <a:pt x="8997" y="16583"/>
                  </a:lnTo>
                  <a:lnTo>
                    <a:pt x="8935" y="16552"/>
                  </a:lnTo>
                  <a:lnTo>
                    <a:pt x="8872" y="16520"/>
                  </a:lnTo>
                  <a:lnTo>
                    <a:pt x="8621" y="16520"/>
                  </a:lnTo>
                  <a:lnTo>
                    <a:pt x="8151" y="16552"/>
                  </a:lnTo>
                  <a:lnTo>
                    <a:pt x="7681" y="16583"/>
                  </a:lnTo>
                  <a:lnTo>
                    <a:pt x="7211" y="16646"/>
                  </a:lnTo>
                  <a:lnTo>
                    <a:pt x="6740" y="16677"/>
                  </a:lnTo>
                  <a:lnTo>
                    <a:pt x="6584" y="16677"/>
                  </a:lnTo>
                  <a:lnTo>
                    <a:pt x="6051" y="16646"/>
                  </a:lnTo>
                  <a:lnTo>
                    <a:pt x="5769" y="16614"/>
                  </a:lnTo>
                  <a:lnTo>
                    <a:pt x="5486" y="16552"/>
                  </a:lnTo>
                  <a:lnTo>
                    <a:pt x="5204" y="16458"/>
                  </a:lnTo>
                  <a:lnTo>
                    <a:pt x="4954" y="16364"/>
                  </a:lnTo>
                  <a:lnTo>
                    <a:pt x="4734" y="16238"/>
                  </a:lnTo>
                  <a:lnTo>
                    <a:pt x="4546" y="16050"/>
                  </a:lnTo>
                  <a:close/>
                  <a:moveTo>
                    <a:pt x="1161" y="17994"/>
                  </a:moveTo>
                  <a:lnTo>
                    <a:pt x="785" y="18338"/>
                  </a:lnTo>
                  <a:lnTo>
                    <a:pt x="502" y="18746"/>
                  </a:lnTo>
                  <a:lnTo>
                    <a:pt x="220" y="19153"/>
                  </a:lnTo>
                  <a:lnTo>
                    <a:pt x="1" y="19561"/>
                  </a:lnTo>
                  <a:lnTo>
                    <a:pt x="596" y="18777"/>
                  </a:lnTo>
                  <a:lnTo>
                    <a:pt x="879" y="18401"/>
                  </a:lnTo>
                  <a:lnTo>
                    <a:pt x="1161" y="17994"/>
                  </a:lnTo>
                  <a:close/>
                  <a:moveTo>
                    <a:pt x="15204" y="11286"/>
                  </a:moveTo>
                  <a:lnTo>
                    <a:pt x="14953" y="11317"/>
                  </a:lnTo>
                  <a:lnTo>
                    <a:pt x="14420" y="11474"/>
                  </a:lnTo>
                  <a:lnTo>
                    <a:pt x="13856" y="11599"/>
                  </a:lnTo>
                  <a:lnTo>
                    <a:pt x="12445" y="12257"/>
                  </a:lnTo>
                  <a:lnTo>
                    <a:pt x="12101" y="12539"/>
                  </a:lnTo>
                  <a:lnTo>
                    <a:pt x="11881" y="12790"/>
                  </a:lnTo>
                  <a:lnTo>
                    <a:pt x="11693" y="13072"/>
                  </a:lnTo>
                  <a:lnTo>
                    <a:pt x="11505" y="13354"/>
                  </a:lnTo>
                  <a:lnTo>
                    <a:pt x="11380" y="13668"/>
                  </a:lnTo>
                  <a:lnTo>
                    <a:pt x="11254" y="13950"/>
                  </a:lnTo>
                  <a:lnTo>
                    <a:pt x="11160" y="14295"/>
                  </a:lnTo>
                  <a:lnTo>
                    <a:pt x="11003" y="14922"/>
                  </a:lnTo>
                  <a:lnTo>
                    <a:pt x="10941" y="15392"/>
                  </a:lnTo>
                  <a:lnTo>
                    <a:pt x="10941" y="15862"/>
                  </a:lnTo>
                  <a:lnTo>
                    <a:pt x="10941" y="16332"/>
                  </a:lnTo>
                  <a:lnTo>
                    <a:pt x="10909" y="16803"/>
                  </a:lnTo>
                  <a:lnTo>
                    <a:pt x="10753" y="17461"/>
                  </a:lnTo>
                  <a:lnTo>
                    <a:pt x="10659" y="17868"/>
                  </a:lnTo>
                  <a:lnTo>
                    <a:pt x="10533" y="18088"/>
                  </a:lnTo>
                  <a:lnTo>
                    <a:pt x="10408" y="18244"/>
                  </a:lnTo>
                  <a:lnTo>
                    <a:pt x="10314" y="18307"/>
                  </a:lnTo>
                  <a:lnTo>
                    <a:pt x="10188" y="18433"/>
                  </a:lnTo>
                  <a:lnTo>
                    <a:pt x="10063" y="18621"/>
                  </a:lnTo>
                  <a:lnTo>
                    <a:pt x="9875" y="18997"/>
                  </a:lnTo>
                  <a:lnTo>
                    <a:pt x="9781" y="19310"/>
                  </a:lnTo>
                  <a:lnTo>
                    <a:pt x="9718" y="19655"/>
                  </a:lnTo>
                  <a:lnTo>
                    <a:pt x="9656" y="19968"/>
                  </a:lnTo>
                  <a:lnTo>
                    <a:pt x="9656" y="20282"/>
                  </a:lnTo>
                  <a:lnTo>
                    <a:pt x="9687" y="20595"/>
                  </a:lnTo>
                  <a:lnTo>
                    <a:pt x="9750" y="20878"/>
                  </a:lnTo>
                  <a:lnTo>
                    <a:pt x="9812" y="21160"/>
                  </a:lnTo>
                  <a:lnTo>
                    <a:pt x="9938" y="21442"/>
                  </a:lnTo>
                  <a:lnTo>
                    <a:pt x="10063" y="21693"/>
                  </a:lnTo>
                  <a:lnTo>
                    <a:pt x="10251" y="21943"/>
                  </a:lnTo>
                  <a:lnTo>
                    <a:pt x="10439" y="22163"/>
                  </a:lnTo>
                  <a:lnTo>
                    <a:pt x="10659" y="22382"/>
                  </a:lnTo>
                  <a:lnTo>
                    <a:pt x="10909" y="22570"/>
                  </a:lnTo>
                  <a:lnTo>
                    <a:pt x="11191" y="22727"/>
                  </a:lnTo>
                  <a:lnTo>
                    <a:pt x="11505" y="22852"/>
                  </a:lnTo>
                  <a:lnTo>
                    <a:pt x="11818" y="22978"/>
                  </a:lnTo>
                  <a:lnTo>
                    <a:pt x="12038" y="22978"/>
                  </a:lnTo>
                  <a:lnTo>
                    <a:pt x="12132" y="22884"/>
                  </a:lnTo>
                  <a:lnTo>
                    <a:pt x="12226" y="22790"/>
                  </a:lnTo>
                  <a:lnTo>
                    <a:pt x="12257" y="22696"/>
                  </a:lnTo>
                  <a:lnTo>
                    <a:pt x="11662" y="22382"/>
                  </a:lnTo>
                  <a:lnTo>
                    <a:pt x="11035" y="22037"/>
                  </a:lnTo>
                  <a:lnTo>
                    <a:pt x="10721" y="21849"/>
                  </a:lnTo>
                  <a:lnTo>
                    <a:pt x="10471" y="21661"/>
                  </a:lnTo>
                  <a:lnTo>
                    <a:pt x="10282" y="21410"/>
                  </a:lnTo>
                  <a:lnTo>
                    <a:pt x="10126" y="21160"/>
                  </a:lnTo>
                  <a:lnTo>
                    <a:pt x="10063" y="20972"/>
                  </a:lnTo>
                  <a:lnTo>
                    <a:pt x="10000" y="20783"/>
                  </a:lnTo>
                  <a:lnTo>
                    <a:pt x="9969" y="20595"/>
                  </a:lnTo>
                  <a:lnTo>
                    <a:pt x="9969" y="20376"/>
                  </a:lnTo>
                  <a:lnTo>
                    <a:pt x="10032" y="19968"/>
                  </a:lnTo>
                  <a:lnTo>
                    <a:pt x="10126" y="19561"/>
                  </a:lnTo>
                  <a:lnTo>
                    <a:pt x="10251" y="19153"/>
                  </a:lnTo>
                  <a:lnTo>
                    <a:pt x="10408" y="18777"/>
                  </a:lnTo>
                  <a:lnTo>
                    <a:pt x="10690" y="18025"/>
                  </a:lnTo>
                  <a:lnTo>
                    <a:pt x="10815" y="17555"/>
                  </a:lnTo>
                  <a:lnTo>
                    <a:pt x="10941" y="17116"/>
                  </a:lnTo>
                  <a:lnTo>
                    <a:pt x="11097" y="16207"/>
                  </a:lnTo>
                  <a:lnTo>
                    <a:pt x="11286" y="15267"/>
                  </a:lnTo>
                  <a:lnTo>
                    <a:pt x="11474" y="14357"/>
                  </a:lnTo>
                  <a:lnTo>
                    <a:pt x="11568" y="14138"/>
                  </a:lnTo>
                  <a:lnTo>
                    <a:pt x="11693" y="13887"/>
                  </a:lnTo>
                  <a:lnTo>
                    <a:pt x="11818" y="13637"/>
                  </a:lnTo>
                  <a:lnTo>
                    <a:pt x="12006" y="13417"/>
                  </a:lnTo>
                  <a:lnTo>
                    <a:pt x="12195" y="13166"/>
                  </a:lnTo>
                  <a:lnTo>
                    <a:pt x="12414" y="12947"/>
                  </a:lnTo>
                  <a:lnTo>
                    <a:pt x="12916" y="12539"/>
                  </a:lnTo>
                  <a:lnTo>
                    <a:pt x="13448" y="12132"/>
                  </a:lnTo>
                  <a:lnTo>
                    <a:pt x="14044" y="11787"/>
                  </a:lnTo>
                  <a:lnTo>
                    <a:pt x="14608" y="11505"/>
                  </a:lnTo>
                  <a:lnTo>
                    <a:pt x="15204" y="11286"/>
                  </a:lnTo>
                  <a:close/>
                  <a:moveTo>
                    <a:pt x="8182" y="21222"/>
                  </a:moveTo>
                  <a:lnTo>
                    <a:pt x="7524" y="21254"/>
                  </a:lnTo>
                  <a:lnTo>
                    <a:pt x="6866" y="21285"/>
                  </a:lnTo>
                  <a:lnTo>
                    <a:pt x="6207" y="21348"/>
                  </a:lnTo>
                  <a:lnTo>
                    <a:pt x="5549" y="21442"/>
                  </a:lnTo>
                  <a:lnTo>
                    <a:pt x="4891" y="21598"/>
                  </a:lnTo>
                  <a:lnTo>
                    <a:pt x="4264" y="21787"/>
                  </a:lnTo>
                  <a:lnTo>
                    <a:pt x="3668" y="22037"/>
                  </a:lnTo>
                  <a:lnTo>
                    <a:pt x="3386" y="22194"/>
                  </a:lnTo>
                  <a:lnTo>
                    <a:pt x="3104" y="22382"/>
                  </a:lnTo>
                  <a:lnTo>
                    <a:pt x="2759" y="22633"/>
                  </a:lnTo>
                  <a:lnTo>
                    <a:pt x="2415" y="22946"/>
                  </a:lnTo>
                  <a:lnTo>
                    <a:pt x="2070" y="23291"/>
                  </a:lnTo>
                  <a:lnTo>
                    <a:pt x="1788" y="23699"/>
                  </a:lnTo>
                  <a:lnTo>
                    <a:pt x="1694" y="23918"/>
                  </a:lnTo>
                  <a:lnTo>
                    <a:pt x="1600" y="24138"/>
                  </a:lnTo>
                  <a:lnTo>
                    <a:pt x="1505" y="24357"/>
                  </a:lnTo>
                  <a:lnTo>
                    <a:pt x="1474" y="24576"/>
                  </a:lnTo>
                  <a:lnTo>
                    <a:pt x="1443" y="24796"/>
                  </a:lnTo>
                  <a:lnTo>
                    <a:pt x="1474" y="25015"/>
                  </a:lnTo>
                  <a:lnTo>
                    <a:pt x="1505" y="25266"/>
                  </a:lnTo>
                  <a:lnTo>
                    <a:pt x="1600" y="25485"/>
                  </a:lnTo>
                  <a:lnTo>
                    <a:pt x="1756" y="25768"/>
                  </a:lnTo>
                  <a:lnTo>
                    <a:pt x="1944" y="25987"/>
                  </a:lnTo>
                  <a:lnTo>
                    <a:pt x="2195" y="26175"/>
                  </a:lnTo>
                  <a:lnTo>
                    <a:pt x="2446" y="26332"/>
                  </a:lnTo>
                  <a:lnTo>
                    <a:pt x="2728" y="26457"/>
                  </a:lnTo>
                  <a:lnTo>
                    <a:pt x="3041" y="26520"/>
                  </a:lnTo>
                  <a:lnTo>
                    <a:pt x="3355" y="26583"/>
                  </a:lnTo>
                  <a:lnTo>
                    <a:pt x="3668" y="26583"/>
                  </a:lnTo>
                  <a:lnTo>
                    <a:pt x="4045" y="26551"/>
                  </a:lnTo>
                  <a:lnTo>
                    <a:pt x="4421" y="26520"/>
                  </a:lnTo>
                  <a:lnTo>
                    <a:pt x="4766" y="26426"/>
                  </a:lnTo>
                  <a:lnTo>
                    <a:pt x="5079" y="26332"/>
                  </a:lnTo>
                  <a:lnTo>
                    <a:pt x="5361" y="26206"/>
                  </a:lnTo>
                  <a:lnTo>
                    <a:pt x="5643" y="26050"/>
                  </a:lnTo>
                  <a:lnTo>
                    <a:pt x="6176" y="25705"/>
                  </a:lnTo>
                  <a:lnTo>
                    <a:pt x="6709" y="25297"/>
                  </a:lnTo>
                  <a:lnTo>
                    <a:pt x="7211" y="24859"/>
                  </a:lnTo>
                  <a:lnTo>
                    <a:pt x="7649" y="24357"/>
                  </a:lnTo>
                  <a:lnTo>
                    <a:pt x="8088" y="23855"/>
                  </a:lnTo>
                  <a:lnTo>
                    <a:pt x="8464" y="23323"/>
                  </a:lnTo>
                  <a:lnTo>
                    <a:pt x="8778" y="22821"/>
                  </a:lnTo>
                  <a:lnTo>
                    <a:pt x="8841" y="22696"/>
                  </a:lnTo>
                  <a:lnTo>
                    <a:pt x="8841" y="22570"/>
                  </a:lnTo>
                  <a:lnTo>
                    <a:pt x="8841" y="22476"/>
                  </a:lnTo>
                  <a:lnTo>
                    <a:pt x="8778" y="22382"/>
                  </a:lnTo>
                  <a:lnTo>
                    <a:pt x="8715" y="22319"/>
                  </a:lnTo>
                  <a:lnTo>
                    <a:pt x="8621" y="22257"/>
                  </a:lnTo>
                  <a:lnTo>
                    <a:pt x="8527" y="22225"/>
                  </a:lnTo>
                  <a:lnTo>
                    <a:pt x="8402" y="22194"/>
                  </a:lnTo>
                  <a:lnTo>
                    <a:pt x="8276" y="22225"/>
                  </a:lnTo>
                  <a:lnTo>
                    <a:pt x="8120" y="22319"/>
                  </a:lnTo>
                  <a:lnTo>
                    <a:pt x="7869" y="22570"/>
                  </a:lnTo>
                  <a:lnTo>
                    <a:pt x="7618" y="22821"/>
                  </a:lnTo>
                  <a:lnTo>
                    <a:pt x="7116" y="23385"/>
                  </a:lnTo>
                  <a:lnTo>
                    <a:pt x="6646" y="23949"/>
                  </a:lnTo>
                  <a:lnTo>
                    <a:pt x="6396" y="24200"/>
                  </a:lnTo>
                  <a:lnTo>
                    <a:pt x="6113" y="24482"/>
                  </a:lnTo>
                  <a:lnTo>
                    <a:pt x="5769" y="24764"/>
                  </a:lnTo>
                  <a:lnTo>
                    <a:pt x="5424" y="25015"/>
                  </a:lnTo>
                  <a:lnTo>
                    <a:pt x="5048" y="25266"/>
                  </a:lnTo>
                  <a:lnTo>
                    <a:pt x="4640" y="25454"/>
                  </a:lnTo>
                  <a:lnTo>
                    <a:pt x="4233" y="25548"/>
                  </a:lnTo>
                  <a:lnTo>
                    <a:pt x="3794" y="25579"/>
                  </a:lnTo>
                  <a:lnTo>
                    <a:pt x="3543" y="25548"/>
                  </a:lnTo>
                  <a:lnTo>
                    <a:pt x="3261" y="25517"/>
                  </a:lnTo>
                  <a:lnTo>
                    <a:pt x="3041" y="25423"/>
                  </a:lnTo>
                  <a:lnTo>
                    <a:pt x="2853" y="25297"/>
                  </a:lnTo>
                  <a:lnTo>
                    <a:pt x="2697" y="25109"/>
                  </a:lnTo>
                  <a:lnTo>
                    <a:pt x="2634" y="25015"/>
                  </a:lnTo>
                  <a:lnTo>
                    <a:pt x="2603" y="24921"/>
                  </a:lnTo>
                  <a:lnTo>
                    <a:pt x="2571" y="24764"/>
                  </a:lnTo>
                  <a:lnTo>
                    <a:pt x="2571" y="24639"/>
                  </a:lnTo>
                  <a:lnTo>
                    <a:pt x="2603" y="24326"/>
                  </a:lnTo>
                  <a:lnTo>
                    <a:pt x="2665" y="24138"/>
                  </a:lnTo>
                  <a:lnTo>
                    <a:pt x="2759" y="23949"/>
                  </a:lnTo>
                  <a:lnTo>
                    <a:pt x="2947" y="23636"/>
                  </a:lnTo>
                  <a:lnTo>
                    <a:pt x="3198" y="23354"/>
                  </a:lnTo>
                  <a:lnTo>
                    <a:pt x="3512" y="23103"/>
                  </a:lnTo>
                  <a:lnTo>
                    <a:pt x="3856" y="22884"/>
                  </a:lnTo>
                  <a:lnTo>
                    <a:pt x="4264" y="22696"/>
                  </a:lnTo>
                  <a:lnTo>
                    <a:pt x="4671" y="22508"/>
                  </a:lnTo>
                  <a:lnTo>
                    <a:pt x="5110" y="22382"/>
                  </a:lnTo>
                  <a:lnTo>
                    <a:pt x="5549" y="22257"/>
                  </a:lnTo>
                  <a:lnTo>
                    <a:pt x="6019" y="22131"/>
                  </a:lnTo>
                  <a:lnTo>
                    <a:pt x="6897" y="21975"/>
                  </a:lnTo>
                  <a:lnTo>
                    <a:pt x="8433" y="21693"/>
                  </a:lnTo>
                  <a:lnTo>
                    <a:pt x="8496" y="21661"/>
                  </a:lnTo>
                  <a:lnTo>
                    <a:pt x="8558" y="21598"/>
                  </a:lnTo>
                  <a:lnTo>
                    <a:pt x="8590" y="21536"/>
                  </a:lnTo>
                  <a:lnTo>
                    <a:pt x="8590" y="21442"/>
                  </a:lnTo>
                  <a:lnTo>
                    <a:pt x="8558" y="21379"/>
                  </a:lnTo>
                  <a:lnTo>
                    <a:pt x="8527" y="21316"/>
                  </a:lnTo>
                  <a:lnTo>
                    <a:pt x="8464" y="21254"/>
                  </a:lnTo>
                  <a:lnTo>
                    <a:pt x="8370" y="21254"/>
                  </a:lnTo>
                  <a:lnTo>
                    <a:pt x="8182" y="21222"/>
                  </a:lnTo>
                  <a:close/>
                  <a:moveTo>
                    <a:pt x="12759" y="23040"/>
                  </a:moveTo>
                  <a:lnTo>
                    <a:pt x="12602" y="23134"/>
                  </a:lnTo>
                  <a:lnTo>
                    <a:pt x="11474" y="24482"/>
                  </a:lnTo>
                  <a:lnTo>
                    <a:pt x="10909" y="25141"/>
                  </a:lnTo>
                  <a:lnTo>
                    <a:pt x="10345" y="25799"/>
                  </a:lnTo>
                  <a:lnTo>
                    <a:pt x="9718" y="26426"/>
                  </a:lnTo>
                  <a:lnTo>
                    <a:pt x="9091" y="27021"/>
                  </a:lnTo>
                  <a:lnTo>
                    <a:pt x="8433" y="27554"/>
                  </a:lnTo>
                  <a:lnTo>
                    <a:pt x="8088" y="27805"/>
                  </a:lnTo>
                  <a:lnTo>
                    <a:pt x="7712" y="28056"/>
                  </a:lnTo>
                  <a:lnTo>
                    <a:pt x="9185" y="27993"/>
                  </a:lnTo>
                  <a:lnTo>
                    <a:pt x="9906" y="27241"/>
                  </a:lnTo>
                  <a:lnTo>
                    <a:pt x="10596" y="26489"/>
                  </a:lnTo>
                  <a:lnTo>
                    <a:pt x="11223" y="25893"/>
                  </a:lnTo>
                  <a:lnTo>
                    <a:pt x="11662" y="25485"/>
                  </a:lnTo>
                  <a:lnTo>
                    <a:pt x="12101" y="25047"/>
                  </a:lnTo>
                  <a:lnTo>
                    <a:pt x="12477" y="24576"/>
                  </a:lnTo>
                  <a:lnTo>
                    <a:pt x="12633" y="24357"/>
                  </a:lnTo>
                  <a:lnTo>
                    <a:pt x="12759" y="24106"/>
                  </a:lnTo>
                  <a:lnTo>
                    <a:pt x="12853" y="23887"/>
                  </a:lnTo>
                  <a:lnTo>
                    <a:pt x="12916" y="23699"/>
                  </a:lnTo>
                  <a:lnTo>
                    <a:pt x="12916" y="23511"/>
                  </a:lnTo>
                  <a:lnTo>
                    <a:pt x="12853" y="23323"/>
                  </a:lnTo>
                  <a:lnTo>
                    <a:pt x="12884" y="23260"/>
                  </a:lnTo>
                  <a:lnTo>
                    <a:pt x="12853" y="23166"/>
                  </a:lnTo>
                  <a:lnTo>
                    <a:pt x="12821" y="23103"/>
                  </a:lnTo>
                  <a:lnTo>
                    <a:pt x="12759" y="2304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4050375" y="3728525"/>
              <a:ext cx="130100" cy="125400"/>
            </a:xfrm>
            <a:custGeom>
              <a:rect b="b" l="l" r="r" t="t"/>
              <a:pathLst>
                <a:path extrusionOk="0" fill="none" h="5016" w="5204">
                  <a:moveTo>
                    <a:pt x="5047" y="0"/>
                  </a:moveTo>
                  <a:lnTo>
                    <a:pt x="5047" y="0"/>
                  </a:lnTo>
                  <a:lnTo>
                    <a:pt x="4890" y="94"/>
                  </a:lnTo>
                  <a:lnTo>
                    <a:pt x="4890" y="94"/>
                  </a:lnTo>
                  <a:lnTo>
                    <a:pt x="3762" y="1442"/>
                  </a:lnTo>
                  <a:lnTo>
                    <a:pt x="3197" y="2101"/>
                  </a:lnTo>
                  <a:lnTo>
                    <a:pt x="2633" y="2759"/>
                  </a:lnTo>
                  <a:lnTo>
                    <a:pt x="2006" y="3386"/>
                  </a:lnTo>
                  <a:lnTo>
                    <a:pt x="1379" y="3981"/>
                  </a:lnTo>
                  <a:lnTo>
                    <a:pt x="721" y="4514"/>
                  </a:lnTo>
                  <a:lnTo>
                    <a:pt x="376" y="4765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473" y="4953"/>
                  </a:lnTo>
                  <a:lnTo>
                    <a:pt x="1473" y="4953"/>
                  </a:lnTo>
                  <a:lnTo>
                    <a:pt x="2194" y="4201"/>
                  </a:lnTo>
                  <a:lnTo>
                    <a:pt x="2884" y="3449"/>
                  </a:lnTo>
                  <a:lnTo>
                    <a:pt x="2884" y="3449"/>
                  </a:lnTo>
                  <a:lnTo>
                    <a:pt x="3511" y="2853"/>
                  </a:lnTo>
                  <a:lnTo>
                    <a:pt x="3950" y="2445"/>
                  </a:lnTo>
                  <a:lnTo>
                    <a:pt x="4389" y="2007"/>
                  </a:lnTo>
                  <a:lnTo>
                    <a:pt x="4765" y="1536"/>
                  </a:lnTo>
                  <a:lnTo>
                    <a:pt x="4921" y="1317"/>
                  </a:lnTo>
                  <a:lnTo>
                    <a:pt x="5047" y="1066"/>
                  </a:lnTo>
                  <a:lnTo>
                    <a:pt x="5141" y="847"/>
                  </a:lnTo>
                  <a:lnTo>
                    <a:pt x="5204" y="659"/>
                  </a:lnTo>
                  <a:lnTo>
                    <a:pt x="5204" y="471"/>
                  </a:lnTo>
                  <a:lnTo>
                    <a:pt x="5141" y="283"/>
                  </a:lnTo>
                  <a:lnTo>
                    <a:pt x="5141" y="283"/>
                  </a:lnTo>
                  <a:lnTo>
                    <a:pt x="5172" y="220"/>
                  </a:lnTo>
                  <a:lnTo>
                    <a:pt x="5141" y="126"/>
                  </a:lnTo>
                  <a:lnTo>
                    <a:pt x="5109" y="63"/>
                  </a:lnTo>
                  <a:lnTo>
                    <a:pt x="50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6740" y="0"/>
                  </a:moveTo>
                  <a:lnTo>
                    <a:pt x="6740" y="0"/>
                  </a:lnTo>
                  <a:lnTo>
                    <a:pt x="6082" y="32"/>
                  </a:lnTo>
                  <a:lnTo>
                    <a:pt x="5424" y="63"/>
                  </a:lnTo>
                  <a:lnTo>
                    <a:pt x="4765" y="126"/>
                  </a:lnTo>
                  <a:lnTo>
                    <a:pt x="4107" y="220"/>
                  </a:lnTo>
                  <a:lnTo>
                    <a:pt x="3449" y="376"/>
                  </a:lnTo>
                  <a:lnTo>
                    <a:pt x="2822" y="565"/>
                  </a:lnTo>
                  <a:lnTo>
                    <a:pt x="2226" y="815"/>
                  </a:lnTo>
                  <a:lnTo>
                    <a:pt x="1944" y="972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317" y="1411"/>
                  </a:lnTo>
                  <a:lnTo>
                    <a:pt x="973" y="1724"/>
                  </a:lnTo>
                  <a:lnTo>
                    <a:pt x="628" y="2069"/>
                  </a:lnTo>
                  <a:lnTo>
                    <a:pt x="346" y="2477"/>
                  </a:lnTo>
                  <a:lnTo>
                    <a:pt x="252" y="2696"/>
                  </a:lnTo>
                  <a:lnTo>
                    <a:pt x="158" y="2916"/>
                  </a:lnTo>
                  <a:lnTo>
                    <a:pt x="63" y="3135"/>
                  </a:lnTo>
                  <a:lnTo>
                    <a:pt x="32" y="3354"/>
                  </a:lnTo>
                  <a:lnTo>
                    <a:pt x="1" y="3574"/>
                  </a:lnTo>
                  <a:lnTo>
                    <a:pt x="32" y="3793"/>
                  </a:lnTo>
                  <a:lnTo>
                    <a:pt x="63" y="4044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314" y="4546"/>
                  </a:lnTo>
                  <a:lnTo>
                    <a:pt x="502" y="4765"/>
                  </a:lnTo>
                  <a:lnTo>
                    <a:pt x="753" y="4953"/>
                  </a:lnTo>
                  <a:lnTo>
                    <a:pt x="1004" y="5110"/>
                  </a:lnTo>
                  <a:lnTo>
                    <a:pt x="1286" y="5235"/>
                  </a:lnTo>
                  <a:lnTo>
                    <a:pt x="1599" y="5298"/>
                  </a:lnTo>
                  <a:lnTo>
                    <a:pt x="1913" y="5361"/>
                  </a:lnTo>
                  <a:lnTo>
                    <a:pt x="2226" y="5361"/>
                  </a:lnTo>
                  <a:lnTo>
                    <a:pt x="2226" y="5361"/>
                  </a:lnTo>
                  <a:lnTo>
                    <a:pt x="2603" y="5329"/>
                  </a:lnTo>
                  <a:lnTo>
                    <a:pt x="2979" y="5298"/>
                  </a:lnTo>
                  <a:lnTo>
                    <a:pt x="3324" y="520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919" y="4984"/>
                  </a:lnTo>
                  <a:lnTo>
                    <a:pt x="4201" y="4828"/>
                  </a:lnTo>
                  <a:lnTo>
                    <a:pt x="4734" y="4483"/>
                  </a:lnTo>
                  <a:lnTo>
                    <a:pt x="5267" y="4075"/>
                  </a:lnTo>
                  <a:lnTo>
                    <a:pt x="5769" y="3637"/>
                  </a:lnTo>
                  <a:lnTo>
                    <a:pt x="6207" y="3135"/>
                  </a:lnTo>
                  <a:lnTo>
                    <a:pt x="6646" y="2633"/>
                  </a:lnTo>
                  <a:lnTo>
                    <a:pt x="7022" y="2101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399" y="1474"/>
                  </a:lnTo>
                  <a:lnTo>
                    <a:pt x="7399" y="1348"/>
                  </a:lnTo>
                  <a:lnTo>
                    <a:pt x="7399" y="1254"/>
                  </a:lnTo>
                  <a:lnTo>
                    <a:pt x="7336" y="1160"/>
                  </a:lnTo>
                  <a:lnTo>
                    <a:pt x="7273" y="1097"/>
                  </a:lnTo>
                  <a:lnTo>
                    <a:pt x="7179" y="1035"/>
                  </a:lnTo>
                  <a:lnTo>
                    <a:pt x="7085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6834" y="1003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427" y="1348"/>
                  </a:lnTo>
                  <a:lnTo>
                    <a:pt x="6176" y="1599"/>
                  </a:lnTo>
                  <a:lnTo>
                    <a:pt x="5674" y="2163"/>
                  </a:lnTo>
                  <a:lnTo>
                    <a:pt x="5204" y="2727"/>
                  </a:lnTo>
                  <a:lnTo>
                    <a:pt x="4954" y="2978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327" y="3542"/>
                  </a:lnTo>
                  <a:lnTo>
                    <a:pt x="3982" y="3793"/>
                  </a:lnTo>
                  <a:lnTo>
                    <a:pt x="3606" y="4044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279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101" y="4326"/>
                  </a:lnTo>
                  <a:lnTo>
                    <a:pt x="1819" y="4295"/>
                  </a:lnTo>
                  <a:lnTo>
                    <a:pt x="1599" y="4201"/>
                  </a:lnTo>
                  <a:lnTo>
                    <a:pt x="1411" y="4075"/>
                  </a:lnTo>
                  <a:lnTo>
                    <a:pt x="1255" y="3887"/>
                  </a:lnTo>
                  <a:lnTo>
                    <a:pt x="1192" y="3793"/>
                  </a:lnTo>
                  <a:lnTo>
                    <a:pt x="1161" y="3699"/>
                  </a:lnTo>
                  <a:lnTo>
                    <a:pt x="1129" y="3542"/>
                  </a:lnTo>
                  <a:lnTo>
                    <a:pt x="1129" y="3417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223" y="2916"/>
                  </a:lnTo>
                  <a:lnTo>
                    <a:pt x="1317" y="2727"/>
                  </a:lnTo>
                  <a:lnTo>
                    <a:pt x="1505" y="2414"/>
                  </a:lnTo>
                  <a:lnTo>
                    <a:pt x="1756" y="2132"/>
                  </a:lnTo>
                  <a:lnTo>
                    <a:pt x="2070" y="1881"/>
                  </a:lnTo>
                  <a:lnTo>
                    <a:pt x="2414" y="1662"/>
                  </a:lnTo>
                  <a:lnTo>
                    <a:pt x="2822" y="1474"/>
                  </a:lnTo>
                  <a:lnTo>
                    <a:pt x="3229" y="1286"/>
                  </a:lnTo>
                  <a:lnTo>
                    <a:pt x="3668" y="1160"/>
                  </a:lnTo>
                  <a:lnTo>
                    <a:pt x="4107" y="1035"/>
                  </a:lnTo>
                  <a:lnTo>
                    <a:pt x="4577" y="909"/>
                  </a:lnTo>
                  <a:lnTo>
                    <a:pt x="5455" y="753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7054" y="439"/>
                  </a:lnTo>
                  <a:lnTo>
                    <a:pt x="7116" y="376"/>
                  </a:lnTo>
                  <a:lnTo>
                    <a:pt x="7148" y="314"/>
                  </a:lnTo>
                  <a:lnTo>
                    <a:pt x="7148" y="220"/>
                  </a:lnTo>
                  <a:lnTo>
                    <a:pt x="7116" y="157"/>
                  </a:lnTo>
                  <a:lnTo>
                    <a:pt x="7085" y="94"/>
                  </a:lnTo>
                  <a:lnTo>
                    <a:pt x="7022" y="32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6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857575" y="3602350"/>
              <a:ext cx="29025" cy="39200"/>
            </a:xfrm>
            <a:custGeom>
              <a:rect b="b" l="l" r="r" t="t"/>
              <a:pathLst>
                <a:path extrusionOk="0" fill="none" h="1568" w="1161">
                  <a:moveTo>
                    <a:pt x="1161" y="1"/>
                  </a:moveTo>
                  <a:lnTo>
                    <a:pt x="1161" y="1"/>
                  </a:lnTo>
                  <a:lnTo>
                    <a:pt x="785" y="345"/>
                  </a:lnTo>
                  <a:lnTo>
                    <a:pt x="502" y="753"/>
                  </a:lnTo>
                  <a:lnTo>
                    <a:pt x="220" y="1160"/>
                  </a:lnTo>
                  <a:lnTo>
                    <a:pt x="1" y="1568"/>
                  </a:lnTo>
                  <a:lnTo>
                    <a:pt x="1" y="1568"/>
                  </a:lnTo>
                  <a:lnTo>
                    <a:pt x="596" y="784"/>
                  </a:lnTo>
                  <a:lnTo>
                    <a:pt x="879" y="408"/>
                  </a:lnTo>
                  <a:lnTo>
                    <a:pt x="11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3948500" y="3553775"/>
              <a:ext cx="135575" cy="39200"/>
            </a:xfrm>
            <a:custGeom>
              <a:rect b="b" l="l" r="r" t="t"/>
              <a:pathLst>
                <a:path extrusionOk="0" fill="none" h="1568" w="5423">
                  <a:moveTo>
                    <a:pt x="909" y="0"/>
                  </a:moveTo>
                  <a:lnTo>
                    <a:pt x="909" y="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219" y="753"/>
                  </a:lnTo>
                  <a:lnTo>
                    <a:pt x="502" y="1003"/>
                  </a:lnTo>
                  <a:lnTo>
                    <a:pt x="815" y="1191"/>
                  </a:lnTo>
                  <a:lnTo>
                    <a:pt x="1191" y="1348"/>
                  </a:lnTo>
                  <a:lnTo>
                    <a:pt x="1191" y="1348"/>
                  </a:lnTo>
                  <a:lnTo>
                    <a:pt x="1473" y="1442"/>
                  </a:lnTo>
                  <a:lnTo>
                    <a:pt x="1787" y="1505"/>
                  </a:lnTo>
                  <a:lnTo>
                    <a:pt x="2100" y="1536"/>
                  </a:lnTo>
                  <a:lnTo>
                    <a:pt x="2445" y="1568"/>
                  </a:lnTo>
                  <a:lnTo>
                    <a:pt x="2445" y="1568"/>
                  </a:lnTo>
                  <a:lnTo>
                    <a:pt x="2821" y="1536"/>
                  </a:lnTo>
                  <a:lnTo>
                    <a:pt x="3197" y="1505"/>
                  </a:lnTo>
                  <a:lnTo>
                    <a:pt x="3574" y="1442"/>
                  </a:lnTo>
                  <a:lnTo>
                    <a:pt x="3950" y="1348"/>
                  </a:lnTo>
                  <a:lnTo>
                    <a:pt x="4326" y="1254"/>
                  </a:lnTo>
                  <a:lnTo>
                    <a:pt x="4671" y="1129"/>
                  </a:lnTo>
                  <a:lnTo>
                    <a:pt x="5329" y="847"/>
                  </a:lnTo>
                  <a:lnTo>
                    <a:pt x="5329" y="847"/>
                  </a:lnTo>
                  <a:lnTo>
                    <a:pt x="5392" y="815"/>
                  </a:lnTo>
                  <a:lnTo>
                    <a:pt x="5423" y="753"/>
                  </a:lnTo>
                  <a:lnTo>
                    <a:pt x="5423" y="690"/>
                  </a:lnTo>
                  <a:lnTo>
                    <a:pt x="5423" y="627"/>
                  </a:lnTo>
                  <a:lnTo>
                    <a:pt x="5360" y="533"/>
                  </a:lnTo>
                  <a:lnTo>
                    <a:pt x="5298" y="502"/>
                  </a:lnTo>
                  <a:lnTo>
                    <a:pt x="5235" y="470"/>
                  </a:lnTo>
                  <a:lnTo>
                    <a:pt x="5235" y="470"/>
                  </a:lnTo>
                  <a:lnTo>
                    <a:pt x="4984" y="470"/>
                  </a:lnTo>
                  <a:lnTo>
                    <a:pt x="4984" y="470"/>
                  </a:lnTo>
                  <a:lnTo>
                    <a:pt x="4514" y="502"/>
                  </a:lnTo>
                  <a:lnTo>
                    <a:pt x="4044" y="533"/>
                  </a:lnTo>
                  <a:lnTo>
                    <a:pt x="3574" y="596"/>
                  </a:lnTo>
                  <a:lnTo>
                    <a:pt x="3103" y="627"/>
                  </a:lnTo>
                  <a:lnTo>
                    <a:pt x="3103" y="627"/>
                  </a:lnTo>
                  <a:lnTo>
                    <a:pt x="2947" y="627"/>
                  </a:lnTo>
                  <a:lnTo>
                    <a:pt x="2947" y="627"/>
                  </a:lnTo>
                  <a:lnTo>
                    <a:pt x="2414" y="596"/>
                  </a:lnTo>
                  <a:lnTo>
                    <a:pt x="2132" y="564"/>
                  </a:lnTo>
                  <a:lnTo>
                    <a:pt x="1849" y="502"/>
                  </a:lnTo>
                  <a:lnTo>
                    <a:pt x="1567" y="408"/>
                  </a:lnTo>
                  <a:lnTo>
                    <a:pt x="1317" y="314"/>
                  </a:lnTo>
                  <a:lnTo>
                    <a:pt x="1097" y="188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4048800" y="3502050"/>
              <a:ext cx="54100" cy="37625"/>
            </a:xfrm>
            <a:custGeom>
              <a:rect b="b" l="l" r="r" t="t"/>
              <a:pathLst>
                <a:path extrusionOk="0" fill="none" h="1505" w="2164">
                  <a:moveTo>
                    <a:pt x="1160" y="0"/>
                  </a:moveTo>
                  <a:lnTo>
                    <a:pt x="1160" y="0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39" y="784"/>
                  </a:lnTo>
                  <a:lnTo>
                    <a:pt x="847" y="1035"/>
                  </a:lnTo>
                  <a:lnTo>
                    <a:pt x="1474" y="1442"/>
                  </a:lnTo>
                  <a:lnTo>
                    <a:pt x="1474" y="1442"/>
                  </a:lnTo>
                  <a:lnTo>
                    <a:pt x="1599" y="1505"/>
                  </a:lnTo>
                  <a:lnTo>
                    <a:pt x="1724" y="1505"/>
                  </a:lnTo>
                  <a:lnTo>
                    <a:pt x="1724" y="1505"/>
                  </a:lnTo>
                  <a:lnTo>
                    <a:pt x="1850" y="1505"/>
                  </a:lnTo>
                  <a:lnTo>
                    <a:pt x="1975" y="1442"/>
                  </a:lnTo>
                  <a:lnTo>
                    <a:pt x="2069" y="1348"/>
                  </a:lnTo>
                  <a:lnTo>
                    <a:pt x="2132" y="1223"/>
                  </a:lnTo>
                  <a:lnTo>
                    <a:pt x="2163" y="1097"/>
                  </a:lnTo>
                  <a:lnTo>
                    <a:pt x="2163" y="941"/>
                  </a:lnTo>
                  <a:lnTo>
                    <a:pt x="2132" y="815"/>
                  </a:lnTo>
                  <a:lnTo>
                    <a:pt x="2038" y="690"/>
                  </a:lnTo>
                  <a:lnTo>
                    <a:pt x="2038" y="690"/>
                  </a:lnTo>
                  <a:lnTo>
                    <a:pt x="1630" y="345"/>
                  </a:lnTo>
                  <a:lnTo>
                    <a:pt x="11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4098950" y="3434650"/>
              <a:ext cx="138725" cy="292325"/>
            </a:xfrm>
            <a:custGeom>
              <a:rect b="b" l="l" r="r" t="t"/>
              <a:pathLst>
                <a:path extrusionOk="0" fill="none" h="11693" w="5549">
                  <a:moveTo>
                    <a:pt x="5549" y="1"/>
                  </a:moveTo>
                  <a:lnTo>
                    <a:pt x="5549" y="1"/>
                  </a:lnTo>
                  <a:lnTo>
                    <a:pt x="5298" y="32"/>
                  </a:lnTo>
                  <a:lnTo>
                    <a:pt x="5298" y="32"/>
                  </a:lnTo>
                  <a:lnTo>
                    <a:pt x="4765" y="189"/>
                  </a:lnTo>
                  <a:lnTo>
                    <a:pt x="4201" y="314"/>
                  </a:lnTo>
                  <a:lnTo>
                    <a:pt x="4201" y="314"/>
                  </a:lnTo>
                  <a:lnTo>
                    <a:pt x="2790" y="972"/>
                  </a:lnTo>
                  <a:lnTo>
                    <a:pt x="2790" y="972"/>
                  </a:lnTo>
                  <a:lnTo>
                    <a:pt x="2446" y="1254"/>
                  </a:lnTo>
                  <a:lnTo>
                    <a:pt x="2446" y="1254"/>
                  </a:lnTo>
                  <a:lnTo>
                    <a:pt x="2226" y="1505"/>
                  </a:lnTo>
                  <a:lnTo>
                    <a:pt x="2038" y="1787"/>
                  </a:lnTo>
                  <a:lnTo>
                    <a:pt x="1850" y="2069"/>
                  </a:lnTo>
                  <a:lnTo>
                    <a:pt x="1725" y="2383"/>
                  </a:lnTo>
                  <a:lnTo>
                    <a:pt x="1599" y="2665"/>
                  </a:lnTo>
                  <a:lnTo>
                    <a:pt x="1505" y="3010"/>
                  </a:lnTo>
                  <a:lnTo>
                    <a:pt x="1348" y="3637"/>
                  </a:lnTo>
                  <a:lnTo>
                    <a:pt x="1348" y="3637"/>
                  </a:lnTo>
                  <a:lnTo>
                    <a:pt x="1286" y="4107"/>
                  </a:lnTo>
                  <a:lnTo>
                    <a:pt x="1286" y="4577"/>
                  </a:lnTo>
                  <a:lnTo>
                    <a:pt x="1286" y="5047"/>
                  </a:lnTo>
                  <a:lnTo>
                    <a:pt x="1254" y="5518"/>
                  </a:lnTo>
                  <a:lnTo>
                    <a:pt x="1254" y="5518"/>
                  </a:lnTo>
                  <a:lnTo>
                    <a:pt x="1098" y="6176"/>
                  </a:lnTo>
                  <a:lnTo>
                    <a:pt x="1004" y="6583"/>
                  </a:lnTo>
                  <a:lnTo>
                    <a:pt x="878" y="6803"/>
                  </a:lnTo>
                  <a:lnTo>
                    <a:pt x="753" y="6959"/>
                  </a:lnTo>
                  <a:lnTo>
                    <a:pt x="659" y="7022"/>
                  </a:lnTo>
                  <a:lnTo>
                    <a:pt x="533" y="7148"/>
                  </a:lnTo>
                  <a:lnTo>
                    <a:pt x="408" y="7336"/>
                  </a:lnTo>
                  <a:lnTo>
                    <a:pt x="220" y="7712"/>
                  </a:lnTo>
                  <a:lnTo>
                    <a:pt x="220" y="7712"/>
                  </a:lnTo>
                  <a:lnTo>
                    <a:pt x="126" y="8025"/>
                  </a:lnTo>
                  <a:lnTo>
                    <a:pt x="63" y="8370"/>
                  </a:lnTo>
                  <a:lnTo>
                    <a:pt x="1" y="8683"/>
                  </a:lnTo>
                  <a:lnTo>
                    <a:pt x="1" y="8997"/>
                  </a:lnTo>
                  <a:lnTo>
                    <a:pt x="32" y="9310"/>
                  </a:lnTo>
                  <a:lnTo>
                    <a:pt x="95" y="9593"/>
                  </a:lnTo>
                  <a:lnTo>
                    <a:pt x="157" y="9875"/>
                  </a:lnTo>
                  <a:lnTo>
                    <a:pt x="283" y="10157"/>
                  </a:lnTo>
                  <a:lnTo>
                    <a:pt x="408" y="10408"/>
                  </a:lnTo>
                  <a:lnTo>
                    <a:pt x="596" y="10658"/>
                  </a:lnTo>
                  <a:lnTo>
                    <a:pt x="784" y="10878"/>
                  </a:lnTo>
                  <a:lnTo>
                    <a:pt x="1004" y="11097"/>
                  </a:lnTo>
                  <a:lnTo>
                    <a:pt x="1254" y="11285"/>
                  </a:lnTo>
                  <a:lnTo>
                    <a:pt x="1536" y="11442"/>
                  </a:lnTo>
                  <a:lnTo>
                    <a:pt x="1850" y="11567"/>
                  </a:lnTo>
                  <a:lnTo>
                    <a:pt x="2163" y="11693"/>
                  </a:lnTo>
                  <a:lnTo>
                    <a:pt x="2163" y="11693"/>
                  </a:lnTo>
                  <a:lnTo>
                    <a:pt x="2257" y="11693"/>
                  </a:lnTo>
                  <a:lnTo>
                    <a:pt x="2257" y="11693"/>
                  </a:lnTo>
                  <a:lnTo>
                    <a:pt x="2383" y="11693"/>
                  </a:lnTo>
                  <a:lnTo>
                    <a:pt x="2477" y="11599"/>
                  </a:lnTo>
                  <a:lnTo>
                    <a:pt x="2571" y="11505"/>
                  </a:lnTo>
                  <a:lnTo>
                    <a:pt x="2602" y="11411"/>
                  </a:lnTo>
                  <a:lnTo>
                    <a:pt x="2602" y="11411"/>
                  </a:lnTo>
                  <a:lnTo>
                    <a:pt x="2007" y="11097"/>
                  </a:lnTo>
                  <a:lnTo>
                    <a:pt x="1380" y="10752"/>
                  </a:lnTo>
                  <a:lnTo>
                    <a:pt x="1066" y="10564"/>
                  </a:lnTo>
                  <a:lnTo>
                    <a:pt x="816" y="10376"/>
                  </a:lnTo>
                  <a:lnTo>
                    <a:pt x="627" y="10125"/>
                  </a:lnTo>
                  <a:lnTo>
                    <a:pt x="471" y="9875"/>
                  </a:lnTo>
                  <a:lnTo>
                    <a:pt x="471" y="9875"/>
                  </a:lnTo>
                  <a:lnTo>
                    <a:pt x="408" y="9687"/>
                  </a:lnTo>
                  <a:lnTo>
                    <a:pt x="345" y="9498"/>
                  </a:lnTo>
                  <a:lnTo>
                    <a:pt x="314" y="9310"/>
                  </a:lnTo>
                  <a:lnTo>
                    <a:pt x="314" y="9091"/>
                  </a:lnTo>
                  <a:lnTo>
                    <a:pt x="377" y="8683"/>
                  </a:lnTo>
                  <a:lnTo>
                    <a:pt x="471" y="8276"/>
                  </a:lnTo>
                  <a:lnTo>
                    <a:pt x="596" y="7868"/>
                  </a:lnTo>
                  <a:lnTo>
                    <a:pt x="753" y="7492"/>
                  </a:lnTo>
                  <a:lnTo>
                    <a:pt x="1035" y="6740"/>
                  </a:lnTo>
                  <a:lnTo>
                    <a:pt x="1035" y="6740"/>
                  </a:lnTo>
                  <a:lnTo>
                    <a:pt x="1160" y="6270"/>
                  </a:lnTo>
                  <a:lnTo>
                    <a:pt x="1286" y="5831"/>
                  </a:lnTo>
                  <a:lnTo>
                    <a:pt x="1442" y="4922"/>
                  </a:lnTo>
                  <a:lnTo>
                    <a:pt x="1631" y="3982"/>
                  </a:lnTo>
                  <a:lnTo>
                    <a:pt x="1819" y="3072"/>
                  </a:lnTo>
                  <a:lnTo>
                    <a:pt x="1819" y="3072"/>
                  </a:lnTo>
                  <a:lnTo>
                    <a:pt x="1913" y="2853"/>
                  </a:lnTo>
                  <a:lnTo>
                    <a:pt x="2038" y="2602"/>
                  </a:lnTo>
                  <a:lnTo>
                    <a:pt x="2163" y="2352"/>
                  </a:lnTo>
                  <a:lnTo>
                    <a:pt x="2351" y="2132"/>
                  </a:lnTo>
                  <a:lnTo>
                    <a:pt x="2540" y="1881"/>
                  </a:lnTo>
                  <a:lnTo>
                    <a:pt x="2759" y="1662"/>
                  </a:lnTo>
                  <a:lnTo>
                    <a:pt x="3261" y="1254"/>
                  </a:lnTo>
                  <a:lnTo>
                    <a:pt x="3793" y="847"/>
                  </a:lnTo>
                  <a:lnTo>
                    <a:pt x="4389" y="502"/>
                  </a:lnTo>
                  <a:lnTo>
                    <a:pt x="4953" y="220"/>
                  </a:lnTo>
                  <a:lnTo>
                    <a:pt x="55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4253325" y="3401750"/>
              <a:ext cx="205350" cy="87775"/>
            </a:xfrm>
            <a:custGeom>
              <a:rect b="b" l="l" r="r" t="t"/>
              <a:pathLst>
                <a:path extrusionOk="0" fill="none" h="3511" w="8214">
                  <a:moveTo>
                    <a:pt x="8025" y="0"/>
                  </a:moveTo>
                  <a:lnTo>
                    <a:pt x="8025" y="0"/>
                  </a:lnTo>
                  <a:lnTo>
                    <a:pt x="7931" y="31"/>
                  </a:lnTo>
                  <a:lnTo>
                    <a:pt x="7900" y="125"/>
                  </a:lnTo>
                  <a:lnTo>
                    <a:pt x="7900" y="125"/>
                  </a:lnTo>
                  <a:lnTo>
                    <a:pt x="7743" y="533"/>
                  </a:lnTo>
                  <a:lnTo>
                    <a:pt x="7586" y="878"/>
                  </a:lnTo>
                  <a:lnTo>
                    <a:pt x="7367" y="1223"/>
                  </a:lnTo>
                  <a:lnTo>
                    <a:pt x="7116" y="1567"/>
                  </a:lnTo>
                  <a:lnTo>
                    <a:pt x="6866" y="1849"/>
                  </a:lnTo>
                  <a:lnTo>
                    <a:pt x="6583" y="2132"/>
                  </a:lnTo>
                  <a:lnTo>
                    <a:pt x="5956" y="2696"/>
                  </a:lnTo>
                  <a:lnTo>
                    <a:pt x="5956" y="2696"/>
                  </a:lnTo>
                  <a:lnTo>
                    <a:pt x="5737" y="2226"/>
                  </a:lnTo>
                  <a:lnTo>
                    <a:pt x="5455" y="1787"/>
                  </a:lnTo>
                  <a:lnTo>
                    <a:pt x="5110" y="1379"/>
                  </a:lnTo>
                  <a:lnTo>
                    <a:pt x="4734" y="1034"/>
                  </a:lnTo>
                  <a:lnTo>
                    <a:pt x="4515" y="909"/>
                  </a:lnTo>
                  <a:lnTo>
                    <a:pt x="4295" y="784"/>
                  </a:lnTo>
                  <a:lnTo>
                    <a:pt x="4076" y="658"/>
                  </a:lnTo>
                  <a:lnTo>
                    <a:pt x="3825" y="564"/>
                  </a:lnTo>
                  <a:lnTo>
                    <a:pt x="3574" y="502"/>
                  </a:lnTo>
                  <a:lnTo>
                    <a:pt x="3323" y="439"/>
                  </a:lnTo>
                  <a:lnTo>
                    <a:pt x="3041" y="408"/>
                  </a:lnTo>
                  <a:lnTo>
                    <a:pt x="2791" y="408"/>
                  </a:lnTo>
                  <a:lnTo>
                    <a:pt x="2791" y="408"/>
                  </a:lnTo>
                  <a:lnTo>
                    <a:pt x="2508" y="408"/>
                  </a:lnTo>
                  <a:lnTo>
                    <a:pt x="2508" y="408"/>
                  </a:lnTo>
                  <a:lnTo>
                    <a:pt x="2195" y="439"/>
                  </a:lnTo>
                  <a:lnTo>
                    <a:pt x="1881" y="502"/>
                  </a:lnTo>
                  <a:lnTo>
                    <a:pt x="1255" y="690"/>
                  </a:lnTo>
                  <a:lnTo>
                    <a:pt x="1" y="1097"/>
                  </a:lnTo>
                  <a:lnTo>
                    <a:pt x="1" y="1097"/>
                  </a:lnTo>
                  <a:lnTo>
                    <a:pt x="157" y="1066"/>
                  </a:lnTo>
                  <a:lnTo>
                    <a:pt x="157" y="1066"/>
                  </a:lnTo>
                  <a:lnTo>
                    <a:pt x="534" y="1003"/>
                  </a:lnTo>
                  <a:lnTo>
                    <a:pt x="941" y="940"/>
                  </a:lnTo>
                  <a:lnTo>
                    <a:pt x="1349" y="909"/>
                  </a:lnTo>
                  <a:lnTo>
                    <a:pt x="1756" y="909"/>
                  </a:lnTo>
                  <a:lnTo>
                    <a:pt x="1756" y="909"/>
                  </a:lnTo>
                  <a:lnTo>
                    <a:pt x="2414" y="940"/>
                  </a:lnTo>
                  <a:lnTo>
                    <a:pt x="3010" y="1034"/>
                  </a:lnTo>
                  <a:lnTo>
                    <a:pt x="3606" y="1160"/>
                  </a:lnTo>
                  <a:lnTo>
                    <a:pt x="3919" y="1285"/>
                  </a:lnTo>
                  <a:lnTo>
                    <a:pt x="4170" y="1379"/>
                  </a:lnTo>
                  <a:lnTo>
                    <a:pt x="4170" y="1379"/>
                  </a:lnTo>
                  <a:lnTo>
                    <a:pt x="4577" y="1599"/>
                  </a:lnTo>
                  <a:lnTo>
                    <a:pt x="4922" y="1818"/>
                  </a:lnTo>
                  <a:lnTo>
                    <a:pt x="5204" y="2038"/>
                  </a:lnTo>
                  <a:lnTo>
                    <a:pt x="5455" y="2257"/>
                  </a:lnTo>
                  <a:lnTo>
                    <a:pt x="5643" y="2508"/>
                  </a:lnTo>
                  <a:lnTo>
                    <a:pt x="5831" y="2790"/>
                  </a:lnTo>
                  <a:lnTo>
                    <a:pt x="5988" y="3135"/>
                  </a:lnTo>
                  <a:lnTo>
                    <a:pt x="6176" y="3511"/>
                  </a:lnTo>
                  <a:lnTo>
                    <a:pt x="6176" y="3511"/>
                  </a:lnTo>
                  <a:lnTo>
                    <a:pt x="6552" y="3229"/>
                  </a:lnTo>
                  <a:lnTo>
                    <a:pt x="6897" y="2884"/>
                  </a:lnTo>
                  <a:lnTo>
                    <a:pt x="7210" y="2476"/>
                  </a:lnTo>
                  <a:lnTo>
                    <a:pt x="7461" y="2038"/>
                  </a:lnTo>
                  <a:lnTo>
                    <a:pt x="7681" y="1599"/>
                  </a:lnTo>
                  <a:lnTo>
                    <a:pt x="7869" y="1097"/>
                  </a:lnTo>
                  <a:lnTo>
                    <a:pt x="8057" y="596"/>
                  </a:lnTo>
                  <a:lnTo>
                    <a:pt x="8213" y="94"/>
                  </a:lnTo>
                  <a:lnTo>
                    <a:pt x="8213" y="94"/>
                  </a:lnTo>
                  <a:lnTo>
                    <a:pt x="8119" y="31"/>
                  </a:lnTo>
                  <a:lnTo>
                    <a:pt x="8119" y="31"/>
                  </a:lnTo>
                  <a:lnTo>
                    <a:pt x="80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4341100" y="3364900"/>
              <a:ext cx="33725" cy="24325"/>
            </a:xfrm>
            <a:custGeom>
              <a:rect b="b" l="l" r="r" t="t"/>
              <a:pathLst>
                <a:path extrusionOk="0" fill="none" h="973" w="1349">
                  <a:moveTo>
                    <a:pt x="1348" y="1"/>
                  </a:moveTo>
                  <a:lnTo>
                    <a:pt x="1348" y="1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63" y="753"/>
                  </a:lnTo>
                  <a:lnTo>
                    <a:pt x="157" y="847"/>
                  </a:lnTo>
                  <a:lnTo>
                    <a:pt x="251" y="941"/>
                  </a:lnTo>
                  <a:lnTo>
                    <a:pt x="377" y="972"/>
                  </a:lnTo>
                  <a:lnTo>
                    <a:pt x="377" y="972"/>
                  </a:lnTo>
                  <a:lnTo>
                    <a:pt x="502" y="941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784" y="722"/>
                  </a:lnTo>
                  <a:lnTo>
                    <a:pt x="972" y="534"/>
                  </a:lnTo>
                  <a:lnTo>
                    <a:pt x="1160" y="283"/>
                  </a:lnTo>
                  <a:lnTo>
                    <a:pt x="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4451600" y="3319450"/>
              <a:ext cx="26675" cy="61150"/>
            </a:xfrm>
            <a:custGeom>
              <a:rect b="b" l="l" r="r" t="t"/>
              <a:pathLst>
                <a:path extrusionOk="0" fill="none" h="2446" w="1067">
                  <a:moveTo>
                    <a:pt x="1066" y="1"/>
                  </a:moveTo>
                  <a:lnTo>
                    <a:pt x="1066" y="1"/>
                  </a:lnTo>
                  <a:lnTo>
                    <a:pt x="282" y="345"/>
                  </a:lnTo>
                  <a:lnTo>
                    <a:pt x="282" y="345"/>
                  </a:lnTo>
                  <a:lnTo>
                    <a:pt x="188" y="1098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0" y="1975"/>
                  </a:lnTo>
                  <a:lnTo>
                    <a:pt x="32" y="2101"/>
                  </a:lnTo>
                  <a:lnTo>
                    <a:pt x="63" y="2195"/>
                  </a:lnTo>
                  <a:lnTo>
                    <a:pt x="126" y="2289"/>
                  </a:lnTo>
                  <a:lnTo>
                    <a:pt x="188" y="2352"/>
                  </a:lnTo>
                  <a:lnTo>
                    <a:pt x="282" y="2414"/>
                  </a:lnTo>
                  <a:lnTo>
                    <a:pt x="408" y="2446"/>
                  </a:lnTo>
                  <a:lnTo>
                    <a:pt x="502" y="2446"/>
                  </a:lnTo>
                  <a:lnTo>
                    <a:pt x="502" y="2446"/>
                  </a:lnTo>
                  <a:lnTo>
                    <a:pt x="753" y="1380"/>
                  </a:lnTo>
                  <a:lnTo>
                    <a:pt x="1003" y="377"/>
                  </a:lnTo>
                  <a:lnTo>
                    <a:pt x="1003" y="377"/>
                  </a:lnTo>
                  <a:lnTo>
                    <a:pt x="10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4084850" y="3302225"/>
              <a:ext cx="72900" cy="18025"/>
            </a:xfrm>
            <a:custGeom>
              <a:rect b="b" l="l" r="r" t="t"/>
              <a:pathLst>
                <a:path extrusionOk="0" fill="none" h="721" w="2916">
                  <a:moveTo>
                    <a:pt x="1599" y="0"/>
                  </a:moveTo>
                  <a:lnTo>
                    <a:pt x="1599" y="0"/>
                  </a:lnTo>
                  <a:lnTo>
                    <a:pt x="1380" y="0"/>
                  </a:lnTo>
                  <a:lnTo>
                    <a:pt x="1191" y="31"/>
                  </a:lnTo>
                  <a:lnTo>
                    <a:pt x="972" y="94"/>
                  </a:lnTo>
                  <a:lnTo>
                    <a:pt x="784" y="157"/>
                  </a:lnTo>
                  <a:lnTo>
                    <a:pt x="565" y="251"/>
                  </a:lnTo>
                  <a:lnTo>
                    <a:pt x="376" y="376"/>
                  </a:lnTo>
                  <a:lnTo>
                    <a:pt x="188" y="533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2915" y="376"/>
                  </a:lnTo>
                  <a:lnTo>
                    <a:pt x="2915" y="376"/>
                  </a:lnTo>
                  <a:lnTo>
                    <a:pt x="2602" y="219"/>
                  </a:lnTo>
                  <a:lnTo>
                    <a:pt x="2257" y="94"/>
                  </a:lnTo>
                  <a:lnTo>
                    <a:pt x="1944" y="0"/>
                  </a:lnTo>
                  <a:lnTo>
                    <a:pt x="15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4293300" y="3237950"/>
              <a:ext cx="110525" cy="58800"/>
            </a:xfrm>
            <a:custGeom>
              <a:rect b="b" l="l" r="r" t="t"/>
              <a:pathLst>
                <a:path extrusionOk="0" fill="none" h="2352" w="4421">
                  <a:moveTo>
                    <a:pt x="2884" y="1"/>
                  </a:moveTo>
                  <a:lnTo>
                    <a:pt x="2884" y="1"/>
                  </a:lnTo>
                  <a:lnTo>
                    <a:pt x="2696" y="1"/>
                  </a:lnTo>
                  <a:lnTo>
                    <a:pt x="2477" y="32"/>
                  </a:lnTo>
                  <a:lnTo>
                    <a:pt x="2101" y="157"/>
                  </a:lnTo>
                  <a:lnTo>
                    <a:pt x="1724" y="345"/>
                  </a:lnTo>
                  <a:lnTo>
                    <a:pt x="1380" y="596"/>
                  </a:lnTo>
                  <a:lnTo>
                    <a:pt x="1035" y="878"/>
                  </a:lnTo>
                  <a:lnTo>
                    <a:pt x="753" y="1192"/>
                  </a:lnTo>
                  <a:lnTo>
                    <a:pt x="471" y="1505"/>
                  </a:lnTo>
                  <a:lnTo>
                    <a:pt x="251" y="1819"/>
                  </a:lnTo>
                  <a:lnTo>
                    <a:pt x="251" y="1819"/>
                  </a:lnTo>
                  <a:lnTo>
                    <a:pt x="126" y="2069"/>
                  </a:lnTo>
                  <a:lnTo>
                    <a:pt x="0" y="2352"/>
                  </a:lnTo>
                  <a:lnTo>
                    <a:pt x="0" y="2352"/>
                  </a:lnTo>
                  <a:lnTo>
                    <a:pt x="1129" y="2226"/>
                  </a:lnTo>
                  <a:lnTo>
                    <a:pt x="1129" y="2226"/>
                  </a:lnTo>
                  <a:lnTo>
                    <a:pt x="1286" y="2007"/>
                  </a:lnTo>
                  <a:lnTo>
                    <a:pt x="1442" y="1819"/>
                  </a:lnTo>
                  <a:lnTo>
                    <a:pt x="1599" y="1631"/>
                  </a:lnTo>
                  <a:lnTo>
                    <a:pt x="1787" y="1443"/>
                  </a:lnTo>
                  <a:lnTo>
                    <a:pt x="2007" y="1317"/>
                  </a:lnTo>
                  <a:lnTo>
                    <a:pt x="2195" y="1192"/>
                  </a:lnTo>
                  <a:lnTo>
                    <a:pt x="2414" y="1098"/>
                  </a:lnTo>
                  <a:lnTo>
                    <a:pt x="2633" y="1066"/>
                  </a:lnTo>
                  <a:lnTo>
                    <a:pt x="2633" y="1066"/>
                  </a:lnTo>
                  <a:lnTo>
                    <a:pt x="2822" y="1035"/>
                  </a:lnTo>
                  <a:lnTo>
                    <a:pt x="2822" y="1035"/>
                  </a:lnTo>
                  <a:lnTo>
                    <a:pt x="2978" y="1066"/>
                  </a:lnTo>
                  <a:lnTo>
                    <a:pt x="3135" y="1129"/>
                  </a:lnTo>
                  <a:lnTo>
                    <a:pt x="3229" y="1192"/>
                  </a:lnTo>
                  <a:lnTo>
                    <a:pt x="3323" y="1317"/>
                  </a:lnTo>
                  <a:lnTo>
                    <a:pt x="3354" y="1443"/>
                  </a:lnTo>
                  <a:lnTo>
                    <a:pt x="3386" y="1599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4420" y="1913"/>
                  </a:lnTo>
                  <a:lnTo>
                    <a:pt x="4420" y="1913"/>
                  </a:lnTo>
                  <a:lnTo>
                    <a:pt x="4420" y="1568"/>
                  </a:lnTo>
                  <a:lnTo>
                    <a:pt x="4389" y="1223"/>
                  </a:lnTo>
                  <a:lnTo>
                    <a:pt x="4295" y="941"/>
                  </a:lnTo>
                  <a:lnTo>
                    <a:pt x="4169" y="659"/>
                  </a:lnTo>
                  <a:lnTo>
                    <a:pt x="4013" y="439"/>
                  </a:lnTo>
                  <a:lnTo>
                    <a:pt x="3793" y="251"/>
                  </a:lnTo>
                  <a:lnTo>
                    <a:pt x="3511" y="126"/>
                  </a:lnTo>
                  <a:lnTo>
                    <a:pt x="3166" y="32"/>
                  </a:lnTo>
                  <a:lnTo>
                    <a:pt x="3166" y="32"/>
                  </a:lnTo>
                  <a:lnTo>
                    <a:pt x="28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4044100" y="3152525"/>
              <a:ext cx="431825" cy="172450"/>
            </a:xfrm>
            <a:custGeom>
              <a:rect b="b" l="l" r="r" t="t"/>
              <a:pathLst>
                <a:path extrusionOk="0" fill="none" h="6898" w="17273">
                  <a:moveTo>
                    <a:pt x="11348" y="1"/>
                  </a:moveTo>
                  <a:lnTo>
                    <a:pt x="11348" y="1"/>
                  </a:lnTo>
                  <a:lnTo>
                    <a:pt x="10909" y="32"/>
                  </a:lnTo>
                  <a:lnTo>
                    <a:pt x="10470" y="64"/>
                  </a:lnTo>
                  <a:lnTo>
                    <a:pt x="9592" y="189"/>
                  </a:lnTo>
                  <a:lnTo>
                    <a:pt x="8777" y="377"/>
                  </a:lnTo>
                  <a:lnTo>
                    <a:pt x="7962" y="596"/>
                  </a:lnTo>
                  <a:lnTo>
                    <a:pt x="7962" y="596"/>
                  </a:lnTo>
                  <a:lnTo>
                    <a:pt x="7492" y="753"/>
                  </a:lnTo>
                  <a:lnTo>
                    <a:pt x="7022" y="941"/>
                  </a:lnTo>
                  <a:lnTo>
                    <a:pt x="6113" y="1349"/>
                  </a:lnTo>
                  <a:lnTo>
                    <a:pt x="5204" y="1725"/>
                  </a:lnTo>
                  <a:lnTo>
                    <a:pt x="4734" y="1913"/>
                  </a:lnTo>
                  <a:lnTo>
                    <a:pt x="4263" y="2038"/>
                  </a:lnTo>
                  <a:lnTo>
                    <a:pt x="4263" y="2038"/>
                  </a:lnTo>
                  <a:lnTo>
                    <a:pt x="3730" y="2226"/>
                  </a:lnTo>
                  <a:lnTo>
                    <a:pt x="3292" y="2446"/>
                  </a:lnTo>
                  <a:lnTo>
                    <a:pt x="2884" y="2697"/>
                  </a:lnTo>
                  <a:lnTo>
                    <a:pt x="2571" y="2979"/>
                  </a:lnTo>
                  <a:lnTo>
                    <a:pt x="2257" y="3324"/>
                  </a:lnTo>
                  <a:lnTo>
                    <a:pt x="1975" y="3700"/>
                  </a:lnTo>
                  <a:lnTo>
                    <a:pt x="1693" y="4107"/>
                  </a:lnTo>
                  <a:lnTo>
                    <a:pt x="1380" y="4577"/>
                  </a:lnTo>
                  <a:lnTo>
                    <a:pt x="1380" y="4577"/>
                  </a:lnTo>
                  <a:lnTo>
                    <a:pt x="1035" y="5142"/>
                  </a:lnTo>
                  <a:lnTo>
                    <a:pt x="690" y="5737"/>
                  </a:lnTo>
                  <a:lnTo>
                    <a:pt x="345" y="6333"/>
                  </a:lnTo>
                  <a:lnTo>
                    <a:pt x="0" y="6897"/>
                  </a:lnTo>
                  <a:lnTo>
                    <a:pt x="0" y="6897"/>
                  </a:lnTo>
                  <a:lnTo>
                    <a:pt x="596" y="6803"/>
                  </a:lnTo>
                  <a:lnTo>
                    <a:pt x="596" y="6803"/>
                  </a:lnTo>
                  <a:lnTo>
                    <a:pt x="753" y="6615"/>
                  </a:lnTo>
                  <a:lnTo>
                    <a:pt x="753" y="6615"/>
                  </a:lnTo>
                  <a:lnTo>
                    <a:pt x="1066" y="6239"/>
                  </a:lnTo>
                  <a:lnTo>
                    <a:pt x="1317" y="5831"/>
                  </a:lnTo>
                  <a:lnTo>
                    <a:pt x="1850" y="5016"/>
                  </a:lnTo>
                  <a:lnTo>
                    <a:pt x="2351" y="4233"/>
                  </a:lnTo>
                  <a:lnTo>
                    <a:pt x="2633" y="3825"/>
                  </a:lnTo>
                  <a:lnTo>
                    <a:pt x="2947" y="3449"/>
                  </a:lnTo>
                  <a:lnTo>
                    <a:pt x="2947" y="3449"/>
                  </a:lnTo>
                  <a:lnTo>
                    <a:pt x="3229" y="3167"/>
                  </a:lnTo>
                  <a:lnTo>
                    <a:pt x="3511" y="2916"/>
                  </a:lnTo>
                  <a:lnTo>
                    <a:pt x="3825" y="2697"/>
                  </a:lnTo>
                  <a:lnTo>
                    <a:pt x="4138" y="2540"/>
                  </a:lnTo>
                  <a:lnTo>
                    <a:pt x="4483" y="2383"/>
                  </a:lnTo>
                  <a:lnTo>
                    <a:pt x="4796" y="2289"/>
                  </a:lnTo>
                  <a:lnTo>
                    <a:pt x="5486" y="2101"/>
                  </a:lnTo>
                  <a:lnTo>
                    <a:pt x="6207" y="1976"/>
                  </a:lnTo>
                  <a:lnTo>
                    <a:pt x="6928" y="1850"/>
                  </a:lnTo>
                  <a:lnTo>
                    <a:pt x="7649" y="1694"/>
                  </a:lnTo>
                  <a:lnTo>
                    <a:pt x="7994" y="1600"/>
                  </a:lnTo>
                  <a:lnTo>
                    <a:pt x="8370" y="1474"/>
                  </a:lnTo>
                  <a:lnTo>
                    <a:pt x="8370" y="1474"/>
                  </a:lnTo>
                  <a:lnTo>
                    <a:pt x="8683" y="1317"/>
                  </a:lnTo>
                  <a:lnTo>
                    <a:pt x="8997" y="1161"/>
                  </a:lnTo>
                  <a:lnTo>
                    <a:pt x="9279" y="1004"/>
                  </a:lnTo>
                  <a:lnTo>
                    <a:pt x="9592" y="879"/>
                  </a:lnTo>
                  <a:lnTo>
                    <a:pt x="9592" y="879"/>
                  </a:lnTo>
                  <a:lnTo>
                    <a:pt x="10062" y="722"/>
                  </a:lnTo>
                  <a:lnTo>
                    <a:pt x="10501" y="596"/>
                  </a:lnTo>
                  <a:lnTo>
                    <a:pt x="10971" y="534"/>
                  </a:lnTo>
                  <a:lnTo>
                    <a:pt x="11379" y="534"/>
                  </a:lnTo>
                  <a:lnTo>
                    <a:pt x="11379" y="534"/>
                  </a:lnTo>
                  <a:lnTo>
                    <a:pt x="11786" y="534"/>
                  </a:lnTo>
                  <a:lnTo>
                    <a:pt x="12194" y="596"/>
                  </a:lnTo>
                  <a:lnTo>
                    <a:pt x="12601" y="691"/>
                  </a:lnTo>
                  <a:lnTo>
                    <a:pt x="12978" y="816"/>
                  </a:lnTo>
                  <a:lnTo>
                    <a:pt x="13354" y="1004"/>
                  </a:lnTo>
                  <a:lnTo>
                    <a:pt x="13730" y="1223"/>
                  </a:lnTo>
                  <a:lnTo>
                    <a:pt x="14106" y="1474"/>
                  </a:lnTo>
                  <a:lnTo>
                    <a:pt x="14451" y="1756"/>
                  </a:lnTo>
                  <a:lnTo>
                    <a:pt x="14451" y="1756"/>
                  </a:lnTo>
                  <a:lnTo>
                    <a:pt x="14858" y="2101"/>
                  </a:lnTo>
                  <a:lnTo>
                    <a:pt x="15203" y="2477"/>
                  </a:lnTo>
                  <a:lnTo>
                    <a:pt x="15517" y="2885"/>
                  </a:lnTo>
                  <a:lnTo>
                    <a:pt x="15799" y="3292"/>
                  </a:lnTo>
                  <a:lnTo>
                    <a:pt x="16018" y="3731"/>
                  </a:lnTo>
                  <a:lnTo>
                    <a:pt x="16206" y="4170"/>
                  </a:lnTo>
                  <a:lnTo>
                    <a:pt x="16363" y="4640"/>
                  </a:lnTo>
                  <a:lnTo>
                    <a:pt x="16488" y="5110"/>
                  </a:lnTo>
                  <a:lnTo>
                    <a:pt x="16488" y="5110"/>
                  </a:lnTo>
                  <a:lnTo>
                    <a:pt x="17272" y="5048"/>
                  </a:lnTo>
                  <a:lnTo>
                    <a:pt x="17272" y="5048"/>
                  </a:lnTo>
                  <a:lnTo>
                    <a:pt x="17084" y="4452"/>
                  </a:lnTo>
                  <a:lnTo>
                    <a:pt x="16865" y="3888"/>
                  </a:lnTo>
                  <a:lnTo>
                    <a:pt x="16551" y="3324"/>
                  </a:lnTo>
                  <a:lnTo>
                    <a:pt x="16238" y="2791"/>
                  </a:lnTo>
                  <a:lnTo>
                    <a:pt x="15861" y="2289"/>
                  </a:lnTo>
                  <a:lnTo>
                    <a:pt x="15454" y="1819"/>
                  </a:lnTo>
                  <a:lnTo>
                    <a:pt x="15046" y="1411"/>
                  </a:lnTo>
                  <a:lnTo>
                    <a:pt x="14608" y="1035"/>
                  </a:lnTo>
                  <a:lnTo>
                    <a:pt x="14608" y="1035"/>
                  </a:lnTo>
                  <a:lnTo>
                    <a:pt x="14263" y="785"/>
                  </a:lnTo>
                  <a:lnTo>
                    <a:pt x="13887" y="565"/>
                  </a:lnTo>
                  <a:lnTo>
                    <a:pt x="13479" y="377"/>
                  </a:lnTo>
                  <a:lnTo>
                    <a:pt x="13072" y="252"/>
                  </a:lnTo>
                  <a:lnTo>
                    <a:pt x="12664" y="126"/>
                  </a:lnTo>
                  <a:lnTo>
                    <a:pt x="12225" y="64"/>
                  </a:lnTo>
                  <a:lnTo>
                    <a:pt x="11786" y="32"/>
                  </a:lnTo>
                  <a:lnTo>
                    <a:pt x="1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h="28683" w="26457">
                  <a:moveTo>
                    <a:pt x="22507" y="2885"/>
                  </a:moveTo>
                  <a:lnTo>
                    <a:pt x="22789" y="2916"/>
                  </a:lnTo>
                  <a:lnTo>
                    <a:pt x="23134" y="3010"/>
                  </a:lnTo>
                  <a:lnTo>
                    <a:pt x="23416" y="3135"/>
                  </a:lnTo>
                  <a:lnTo>
                    <a:pt x="23636" y="3323"/>
                  </a:lnTo>
                  <a:lnTo>
                    <a:pt x="23792" y="3543"/>
                  </a:lnTo>
                  <a:lnTo>
                    <a:pt x="23918" y="3825"/>
                  </a:lnTo>
                  <a:lnTo>
                    <a:pt x="24012" y="4107"/>
                  </a:lnTo>
                  <a:lnTo>
                    <a:pt x="24043" y="4452"/>
                  </a:lnTo>
                  <a:lnTo>
                    <a:pt x="24043" y="4797"/>
                  </a:lnTo>
                  <a:lnTo>
                    <a:pt x="24012" y="5173"/>
                  </a:lnTo>
                  <a:lnTo>
                    <a:pt x="23918" y="5612"/>
                  </a:lnTo>
                  <a:lnTo>
                    <a:pt x="23792" y="6019"/>
                  </a:lnTo>
                  <a:lnTo>
                    <a:pt x="23667" y="6458"/>
                  </a:lnTo>
                  <a:lnTo>
                    <a:pt x="23479" y="6866"/>
                  </a:lnTo>
                  <a:lnTo>
                    <a:pt x="23291" y="7242"/>
                  </a:lnTo>
                  <a:lnTo>
                    <a:pt x="23103" y="7618"/>
                  </a:lnTo>
                  <a:lnTo>
                    <a:pt x="22883" y="7963"/>
                  </a:lnTo>
                  <a:lnTo>
                    <a:pt x="22695" y="8245"/>
                  </a:lnTo>
                  <a:lnTo>
                    <a:pt x="22507" y="8496"/>
                  </a:lnTo>
                  <a:lnTo>
                    <a:pt x="22319" y="8684"/>
                  </a:lnTo>
                  <a:lnTo>
                    <a:pt x="22131" y="8840"/>
                  </a:lnTo>
                  <a:lnTo>
                    <a:pt x="22037" y="8903"/>
                  </a:lnTo>
                  <a:lnTo>
                    <a:pt x="21912" y="8934"/>
                  </a:lnTo>
                  <a:lnTo>
                    <a:pt x="21786" y="8903"/>
                  </a:lnTo>
                  <a:lnTo>
                    <a:pt x="21692" y="8809"/>
                  </a:lnTo>
                  <a:lnTo>
                    <a:pt x="21598" y="8715"/>
                  </a:lnTo>
                  <a:lnTo>
                    <a:pt x="21535" y="8558"/>
                  </a:lnTo>
                  <a:lnTo>
                    <a:pt x="21535" y="8433"/>
                  </a:lnTo>
                  <a:lnTo>
                    <a:pt x="21598" y="8308"/>
                  </a:lnTo>
                  <a:lnTo>
                    <a:pt x="21912" y="7775"/>
                  </a:lnTo>
                  <a:lnTo>
                    <a:pt x="22256" y="7242"/>
                  </a:lnTo>
                  <a:lnTo>
                    <a:pt x="22570" y="6678"/>
                  </a:lnTo>
                  <a:lnTo>
                    <a:pt x="22695" y="6395"/>
                  </a:lnTo>
                  <a:lnTo>
                    <a:pt x="22821" y="6082"/>
                  </a:lnTo>
                  <a:lnTo>
                    <a:pt x="22946" y="5486"/>
                  </a:lnTo>
                  <a:lnTo>
                    <a:pt x="23009" y="5204"/>
                  </a:lnTo>
                  <a:lnTo>
                    <a:pt x="23009" y="4891"/>
                  </a:lnTo>
                  <a:lnTo>
                    <a:pt x="23009" y="4483"/>
                  </a:lnTo>
                  <a:lnTo>
                    <a:pt x="22977" y="4327"/>
                  </a:lnTo>
                  <a:lnTo>
                    <a:pt x="22946" y="4201"/>
                  </a:lnTo>
                  <a:lnTo>
                    <a:pt x="22852" y="4076"/>
                  </a:lnTo>
                  <a:lnTo>
                    <a:pt x="22758" y="4013"/>
                  </a:lnTo>
                  <a:lnTo>
                    <a:pt x="22601" y="3950"/>
                  </a:lnTo>
                  <a:lnTo>
                    <a:pt x="22445" y="3919"/>
                  </a:lnTo>
                  <a:lnTo>
                    <a:pt x="22256" y="3950"/>
                  </a:lnTo>
                  <a:lnTo>
                    <a:pt x="22037" y="3982"/>
                  </a:lnTo>
                  <a:lnTo>
                    <a:pt x="21818" y="4076"/>
                  </a:lnTo>
                  <a:lnTo>
                    <a:pt x="21630" y="4201"/>
                  </a:lnTo>
                  <a:lnTo>
                    <a:pt x="21410" y="4327"/>
                  </a:lnTo>
                  <a:lnTo>
                    <a:pt x="21222" y="4515"/>
                  </a:lnTo>
                  <a:lnTo>
                    <a:pt x="21065" y="4703"/>
                  </a:lnTo>
                  <a:lnTo>
                    <a:pt x="20909" y="4891"/>
                  </a:lnTo>
                  <a:lnTo>
                    <a:pt x="20752" y="5110"/>
                  </a:lnTo>
                  <a:lnTo>
                    <a:pt x="20595" y="5392"/>
                  </a:lnTo>
                  <a:lnTo>
                    <a:pt x="20470" y="5643"/>
                  </a:lnTo>
                  <a:lnTo>
                    <a:pt x="20407" y="5894"/>
                  </a:lnTo>
                  <a:lnTo>
                    <a:pt x="20344" y="6145"/>
                  </a:lnTo>
                  <a:lnTo>
                    <a:pt x="20344" y="6458"/>
                  </a:lnTo>
                  <a:lnTo>
                    <a:pt x="20344" y="6740"/>
                  </a:lnTo>
                  <a:lnTo>
                    <a:pt x="20407" y="7336"/>
                  </a:lnTo>
                  <a:lnTo>
                    <a:pt x="20470" y="7963"/>
                  </a:lnTo>
                  <a:lnTo>
                    <a:pt x="20532" y="8527"/>
                  </a:lnTo>
                  <a:lnTo>
                    <a:pt x="20532" y="8621"/>
                  </a:lnTo>
                  <a:lnTo>
                    <a:pt x="20501" y="8684"/>
                  </a:lnTo>
                  <a:lnTo>
                    <a:pt x="20438" y="8715"/>
                  </a:lnTo>
                  <a:lnTo>
                    <a:pt x="20250" y="8715"/>
                  </a:lnTo>
                  <a:lnTo>
                    <a:pt x="20188" y="8652"/>
                  </a:lnTo>
                  <a:lnTo>
                    <a:pt x="20000" y="8276"/>
                  </a:lnTo>
                  <a:lnTo>
                    <a:pt x="19811" y="7869"/>
                  </a:lnTo>
                  <a:lnTo>
                    <a:pt x="19686" y="7430"/>
                  </a:lnTo>
                  <a:lnTo>
                    <a:pt x="19561" y="6991"/>
                  </a:lnTo>
                  <a:lnTo>
                    <a:pt x="19498" y="6552"/>
                  </a:lnTo>
                  <a:lnTo>
                    <a:pt x="19498" y="6113"/>
                  </a:lnTo>
                  <a:lnTo>
                    <a:pt x="19529" y="5674"/>
                  </a:lnTo>
                  <a:lnTo>
                    <a:pt x="19623" y="5236"/>
                  </a:lnTo>
                  <a:lnTo>
                    <a:pt x="19749" y="4953"/>
                  </a:lnTo>
                  <a:lnTo>
                    <a:pt x="19874" y="4703"/>
                  </a:lnTo>
                  <a:lnTo>
                    <a:pt x="20094" y="4389"/>
                  </a:lnTo>
                  <a:lnTo>
                    <a:pt x="20376" y="4076"/>
                  </a:lnTo>
                  <a:lnTo>
                    <a:pt x="20658" y="3762"/>
                  </a:lnTo>
                  <a:lnTo>
                    <a:pt x="21003" y="3480"/>
                  </a:lnTo>
                  <a:lnTo>
                    <a:pt x="21347" y="3229"/>
                  </a:lnTo>
                  <a:lnTo>
                    <a:pt x="21724" y="3041"/>
                  </a:lnTo>
                  <a:lnTo>
                    <a:pt x="22100" y="2916"/>
                  </a:lnTo>
                  <a:lnTo>
                    <a:pt x="22319" y="2885"/>
                  </a:lnTo>
                  <a:close/>
                  <a:moveTo>
                    <a:pt x="13229" y="5455"/>
                  </a:moveTo>
                  <a:lnTo>
                    <a:pt x="13542" y="5549"/>
                  </a:lnTo>
                  <a:lnTo>
                    <a:pt x="13887" y="5674"/>
                  </a:lnTo>
                  <a:lnTo>
                    <a:pt x="14200" y="5831"/>
                  </a:lnTo>
                  <a:lnTo>
                    <a:pt x="14420" y="5957"/>
                  </a:lnTo>
                  <a:lnTo>
                    <a:pt x="14639" y="6113"/>
                  </a:lnTo>
                  <a:lnTo>
                    <a:pt x="15015" y="6489"/>
                  </a:lnTo>
                  <a:lnTo>
                    <a:pt x="15360" y="6897"/>
                  </a:lnTo>
                  <a:lnTo>
                    <a:pt x="15674" y="7336"/>
                  </a:lnTo>
                  <a:lnTo>
                    <a:pt x="15893" y="7837"/>
                  </a:lnTo>
                  <a:lnTo>
                    <a:pt x="15987" y="8088"/>
                  </a:lnTo>
                  <a:lnTo>
                    <a:pt x="16050" y="8339"/>
                  </a:lnTo>
                  <a:lnTo>
                    <a:pt x="16081" y="8590"/>
                  </a:lnTo>
                  <a:lnTo>
                    <a:pt x="16113" y="8840"/>
                  </a:lnTo>
                  <a:lnTo>
                    <a:pt x="16113" y="9091"/>
                  </a:lnTo>
                  <a:lnTo>
                    <a:pt x="16081" y="9342"/>
                  </a:lnTo>
                  <a:lnTo>
                    <a:pt x="16050" y="9467"/>
                  </a:lnTo>
                  <a:lnTo>
                    <a:pt x="15956" y="9561"/>
                  </a:lnTo>
                  <a:lnTo>
                    <a:pt x="15862" y="9593"/>
                  </a:lnTo>
                  <a:lnTo>
                    <a:pt x="15768" y="9624"/>
                  </a:lnTo>
                  <a:lnTo>
                    <a:pt x="15611" y="9593"/>
                  </a:lnTo>
                  <a:lnTo>
                    <a:pt x="15517" y="9530"/>
                  </a:lnTo>
                  <a:lnTo>
                    <a:pt x="15423" y="9467"/>
                  </a:lnTo>
                  <a:lnTo>
                    <a:pt x="15360" y="9342"/>
                  </a:lnTo>
                  <a:lnTo>
                    <a:pt x="15141" y="8684"/>
                  </a:lnTo>
                  <a:lnTo>
                    <a:pt x="14921" y="8057"/>
                  </a:lnTo>
                  <a:lnTo>
                    <a:pt x="14796" y="7775"/>
                  </a:lnTo>
                  <a:lnTo>
                    <a:pt x="14639" y="7493"/>
                  </a:lnTo>
                  <a:lnTo>
                    <a:pt x="14451" y="7210"/>
                  </a:lnTo>
                  <a:lnTo>
                    <a:pt x="14200" y="6960"/>
                  </a:lnTo>
                  <a:lnTo>
                    <a:pt x="13950" y="6709"/>
                  </a:lnTo>
                  <a:lnTo>
                    <a:pt x="13636" y="6552"/>
                  </a:lnTo>
                  <a:lnTo>
                    <a:pt x="13291" y="6427"/>
                  </a:lnTo>
                  <a:lnTo>
                    <a:pt x="12947" y="6395"/>
                  </a:lnTo>
                  <a:lnTo>
                    <a:pt x="12633" y="6427"/>
                  </a:lnTo>
                  <a:lnTo>
                    <a:pt x="12476" y="6458"/>
                  </a:lnTo>
                  <a:lnTo>
                    <a:pt x="12320" y="6521"/>
                  </a:lnTo>
                  <a:lnTo>
                    <a:pt x="12194" y="6615"/>
                  </a:lnTo>
                  <a:lnTo>
                    <a:pt x="12038" y="6709"/>
                  </a:lnTo>
                  <a:lnTo>
                    <a:pt x="11912" y="6834"/>
                  </a:lnTo>
                  <a:lnTo>
                    <a:pt x="11818" y="6991"/>
                  </a:lnTo>
                  <a:lnTo>
                    <a:pt x="11693" y="7148"/>
                  </a:lnTo>
                  <a:lnTo>
                    <a:pt x="11630" y="7304"/>
                  </a:lnTo>
                  <a:lnTo>
                    <a:pt x="11599" y="7461"/>
                  </a:lnTo>
                  <a:lnTo>
                    <a:pt x="11567" y="7618"/>
                  </a:lnTo>
                  <a:lnTo>
                    <a:pt x="11536" y="7775"/>
                  </a:lnTo>
                  <a:lnTo>
                    <a:pt x="11536" y="7931"/>
                  </a:lnTo>
                  <a:lnTo>
                    <a:pt x="11630" y="8245"/>
                  </a:lnTo>
                  <a:lnTo>
                    <a:pt x="11755" y="8527"/>
                  </a:lnTo>
                  <a:lnTo>
                    <a:pt x="11944" y="8809"/>
                  </a:lnTo>
                  <a:lnTo>
                    <a:pt x="12163" y="9029"/>
                  </a:lnTo>
                  <a:lnTo>
                    <a:pt x="12445" y="9248"/>
                  </a:lnTo>
                  <a:lnTo>
                    <a:pt x="12727" y="9405"/>
                  </a:lnTo>
                  <a:lnTo>
                    <a:pt x="13041" y="9561"/>
                  </a:lnTo>
                  <a:lnTo>
                    <a:pt x="13385" y="9655"/>
                  </a:lnTo>
                  <a:lnTo>
                    <a:pt x="13699" y="9718"/>
                  </a:lnTo>
                  <a:lnTo>
                    <a:pt x="14389" y="9844"/>
                  </a:lnTo>
                  <a:lnTo>
                    <a:pt x="14702" y="9906"/>
                  </a:lnTo>
                  <a:lnTo>
                    <a:pt x="15047" y="10000"/>
                  </a:lnTo>
                  <a:lnTo>
                    <a:pt x="15110" y="10000"/>
                  </a:lnTo>
                  <a:lnTo>
                    <a:pt x="15141" y="10063"/>
                  </a:lnTo>
                  <a:lnTo>
                    <a:pt x="15172" y="10157"/>
                  </a:lnTo>
                  <a:lnTo>
                    <a:pt x="15141" y="10251"/>
                  </a:lnTo>
                  <a:lnTo>
                    <a:pt x="15110" y="10282"/>
                  </a:lnTo>
                  <a:lnTo>
                    <a:pt x="15047" y="10282"/>
                  </a:lnTo>
                  <a:lnTo>
                    <a:pt x="14765" y="10345"/>
                  </a:lnTo>
                  <a:lnTo>
                    <a:pt x="14483" y="10408"/>
                  </a:lnTo>
                  <a:lnTo>
                    <a:pt x="14200" y="10439"/>
                  </a:lnTo>
                  <a:lnTo>
                    <a:pt x="13511" y="10439"/>
                  </a:lnTo>
                  <a:lnTo>
                    <a:pt x="13135" y="10376"/>
                  </a:lnTo>
                  <a:lnTo>
                    <a:pt x="12727" y="10282"/>
                  </a:lnTo>
                  <a:lnTo>
                    <a:pt x="12382" y="10157"/>
                  </a:lnTo>
                  <a:lnTo>
                    <a:pt x="12006" y="10000"/>
                  </a:lnTo>
                  <a:lnTo>
                    <a:pt x="11693" y="9781"/>
                  </a:lnTo>
                  <a:lnTo>
                    <a:pt x="11379" y="9530"/>
                  </a:lnTo>
                  <a:lnTo>
                    <a:pt x="11129" y="9248"/>
                  </a:lnTo>
                  <a:lnTo>
                    <a:pt x="11003" y="9060"/>
                  </a:lnTo>
                  <a:lnTo>
                    <a:pt x="10878" y="8903"/>
                  </a:lnTo>
                  <a:lnTo>
                    <a:pt x="10721" y="8527"/>
                  </a:lnTo>
                  <a:lnTo>
                    <a:pt x="10627" y="8119"/>
                  </a:lnTo>
                  <a:lnTo>
                    <a:pt x="10627" y="7712"/>
                  </a:lnTo>
                  <a:lnTo>
                    <a:pt x="10658" y="7304"/>
                  </a:lnTo>
                  <a:lnTo>
                    <a:pt x="10784" y="6928"/>
                  </a:lnTo>
                  <a:lnTo>
                    <a:pt x="10972" y="6552"/>
                  </a:lnTo>
                  <a:lnTo>
                    <a:pt x="11097" y="6395"/>
                  </a:lnTo>
                  <a:lnTo>
                    <a:pt x="11223" y="6207"/>
                  </a:lnTo>
                  <a:lnTo>
                    <a:pt x="11285" y="6176"/>
                  </a:lnTo>
                  <a:lnTo>
                    <a:pt x="11473" y="5988"/>
                  </a:lnTo>
                  <a:lnTo>
                    <a:pt x="11661" y="5831"/>
                  </a:lnTo>
                  <a:lnTo>
                    <a:pt x="11850" y="5706"/>
                  </a:lnTo>
                  <a:lnTo>
                    <a:pt x="12069" y="5612"/>
                  </a:lnTo>
                  <a:lnTo>
                    <a:pt x="12257" y="5549"/>
                  </a:lnTo>
                  <a:lnTo>
                    <a:pt x="12476" y="5486"/>
                  </a:lnTo>
                  <a:lnTo>
                    <a:pt x="12665" y="5455"/>
                  </a:lnTo>
                  <a:close/>
                  <a:moveTo>
                    <a:pt x="7869" y="12414"/>
                  </a:moveTo>
                  <a:lnTo>
                    <a:pt x="8276" y="12445"/>
                  </a:lnTo>
                  <a:lnTo>
                    <a:pt x="8684" y="12508"/>
                  </a:lnTo>
                  <a:lnTo>
                    <a:pt x="9091" y="12602"/>
                  </a:lnTo>
                  <a:lnTo>
                    <a:pt x="9499" y="12727"/>
                  </a:lnTo>
                  <a:lnTo>
                    <a:pt x="9906" y="12884"/>
                  </a:lnTo>
                  <a:lnTo>
                    <a:pt x="10282" y="13041"/>
                  </a:lnTo>
                  <a:lnTo>
                    <a:pt x="10658" y="13229"/>
                  </a:lnTo>
                  <a:lnTo>
                    <a:pt x="11003" y="13448"/>
                  </a:lnTo>
                  <a:lnTo>
                    <a:pt x="11473" y="13793"/>
                  </a:lnTo>
                  <a:lnTo>
                    <a:pt x="11881" y="14138"/>
                  </a:lnTo>
                  <a:lnTo>
                    <a:pt x="11975" y="14263"/>
                  </a:lnTo>
                  <a:lnTo>
                    <a:pt x="12006" y="14389"/>
                  </a:lnTo>
                  <a:lnTo>
                    <a:pt x="12006" y="14545"/>
                  </a:lnTo>
                  <a:lnTo>
                    <a:pt x="11975" y="14671"/>
                  </a:lnTo>
                  <a:lnTo>
                    <a:pt x="11912" y="14796"/>
                  </a:lnTo>
                  <a:lnTo>
                    <a:pt x="11818" y="14890"/>
                  </a:lnTo>
                  <a:lnTo>
                    <a:pt x="11693" y="14953"/>
                  </a:lnTo>
                  <a:lnTo>
                    <a:pt x="11442" y="14953"/>
                  </a:lnTo>
                  <a:lnTo>
                    <a:pt x="11317" y="14890"/>
                  </a:lnTo>
                  <a:lnTo>
                    <a:pt x="10690" y="14483"/>
                  </a:lnTo>
                  <a:lnTo>
                    <a:pt x="10282" y="14232"/>
                  </a:lnTo>
                  <a:lnTo>
                    <a:pt x="9843" y="14013"/>
                  </a:lnTo>
                  <a:lnTo>
                    <a:pt x="9342" y="13793"/>
                  </a:lnTo>
                  <a:lnTo>
                    <a:pt x="8840" y="13605"/>
                  </a:lnTo>
                  <a:lnTo>
                    <a:pt x="8370" y="13480"/>
                  </a:lnTo>
                  <a:lnTo>
                    <a:pt x="8119" y="13417"/>
                  </a:lnTo>
                  <a:lnTo>
                    <a:pt x="7680" y="13417"/>
                  </a:lnTo>
                  <a:lnTo>
                    <a:pt x="7461" y="13480"/>
                  </a:lnTo>
                  <a:lnTo>
                    <a:pt x="7273" y="13542"/>
                  </a:lnTo>
                  <a:lnTo>
                    <a:pt x="7085" y="13636"/>
                  </a:lnTo>
                  <a:lnTo>
                    <a:pt x="6928" y="13762"/>
                  </a:lnTo>
                  <a:lnTo>
                    <a:pt x="6803" y="13919"/>
                  </a:lnTo>
                  <a:lnTo>
                    <a:pt x="6677" y="14107"/>
                  </a:lnTo>
                  <a:lnTo>
                    <a:pt x="6552" y="14326"/>
                  </a:lnTo>
                  <a:lnTo>
                    <a:pt x="6489" y="14514"/>
                  </a:lnTo>
                  <a:lnTo>
                    <a:pt x="6458" y="14702"/>
                  </a:lnTo>
                  <a:lnTo>
                    <a:pt x="6458" y="14859"/>
                  </a:lnTo>
                  <a:lnTo>
                    <a:pt x="6458" y="15016"/>
                  </a:lnTo>
                  <a:lnTo>
                    <a:pt x="6489" y="15172"/>
                  </a:lnTo>
                  <a:lnTo>
                    <a:pt x="6552" y="15298"/>
                  </a:lnTo>
                  <a:lnTo>
                    <a:pt x="6646" y="15423"/>
                  </a:lnTo>
                  <a:lnTo>
                    <a:pt x="6740" y="15517"/>
                  </a:lnTo>
                  <a:lnTo>
                    <a:pt x="6928" y="15705"/>
                  </a:lnTo>
                  <a:lnTo>
                    <a:pt x="7148" y="15831"/>
                  </a:lnTo>
                  <a:lnTo>
                    <a:pt x="7398" y="15925"/>
                  </a:lnTo>
                  <a:lnTo>
                    <a:pt x="7680" y="16019"/>
                  </a:lnTo>
                  <a:lnTo>
                    <a:pt x="7963" y="16081"/>
                  </a:lnTo>
                  <a:lnTo>
                    <a:pt x="8245" y="16113"/>
                  </a:lnTo>
                  <a:lnTo>
                    <a:pt x="8778" y="16144"/>
                  </a:lnTo>
                  <a:lnTo>
                    <a:pt x="8934" y="16144"/>
                  </a:lnTo>
                  <a:lnTo>
                    <a:pt x="9405" y="16113"/>
                  </a:lnTo>
                  <a:lnTo>
                    <a:pt x="9875" y="16050"/>
                  </a:lnTo>
                  <a:lnTo>
                    <a:pt x="10345" y="16019"/>
                  </a:lnTo>
                  <a:lnTo>
                    <a:pt x="10815" y="15987"/>
                  </a:lnTo>
                  <a:lnTo>
                    <a:pt x="11066" y="15987"/>
                  </a:lnTo>
                  <a:lnTo>
                    <a:pt x="11129" y="16019"/>
                  </a:lnTo>
                  <a:lnTo>
                    <a:pt x="11191" y="16050"/>
                  </a:lnTo>
                  <a:lnTo>
                    <a:pt x="11254" y="16144"/>
                  </a:lnTo>
                  <a:lnTo>
                    <a:pt x="11254" y="16207"/>
                  </a:lnTo>
                  <a:lnTo>
                    <a:pt x="11254" y="16270"/>
                  </a:lnTo>
                  <a:lnTo>
                    <a:pt x="11223" y="16332"/>
                  </a:lnTo>
                  <a:lnTo>
                    <a:pt x="11160" y="16364"/>
                  </a:lnTo>
                  <a:lnTo>
                    <a:pt x="10502" y="16646"/>
                  </a:lnTo>
                  <a:lnTo>
                    <a:pt x="10157" y="16771"/>
                  </a:lnTo>
                  <a:lnTo>
                    <a:pt x="9781" y="16865"/>
                  </a:lnTo>
                  <a:lnTo>
                    <a:pt x="9405" y="16959"/>
                  </a:lnTo>
                  <a:lnTo>
                    <a:pt x="9028" y="17022"/>
                  </a:lnTo>
                  <a:lnTo>
                    <a:pt x="8652" y="17053"/>
                  </a:lnTo>
                  <a:lnTo>
                    <a:pt x="8276" y="17085"/>
                  </a:lnTo>
                  <a:lnTo>
                    <a:pt x="7931" y="17053"/>
                  </a:lnTo>
                  <a:lnTo>
                    <a:pt x="7618" y="17022"/>
                  </a:lnTo>
                  <a:lnTo>
                    <a:pt x="7304" y="16959"/>
                  </a:lnTo>
                  <a:lnTo>
                    <a:pt x="7022" y="16865"/>
                  </a:lnTo>
                  <a:lnTo>
                    <a:pt x="6646" y="16708"/>
                  </a:lnTo>
                  <a:lnTo>
                    <a:pt x="6333" y="16520"/>
                  </a:lnTo>
                  <a:lnTo>
                    <a:pt x="6050" y="16270"/>
                  </a:lnTo>
                  <a:lnTo>
                    <a:pt x="5831" y="15987"/>
                  </a:lnTo>
                  <a:lnTo>
                    <a:pt x="5706" y="15799"/>
                  </a:lnTo>
                  <a:lnTo>
                    <a:pt x="5580" y="15580"/>
                  </a:lnTo>
                  <a:lnTo>
                    <a:pt x="5518" y="15392"/>
                  </a:lnTo>
                  <a:lnTo>
                    <a:pt x="5455" y="15172"/>
                  </a:lnTo>
                  <a:lnTo>
                    <a:pt x="5424" y="14953"/>
                  </a:lnTo>
                  <a:lnTo>
                    <a:pt x="5392" y="14702"/>
                  </a:lnTo>
                  <a:lnTo>
                    <a:pt x="5424" y="14483"/>
                  </a:lnTo>
                  <a:lnTo>
                    <a:pt x="5455" y="14232"/>
                  </a:lnTo>
                  <a:lnTo>
                    <a:pt x="5549" y="14013"/>
                  </a:lnTo>
                  <a:lnTo>
                    <a:pt x="5612" y="13793"/>
                  </a:lnTo>
                  <a:lnTo>
                    <a:pt x="5737" y="13574"/>
                  </a:lnTo>
                  <a:lnTo>
                    <a:pt x="5831" y="13386"/>
                  </a:lnTo>
                  <a:lnTo>
                    <a:pt x="5956" y="13229"/>
                  </a:lnTo>
                  <a:lnTo>
                    <a:pt x="6082" y="13072"/>
                  </a:lnTo>
                  <a:lnTo>
                    <a:pt x="6395" y="12853"/>
                  </a:lnTo>
                  <a:lnTo>
                    <a:pt x="6740" y="12665"/>
                  </a:lnTo>
                  <a:lnTo>
                    <a:pt x="7085" y="12539"/>
                  </a:lnTo>
                  <a:lnTo>
                    <a:pt x="7492" y="12445"/>
                  </a:lnTo>
                  <a:lnTo>
                    <a:pt x="7869" y="12414"/>
                  </a:lnTo>
                  <a:close/>
                  <a:moveTo>
                    <a:pt x="10376" y="20689"/>
                  </a:moveTo>
                  <a:lnTo>
                    <a:pt x="10564" y="20721"/>
                  </a:lnTo>
                  <a:lnTo>
                    <a:pt x="10658" y="20721"/>
                  </a:lnTo>
                  <a:lnTo>
                    <a:pt x="10721" y="20783"/>
                  </a:lnTo>
                  <a:lnTo>
                    <a:pt x="10752" y="20846"/>
                  </a:lnTo>
                  <a:lnTo>
                    <a:pt x="10784" y="20909"/>
                  </a:lnTo>
                  <a:lnTo>
                    <a:pt x="10784" y="21003"/>
                  </a:lnTo>
                  <a:lnTo>
                    <a:pt x="10752" y="21065"/>
                  </a:lnTo>
                  <a:lnTo>
                    <a:pt x="10690" y="21128"/>
                  </a:lnTo>
                  <a:lnTo>
                    <a:pt x="10627" y="21160"/>
                  </a:lnTo>
                  <a:lnTo>
                    <a:pt x="9091" y="21442"/>
                  </a:lnTo>
                  <a:lnTo>
                    <a:pt x="8213" y="21598"/>
                  </a:lnTo>
                  <a:lnTo>
                    <a:pt x="7743" y="21724"/>
                  </a:lnTo>
                  <a:lnTo>
                    <a:pt x="7304" y="21849"/>
                  </a:lnTo>
                  <a:lnTo>
                    <a:pt x="6865" y="21975"/>
                  </a:lnTo>
                  <a:lnTo>
                    <a:pt x="6458" y="22163"/>
                  </a:lnTo>
                  <a:lnTo>
                    <a:pt x="6050" y="22351"/>
                  </a:lnTo>
                  <a:lnTo>
                    <a:pt x="5706" y="22570"/>
                  </a:lnTo>
                  <a:lnTo>
                    <a:pt x="5392" y="22821"/>
                  </a:lnTo>
                  <a:lnTo>
                    <a:pt x="5141" y="23103"/>
                  </a:lnTo>
                  <a:lnTo>
                    <a:pt x="4953" y="23416"/>
                  </a:lnTo>
                  <a:lnTo>
                    <a:pt x="4859" y="23605"/>
                  </a:lnTo>
                  <a:lnTo>
                    <a:pt x="4797" y="23793"/>
                  </a:lnTo>
                  <a:lnTo>
                    <a:pt x="4765" y="24106"/>
                  </a:lnTo>
                  <a:lnTo>
                    <a:pt x="4765" y="24231"/>
                  </a:lnTo>
                  <a:lnTo>
                    <a:pt x="4797" y="24388"/>
                  </a:lnTo>
                  <a:lnTo>
                    <a:pt x="4828" y="24482"/>
                  </a:lnTo>
                  <a:lnTo>
                    <a:pt x="4891" y="24576"/>
                  </a:lnTo>
                  <a:lnTo>
                    <a:pt x="5047" y="24764"/>
                  </a:lnTo>
                  <a:lnTo>
                    <a:pt x="5235" y="24890"/>
                  </a:lnTo>
                  <a:lnTo>
                    <a:pt x="5455" y="24984"/>
                  </a:lnTo>
                  <a:lnTo>
                    <a:pt x="5737" y="25015"/>
                  </a:lnTo>
                  <a:lnTo>
                    <a:pt x="5988" y="25046"/>
                  </a:lnTo>
                  <a:lnTo>
                    <a:pt x="6427" y="25015"/>
                  </a:lnTo>
                  <a:lnTo>
                    <a:pt x="6834" y="24921"/>
                  </a:lnTo>
                  <a:lnTo>
                    <a:pt x="7242" y="24733"/>
                  </a:lnTo>
                  <a:lnTo>
                    <a:pt x="7618" y="24482"/>
                  </a:lnTo>
                  <a:lnTo>
                    <a:pt x="7963" y="24231"/>
                  </a:lnTo>
                  <a:lnTo>
                    <a:pt x="8307" y="23949"/>
                  </a:lnTo>
                  <a:lnTo>
                    <a:pt x="8590" y="23667"/>
                  </a:lnTo>
                  <a:lnTo>
                    <a:pt x="8840" y="23416"/>
                  </a:lnTo>
                  <a:lnTo>
                    <a:pt x="9310" y="22852"/>
                  </a:lnTo>
                  <a:lnTo>
                    <a:pt x="9812" y="22288"/>
                  </a:lnTo>
                  <a:lnTo>
                    <a:pt x="10063" y="22037"/>
                  </a:lnTo>
                  <a:lnTo>
                    <a:pt x="10314" y="21786"/>
                  </a:lnTo>
                  <a:lnTo>
                    <a:pt x="10470" y="21692"/>
                  </a:lnTo>
                  <a:lnTo>
                    <a:pt x="10596" y="21661"/>
                  </a:lnTo>
                  <a:lnTo>
                    <a:pt x="10721" y="21692"/>
                  </a:lnTo>
                  <a:lnTo>
                    <a:pt x="10815" y="21724"/>
                  </a:lnTo>
                  <a:lnTo>
                    <a:pt x="10909" y="21786"/>
                  </a:lnTo>
                  <a:lnTo>
                    <a:pt x="10972" y="21849"/>
                  </a:lnTo>
                  <a:lnTo>
                    <a:pt x="11035" y="21943"/>
                  </a:lnTo>
                  <a:lnTo>
                    <a:pt x="11035" y="22037"/>
                  </a:lnTo>
                  <a:lnTo>
                    <a:pt x="11035" y="22163"/>
                  </a:lnTo>
                  <a:lnTo>
                    <a:pt x="10972" y="22288"/>
                  </a:lnTo>
                  <a:lnTo>
                    <a:pt x="10658" y="22790"/>
                  </a:lnTo>
                  <a:lnTo>
                    <a:pt x="10282" y="23322"/>
                  </a:lnTo>
                  <a:lnTo>
                    <a:pt x="9843" y="23824"/>
                  </a:lnTo>
                  <a:lnTo>
                    <a:pt x="9405" y="24326"/>
                  </a:lnTo>
                  <a:lnTo>
                    <a:pt x="8903" y="24764"/>
                  </a:lnTo>
                  <a:lnTo>
                    <a:pt x="8370" y="25172"/>
                  </a:lnTo>
                  <a:lnTo>
                    <a:pt x="7837" y="25517"/>
                  </a:lnTo>
                  <a:lnTo>
                    <a:pt x="7555" y="25673"/>
                  </a:lnTo>
                  <a:lnTo>
                    <a:pt x="7273" y="25799"/>
                  </a:lnTo>
                  <a:lnTo>
                    <a:pt x="6960" y="25893"/>
                  </a:lnTo>
                  <a:lnTo>
                    <a:pt x="6615" y="25987"/>
                  </a:lnTo>
                  <a:lnTo>
                    <a:pt x="6239" y="26018"/>
                  </a:lnTo>
                  <a:lnTo>
                    <a:pt x="5862" y="26050"/>
                  </a:lnTo>
                  <a:lnTo>
                    <a:pt x="5549" y="26050"/>
                  </a:lnTo>
                  <a:lnTo>
                    <a:pt x="5235" y="25987"/>
                  </a:lnTo>
                  <a:lnTo>
                    <a:pt x="4922" y="25924"/>
                  </a:lnTo>
                  <a:lnTo>
                    <a:pt x="4640" y="25799"/>
                  </a:lnTo>
                  <a:lnTo>
                    <a:pt x="4389" y="25642"/>
                  </a:lnTo>
                  <a:lnTo>
                    <a:pt x="4138" y="25454"/>
                  </a:lnTo>
                  <a:lnTo>
                    <a:pt x="3950" y="25235"/>
                  </a:lnTo>
                  <a:lnTo>
                    <a:pt x="3794" y="24952"/>
                  </a:lnTo>
                  <a:lnTo>
                    <a:pt x="3699" y="24733"/>
                  </a:lnTo>
                  <a:lnTo>
                    <a:pt x="3668" y="24482"/>
                  </a:lnTo>
                  <a:lnTo>
                    <a:pt x="3637" y="24263"/>
                  </a:lnTo>
                  <a:lnTo>
                    <a:pt x="3668" y="24043"/>
                  </a:lnTo>
                  <a:lnTo>
                    <a:pt x="3699" y="23824"/>
                  </a:lnTo>
                  <a:lnTo>
                    <a:pt x="3794" y="23605"/>
                  </a:lnTo>
                  <a:lnTo>
                    <a:pt x="3888" y="23385"/>
                  </a:lnTo>
                  <a:lnTo>
                    <a:pt x="3982" y="23166"/>
                  </a:lnTo>
                  <a:lnTo>
                    <a:pt x="4264" y="22758"/>
                  </a:lnTo>
                  <a:lnTo>
                    <a:pt x="4609" y="22413"/>
                  </a:lnTo>
                  <a:lnTo>
                    <a:pt x="4953" y="22100"/>
                  </a:lnTo>
                  <a:lnTo>
                    <a:pt x="5298" y="21849"/>
                  </a:lnTo>
                  <a:lnTo>
                    <a:pt x="5580" y="21661"/>
                  </a:lnTo>
                  <a:lnTo>
                    <a:pt x="5862" y="21504"/>
                  </a:lnTo>
                  <a:lnTo>
                    <a:pt x="6458" y="21254"/>
                  </a:lnTo>
                  <a:lnTo>
                    <a:pt x="7085" y="21065"/>
                  </a:lnTo>
                  <a:lnTo>
                    <a:pt x="7743" y="20909"/>
                  </a:lnTo>
                  <a:lnTo>
                    <a:pt x="8401" y="20815"/>
                  </a:lnTo>
                  <a:lnTo>
                    <a:pt x="9060" y="20752"/>
                  </a:lnTo>
                  <a:lnTo>
                    <a:pt x="9718" y="20721"/>
                  </a:lnTo>
                  <a:lnTo>
                    <a:pt x="10376" y="20689"/>
                  </a:lnTo>
                  <a:close/>
                  <a:moveTo>
                    <a:pt x="20626" y="1"/>
                  </a:move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2226" y="5361"/>
                  </a:moveTo>
                  <a:lnTo>
                    <a:pt x="2226" y="5361"/>
                  </a:lnTo>
                  <a:lnTo>
                    <a:pt x="1913" y="5361"/>
                  </a:lnTo>
                  <a:lnTo>
                    <a:pt x="1599" y="5298"/>
                  </a:lnTo>
                  <a:lnTo>
                    <a:pt x="1286" y="5235"/>
                  </a:lnTo>
                  <a:lnTo>
                    <a:pt x="1004" y="5110"/>
                  </a:lnTo>
                  <a:lnTo>
                    <a:pt x="753" y="4953"/>
                  </a:lnTo>
                  <a:lnTo>
                    <a:pt x="502" y="4765"/>
                  </a:lnTo>
                  <a:lnTo>
                    <a:pt x="314" y="4546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63" y="4044"/>
                  </a:lnTo>
                  <a:lnTo>
                    <a:pt x="32" y="3793"/>
                  </a:lnTo>
                  <a:lnTo>
                    <a:pt x="1" y="3574"/>
                  </a:lnTo>
                  <a:lnTo>
                    <a:pt x="32" y="3354"/>
                  </a:lnTo>
                  <a:lnTo>
                    <a:pt x="63" y="3135"/>
                  </a:lnTo>
                  <a:lnTo>
                    <a:pt x="158" y="2916"/>
                  </a:lnTo>
                  <a:lnTo>
                    <a:pt x="252" y="2696"/>
                  </a:lnTo>
                  <a:lnTo>
                    <a:pt x="346" y="2477"/>
                  </a:lnTo>
                  <a:lnTo>
                    <a:pt x="628" y="2069"/>
                  </a:lnTo>
                  <a:lnTo>
                    <a:pt x="973" y="1724"/>
                  </a:lnTo>
                  <a:lnTo>
                    <a:pt x="1317" y="1411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944" y="972"/>
                  </a:lnTo>
                  <a:lnTo>
                    <a:pt x="2226" y="815"/>
                  </a:lnTo>
                  <a:lnTo>
                    <a:pt x="2822" y="565"/>
                  </a:lnTo>
                  <a:lnTo>
                    <a:pt x="3449" y="376"/>
                  </a:lnTo>
                  <a:lnTo>
                    <a:pt x="4107" y="220"/>
                  </a:lnTo>
                  <a:lnTo>
                    <a:pt x="4765" y="126"/>
                  </a:lnTo>
                  <a:lnTo>
                    <a:pt x="5424" y="63"/>
                  </a:lnTo>
                  <a:lnTo>
                    <a:pt x="6082" y="32"/>
                  </a:lnTo>
                  <a:lnTo>
                    <a:pt x="6740" y="0"/>
                  </a:lnTo>
                  <a:lnTo>
                    <a:pt x="6740" y="0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7022" y="32"/>
                  </a:lnTo>
                  <a:lnTo>
                    <a:pt x="7085" y="94"/>
                  </a:lnTo>
                  <a:lnTo>
                    <a:pt x="7116" y="157"/>
                  </a:lnTo>
                  <a:lnTo>
                    <a:pt x="7148" y="220"/>
                  </a:lnTo>
                  <a:lnTo>
                    <a:pt x="7148" y="314"/>
                  </a:lnTo>
                  <a:lnTo>
                    <a:pt x="7116" y="376"/>
                  </a:lnTo>
                  <a:lnTo>
                    <a:pt x="7054" y="439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5455" y="753"/>
                  </a:lnTo>
                  <a:lnTo>
                    <a:pt x="4577" y="909"/>
                  </a:lnTo>
                  <a:lnTo>
                    <a:pt x="4107" y="1035"/>
                  </a:lnTo>
                  <a:lnTo>
                    <a:pt x="3668" y="1160"/>
                  </a:lnTo>
                  <a:lnTo>
                    <a:pt x="3229" y="1286"/>
                  </a:lnTo>
                  <a:lnTo>
                    <a:pt x="2822" y="1474"/>
                  </a:lnTo>
                  <a:lnTo>
                    <a:pt x="2414" y="1662"/>
                  </a:lnTo>
                  <a:lnTo>
                    <a:pt x="2070" y="1881"/>
                  </a:lnTo>
                  <a:lnTo>
                    <a:pt x="1756" y="2132"/>
                  </a:lnTo>
                  <a:lnTo>
                    <a:pt x="1505" y="2414"/>
                  </a:lnTo>
                  <a:lnTo>
                    <a:pt x="1317" y="2727"/>
                  </a:lnTo>
                  <a:lnTo>
                    <a:pt x="1223" y="2916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129" y="3417"/>
                  </a:lnTo>
                  <a:lnTo>
                    <a:pt x="1129" y="3542"/>
                  </a:lnTo>
                  <a:lnTo>
                    <a:pt x="1161" y="3699"/>
                  </a:lnTo>
                  <a:lnTo>
                    <a:pt x="1192" y="3793"/>
                  </a:lnTo>
                  <a:lnTo>
                    <a:pt x="1255" y="3887"/>
                  </a:lnTo>
                  <a:lnTo>
                    <a:pt x="1411" y="4075"/>
                  </a:lnTo>
                  <a:lnTo>
                    <a:pt x="1599" y="4201"/>
                  </a:lnTo>
                  <a:lnTo>
                    <a:pt x="1819" y="4295"/>
                  </a:lnTo>
                  <a:lnTo>
                    <a:pt x="210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791" y="4326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3606" y="4044"/>
                  </a:lnTo>
                  <a:lnTo>
                    <a:pt x="3982" y="3793"/>
                  </a:lnTo>
                  <a:lnTo>
                    <a:pt x="4327" y="3542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954" y="2978"/>
                  </a:lnTo>
                  <a:lnTo>
                    <a:pt x="5204" y="2727"/>
                  </a:lnTo>
                  <a:lnTo>
                    <a:pt x="5674" y="2163"/>
                  </a:lnTo>
                  <a:lnTo>
                    <a:pt x="6176" y="1599"/>
                  </a:lnTo>
                  <a:lnTo>
                    <a:pt x="6427" y="1348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834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7085" y="1003"/>
                  </a:lnTo>
                  <a:lnTo>
                    <a:pt x="7179" y="1035"/>
                  </a:lnTo>
                  <a:lnTo>
                    <a:pt x="7273" y="1097"/>
                  </a:lnTo>
                  <a:lnTo>
                    <a:pt x="7336" y="1160"/>
                  </a:lnTo>
                  <a:lnTo>
                    <a:pt x="7399" y="1254"/>
                  </a:lnTo>
                  <a:lnTo>
                    <a:pt x="7399" y="1348"/>
                  </a:lnTo>
                  <a:lnTo>
                    <a:pt x="7399" y="1474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022" y="2101"/>
                  </a:lnTo>
                  <a:lnTo>
                    <a:pt x="6646" y="2633"/>
                  </a:lnTo>
                  <a:lnTo>
                    <a:pt x="6207" y="3135"/>
                  </a:lnTo>
                  <a:lnTo>
                    <a:pt x="5769" y="3637"/>
                  </a:lnTo>
                  <a:lnTo>
                    <a:pt x="5267" y="4075"/>
                  </a:lnTo>
                  <a:lnTo>
                    <a:pt x="4734" y="4483"/>
                  </a:lnTo>
                  <a:lnTo>
                    <a:pt x="4201" y="4828"/>
                  </a:lnTo>
                  <a:lnTo>
                    <a:pt x="3919" y="498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324" y="5204"/>
                  </a:lnTo>
                  <a:lnTo>
                    <a:pt x="2979" y="5298"/>
                  </a:lnTo>
                  <a:lnTo>
                    <a:pt x="2603" y="5329"/>
                  </a:lnTo>
                  <a:lnTo>
                    <a:pt x="2226" y="5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3937525" y="3476175"/>
              <a:ext cx="165375" cy="116800"/>
            </a:xfrm>
            <a:custGeom>
              <a:rect b="b" l="l" r="r" t="t"/>
              <a:pathLst>
                <a:path extrusionOk="0" fill="none" h="4672" w="6615">
                  <a:moveTo>
                    <a:pt x="439" y="3574"/>
                  </a:moveTo>
                  <a:lnTo>
                    <a:pt x="439" y="3574"/>
                  </a:lnTo>
                  <a:lnTo>
                    <a:pt x="314" y="3386"/>
                  </a:lnTo>
                  <a:lnTo>
                    <a:pt x="188" y="3167"/>
                  </a:lnTo>
                  <a:lnTo>
                    <a:pt x="126" y="2979"/>
                  </a:lnTo>
                  <a:lnTo>
                    <a:pt x="63" y="2759"/>
                  </a:lnTo>
                  <a:lnTo>
                    <a:pt x="32" y="2540"/>
                  </a:lnTo>
                  <a:lnTo>
                    <a:pt x="0" y="2289"/>
                  </a:lnTo>
                  <a:lnTo>
                    <a:pt x="32" y="207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600"/>
                  </a:lnTo>
                  <a:lnTo>
                    <a:pt x="220" y="1380"/>
                  </a:lnTo>
                  <a:lnTo>
                    <a:pt x="345" y="1161"/>
                  </a:lnTo>
                  <a:lnTo>
                    <a:pt x="439" y="973"/>
                  </a:lnTo>
                  <a:lnTo>
                    <a:pt x="564" y="816"/>
                  </a:lnTo>
                  <a:lnTo>
                    <a:pt x="690" y="659"/>
                  </a:lnTo>
                  <a:lnTo>
                    <a:pt x="1003" y="440"/>
                  </a:lnTo>
                  <a:lnTo>
                    <a:pt x="1348" y="252"/>
                  </a:lnTo>
                  <a:lnTo>
                    <a:pt x="1693" y="126"/>
                  </a:lnTo>
                  <a:lnTo>
                    <a:pt x="2100" y="32"/>
                  </a:lnTo>
                  <a:lnTo>
                    <a:pt x="2477" y="1"/>
                  </a:lnTo>
                  <a:lnTo>
                    <a:pt x="2477" y="1"/>
                  </a:lnTo>
                  <a:lnTo>
                    <a:pt x="2884" y="32"/>
                  </a:lnTo>
                  <a:lnTo>
                    <a:pt x="3292" y="95"/>
                  </a:lnTo>
                  <a:lnTo>
                    <a:pt x="3699" y="189"/>
                  </a:lnTo>
                  <a:lnTo>
                    <a:pt x="4107" y="314"/>
                  </a:lnTo>
                  <a:lnTo>
                    <a:pt x="4514" y="471"/>
                  </a:lnTo>
                  <a:lnTo>
                    <a:pt x="4890" y="628"/>
                  </a:lnTo>
                  <a:lnTo>
                    <a:pt x="5266" y="816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6081" y="1380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83" y="1850"/>
                  </a:lnTo>
                  <a:lnTo>
                    <a:pt x="6614" y="1976"/>
                  </a:lnTo>
                  <a:lnTo>
                    <a:pt x="6614" y="2132"/>
                  </a:lnTo>
                  <a:lnTo>
                    <a:pt x="6583" y="2258"/>
                  </a:lnTo>
                  <a:lnTo>
                    <a:pt x="6520" y="2383"/>
                  </a:lnTo>
                  <a:lnTo>
                    <a:pt x="6426" y="2477"/>
                  </a:lnTo>
                  <a:lnTo>
                    <a:pt x="6301" y="2540"/>
                  </a:lnTo>
                  <a:lnTo>
                    <a:pt x="6175" y="2540"/>
                  </a:lnTo>
                  <a:lnTo>
                    <a:pt x="6175" y="2540"/>
                  </a:lnTo>
                  <a:lnTo>
                    <a:pt x="6050" y="2540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298" y="2070"/>
                  </a:lnTo>
                  <a:lnTo>
                    <a:pt x="4890" y="1819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3950" y="1380"/>
                  </a:lnTo>
                  <a:lnTo>
                    <a:pt x="3448" y="1192"/>
                  </a:lnTo>
                  <a:lnTo>
                    <a:pt x="2978" y="1067"/>
                  </a:lnTo>
                  <a:lnTo>
                    <a:pt x="2727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288" y="1004"/>
                  </a:lnTo>
                  <a:lnTo>
                    <a:pt x="2069" y="1067"/>
                  </a:lnTo>
                  <a:lnTo>
                    <a:pt x="1881" y="1129"/>
                  </a:lnTo>
                  <a:lnTo>
                    <a:pt x="1693" y="1223"/>
                  </a:lnTo>
                  <a:lnTo>
                    <a:pt x="1536" y="1349"/>
                  </a:lnTo>
                  <a:lnTo>
                    <a:pt x="1411" y="1506"/>
                  </a:lnTo>
                  <a:lnTo>
                    <a:pt x="1285" y="1694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01"/>
                  </a:lnTo>
                  <a:lnTo>
                    <a:pt x="1066" y="2289"/>
                  </a:lnTo>
                  <a:lnTo>
                    <a:pt x="1066" y="2446"/>
                  </a:lnTo>
                  <a:lnTo>
                    <a:pt x="1066" y="2603"/>
                  </a:lnTo>
                  <a:lnTo>
                    <a:pt x="1097" y="2759"/>
                  </a:lnTo>
                  <a:lnTo>
                    <a:pt x="1160" y="2885"/>
                  </a:lnTo>
                  <a:lnTo>
                    <a:pt x="1254" y="3010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536" y="3292"/>
                  </a:lnTo>
                  <a:lnTo>
                    <a:pt x="1756" y="3418"/>
                  </a:lnTo>
                  <a:lnTo>
                    <a:pt x="2006" y="3512"/>
                  </a:lnTo>
                  <a:lnTo>
                    <a:pt x="2288" y="3606"/>
                  </a:lnTo>
                  <a:lnTo>
                    <a:pt x="2571" y="3668"/>
                  </a:lnTo>
                  <a:lnTo>
                    <a:pt x="2853" y="3700"/>
                  </a:lnTo>
                  <a:lnTo>
                    <a:pt x="3386" y="3731"/>
                  </a:lnTo>
                  <a:lnTo>
                    <a:pt x="3386" y="3731"/>
                  </a:lnTo>
                  <a:lnTo>
                    <a:pt x="3542" y="3731"/>
                  </a:lnTo>
                  <a:lnTo>
                    <a:pt x="3542" y="3731"/>
                  </a:lnTo>
                  <a:lnTo>
                    <a:pt x="4013" y="3700"/>
                  </a:lnTo>
                  <a:lnTo>
                    <a:pt x="4483" y="3637"/>
                  </a:lnTo>
                  <a:lnTo>
                    <a:pt x="4953" y="3606"/>
                  </a:lnTo>
                  <a:lnTo>
                    <a:pt x="5423" y="3574"/>
                  </a:lnTo>
                  <a:lnTo>
                    <a:pt x="5423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110" y="4233"/>
                  </a:lnTo>
                  <a:lnTo>
                    <a:pt x="4765" y="4358"/>
                  </a:lnTo>
                  <a:lnTo>
                    <a:pt x="4389" y="4452"/>
                  </a:lnTo>
                  <a:lnTo>
                    <a:pt x="4013" y="4546"/>
                  </a:lnTo>
                  <a:lnTo>
                    <a:pt x="3636" y="4609"/>
                  </a:lnTo>
                  <a:lnTo>
                    <a:pt x="3260" y="4640"/>
                  </a:lnTo>
                  <a:lnTo>
                    <a:pt x="2884" y="4672"/>
                  </a:lnTo>
                  <a:lnTo>
                    <a:pt x="2884" y="4672"/>
                  </a:lnTo>
                  <a:lnTo>
                    <a:pt x="2539" y="4640"/>
                  </a:lnTo>
                  <a:lnTo>
                    <a:pt x="2226" y="4609"/>
                  </a:lnTo>
                  <a:lnTo>
                    <a:pt x="1912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54" y="4295"/>
                  </a:lnTo>
                  <a:lnTo>
                    <a:pt x="941" y="4107"/>
                  </a:lnTo>
                  <a:lnTo>
                    <a:pt x="658" y="3857"/>
                  </a:lnTo>
                  <a:lnTo>
                    <a:pt x="439" y="3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658" y="721"/>
                  </a:moveTo>
                  <a:lnTo>
                    <a:pt x="658" y="721"/>
                  </a:lnTo>
                  <a:lnTo>
                    <a:pt x="846" y="533"/>
                  </a:lnTo>
                  <a:lnTo>
                    <a:pt x="1034" y="376"/>
                  </a:lnTo>
                  <a:lnTo>
                    <a:pt x="1223" y="251"/>
                  </a:lnTo>
                  <a:lnTo>
                    <a:pt x="1442" y="157"/>
                  </a:lnTo>
                  <a:lnTo>
                    <a:pt x="1630" y="94"/>
                  </a:lnTo>
                  <a:lnTo>
                    <a:pt x="1849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257" y="0"/>
                  </a:lnTo>
                  <a:lnTo>
                    <a:pt x="2602" y="0"/>
                  </a:lnTo>
                  <a:lnTo>
                    <a:pt x="2915" y="94"/>
                  </a:lnTo>
                  <a:lnTo>
                    <a:pt x="3260" y="219"/>
                  </a:lnTo>
                  <a:lnTo>
                    <a:pt x="3573" y="376"/>
                  </a:lnTo>
                  <a:lnTo>
                    <a:pt x="3573" y="376"/>
                  </a:lnTo>
                  <a:lnTo>
                    <a:pt x="3793" y="502"/>
                  </a:lnTo>
                  <a:lnTo>
                    <a:pt x="4012" y="658"/>
                  </a:lnTo>
                  <a:lnTo>
                    <a:pt x="4388" y="1034"/>
                  </a:lnTo>
                  <a:lnTo>
                    <a:pt x="4733" y="1442"/>
                  </a:lnTo>
                  <a:lnTo>
                    <a:pt x="5047" y="1881"/>
                  </a:lnTo>
                  <a:lnTo>
                    <a:pt x="5266" y="2382"/>
                  </a:lnTo>
                  <a:lnTo>
                    <a:pt x="5360" y="2633"/>
                  </a:lnTo>
                  <a:lnTo>
                    <a:pt x="5423" y="2884"/>
                  </a:lnTo>
                  <a:lnTo>
                    <a:pt x="5454" y="3135"/>
                  </a:lnTo>
                  <a:lnTo>
                    <a:pt x="5486" y="3385"/>
                  </a:lnTo>
                  <a:lnTo>
                    <a:pt x="5486" y="3636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41" y="4169"/>
                  </a:lnTo>
                  <a:lnTo>
                    <a:pt x="5141" y="4169"/>
                  </a:lnTo>
                  <a:lnTo>
                    <a:pt x="4984" y="4138"/>
                  </a:lnTo>
                  <a:lnTo>
                    <a:pt x="4890" y="4075"/>
                  </a:lnTo>
                  <a:lnTo>
                    <a:pt x="4796" y="4012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64" y="972"/>
                  </a:lnTo>
                  <a:lnTo>
                    <a:pt x="2320" y="940"/>
                  </a:lnTo>
                  <a:lnTo>
                    <a:pt x="2320" y="940"/>
                  </a:lnTo>
                  <a:lnTo>
                    <a:pt x="2006" y="972"/>
                  </a:lnTo>
                  <a:lnTo>
                    <a:pt x="1849" y="1003"/>
                  </a:lnTo>
                  <a:lnTo>
                    <a:pt x="1693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4138" y="4890"/>
                  </a:lnTo>
                  <a:lnTo>
                    <a:pt x="3856" y="4953"/>
                  </a:lnTo>
                  <a:lnTo>
                    <a:pt x="3573" y="4984"/>
                  </a:lnTo>
                  <a:lnTo>
                    <a:pt x="3291" y="4984"/>
                  </a:lnTo>
                  <a:lnTo>
                    <a:pt x="3291" y="4984"/>
                  </a:lnTo>
                  <a:lnTo>
                    <a:pt x="2884" y="4984"/>
                  </a:lnTo>
                  <a:lnTo>
                    <a:pt x="2508" y="4921"/>
                  </a:lnTo>
                  <a:lnTo>
                    <a:pt x="2100" y="4827"/>
                  </a:lnTo>
                  <a:lnTo>
                    <a:pt x="1755" y="4702"/>
                  </a:lnTo>
                  <a:lnTo>
                    <a:pt x="1379" y="4545"/>
                  </a:lnTo>
                  <a:lnTo>
                    <a:pt x="1066" y="4326"/>
                  </a:lnTo>
                  <a:lnTo>
                    <a:pt x="752" y="4075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658" y="7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4290150" y="3237950"/>
              <a:ext cx="113675" cy="151275"/>
            </a:xfrm>
            <a:custGeom>
              <a:rect b="b" l="l" r="r" t="t"/>
              <a:pathLst>
                <a:path extrusionOk="0" fill="none" h="6051" w="4547">
                  <a:moveTo>
                    <a:pt x="126" y="2352"/>
                  </a:moveTo>
                  <a:lnTo>
                    <a:pt x="126" y="2352"/>
                  </a:lnTo>
                  <a:lnTo>
                    <a:pt x="252" y="2069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597" y="1505"/>
                  </a:lnTo>
                  <a:lnTo>
                    <a:pt x="879" y="1192"/>
                  </a:lnTo>
                  <a:lnTo>
                    <a:pt x="1161" y="878"/>
                  </a:lnTo>
                  <a:lnTo>
                    <a:pt x="1506" y="596"/>
                  </a:lnTo>
                  <a:lnTo>
                    <a:pt x="1850" y="345"/>
                  </a:lnTo>
                  <a:lnTo>
                    <a:pt x="2227" y="157"/>
                  </a:lnTo>
                  <a:lnTo>
                    <a:pt x="2603" y="32"/>
                  </a:lnTo>
                  <a:lnTo>
                    <a:pt x="2822" y="1"/>
                  </a:lnTo>
                  <a:lnTo>
                    <a:pt x="3010" y="1"/>
                  </a:lnTo>
                  <a:lnTo>
                    <a:pt x="3010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637" y="126"/>
                  </a:lnTo>
                  <a:lnTo>
                    <a:pt x="3919" y="251"/>
                  </a:lnTo>
                  <a:lnTo>
                    <a:pt x="4139" y="439"/>
                  </a:lnTo>
                  <a:lnTo>
                    <a:pt x="4295" y="659"/>
                  </a:lnTo>
                  <a:lnTo>
                    <a:pt x="4421" y="941"/>
                  </a:lnTo>
                  <a:lnTo>
                    <a:pt x="4515" y="1223"/>
                  </a:lnTo>
                  <a:lnTo>
                    <a:pt x="4546" y="1568"/>
                  </a:lnTo>
                  <a:lnTo>
                    <a:pt x="4546" y="1913"/>
                  </a:lnTo>
                  <a:lnTo>
                    <a:pt x="4546" y="1913"/>
                  </a:lnTo>
                  <a:lnTo>
                    <a:pt x="4515" y="2289"/>
                  </a:lnTo>
                  <a:lnTo>
                    <a:pt x="4421" y="2728"/>
                  </a:lnTo>
                  <a:lnTo>
                    <a:pt x="4295" y="3135"/>
                  </a:lnTo>
                  <a:lnTo>
                    <a:pt x="4170" y="3574"/>
                  </a:lnTo>
                  <a:lnTo>
                    <a:pt x="3982" y="3982"/>
                  </a:lnTo>
                  <a:lnTo>
                    <a:pt x="3794" y="4358"/>
                  </a:lnTo>
                  <a:lnTo>
                    <a:pt x="3606" y="4734"/>
                  </a:lnTo>
                  <a:lnTo>
                    <a:pt x="3386" y="5079"/>
                  </a:lnTo>
                  <a:lnTo>
                    <a:pt x="3386" y="5079"/>
                  </a:lnTo>
                  <a:lnTo>
                    <a:pt x="3198" y="5361"/>
                  </a:lnTo>
                  <a:lnTo>
                    <a:pt x="3010" y="5612"/>
                  </a:lnTo>
                  <a:lnTo>
                    <a:pt x="2822" y="5800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40" y="6019"/>
                  </a:lnTo>
                  <a:lnTo>
                    <a:pt x="2415" y="6050"/>
                  </a:lnTo>
                  <a:lnTo>
                    <a:pt x="2415" y="6050"/>
                  </a:lnTo>
                  <a:lnTo>
                    <a:pt x="2289" y="6019"/>
                  </a:lnTo>
                  <a:lnTo>
                    <a:pt x="2195" y="5925"/>
                  </a:lnTo>
                  <a:lnTo>
                    <a:pt x="2101" y="5831"/>
                  </a:lnTo>
                  <a:lnTo>
                    <a:pt x="2038" y="5674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320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599"/>
                  </a:lnTo>
                  <a:lnTo>
                    <a:pt x="3480" y="1443"/>
                  </a:lnTo>
                  <a:lnTo>
                    <a:pt x="3449" y="1317"/>
                  </a:lnTo>
                  <a:lnTo>
                    <a:pt x="3355" y="1192"/>
                  </a:lnTo>
                  <a:lnTo>
                    <a:pt x="3261" y="1129"/>
                  </a:lnTo>
                  <a:lnTo>
                    <a:pt x="3104" y="1066"/>
                  </a:lnTo>
                  <a:lnTo>
                    <a:pt x="2948" y="1035"/>
                  </a:lnTo>
                  <a:lnTo>
                    <a:pt x="2948" y="1035"/>
                  </a:lnTo>
                  <a:lnTo>
                    <a:pt x="2759" y="1066"/>
                  </a:lnTo>
                  <a:lnTo>
                    <a:pt x="2759" y="1066"/>
                  </a:lnTo>
                  <a:lnTo>
                    <a:pt x="2540" y="1098"/>
                  </a:lnTo>
                  <a:lnTo>
                    <a:pt x="2321" y="1192"/>
                  </a:lnTo>
                  <a:lnTo>
                    <a:pt x="2133" y="1317"/>
                  </a:lnTo>
                  <a:lnTo>
                    <a:pt x="1913" y="1443"/>
                  </a:lnTo>
                  <a:lnTo>
                    <a:pt x="1725" y="1631"/>
                  </a:lnTo>
                  <a:lnTo>
                    <a:pt x="1568" y="1819"/>
                  </a:lnTo>
                  <a:lnTo>
                    <a:pt x="1412" y="2007"/>
                  </a:lnTo>
                  <a:lnTo>
                    <a:pt x="1255" y="2226"/>
                  </a:lnTo>
                  <a:lnTo>
                    <a:pt x="1255" y="2226"/>
                  </a:lnTo>
                  <a:lnTo>
                    <a:pt x="1098" y="2508"/>
                  </a:lnTo>
                  <a:lnTo>
                    <a:pt x="973" y="2759"/>
                  </a:lnTo>
                  <a:lnTo>
                    <a:pt x="910" y="3010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800"/>
                  </a:lnTo>
                  <a:lnTo>
                    <a:pt x="941" y="5831"/>
                  </a:lnTo>
                  <a:lnTo>
                    <a:pt x="879" y="5831"/>
                  </a:lnTo>
                  <a:lnTo>
                    <a:pt x="879" y="5831"/>
                  </a:lnTo>
                  <a:lnTo>
                    <a:pt x="753" y="5831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503" y="5392"/>
                  </a:lnTo>
                  <a:lnTo>
                    <a:pt x="314" y="4985"/>
                  </a:lnTo>
                  <a:lnTo>
                    <a:pt x="189" y="4546"/>
                  </a:lnTo>
                  <a:lnTo>
                    <a:pt x="64" y="4107"/>
                  </a:lnTo>
                  <a:lnTo>
                    <a:pt x="1" y="3668"/>
                  </a:lnTo>
                  <a:lnTo>
                    <a:pt x="1" y="3229"/>
                  </a:lnTo>
                  <a:lnTo>
                    <a:pt x="32" y="2790"/>
                  </a:lnTo>
                  <a:lnTo>
                    <a:pt x="1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fill="none" h="28683" w="26457">
                  <a:moveTo>
                    <a:pt x="21034" y="1"/>
                  </a:moveTo>
                  <a:lnTo>
                    <a:pt x="21034" y="1"/>
                  </a:lnTo>
                  <a:lnTo>
                    <a:pt x="20626" y="1"/>
                  </a:ln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596" y="24733"/>
                  </a:lnTo>
                  <a:lnTo>
                    <a:pt x="596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106" y="22445"/>
                  </a:lnTo>
                  <a:lnTo>
                    <a:pt x="14106" y="22445"/>
                  </a:lnTo>
                  <a:lnTo>
                    <a:pt x="1401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0532" y="9844"/>
                  </a:lnTo>
                  <a:lnTo>
                    <a:pt x="20815" y="9844"/>
                  </a:lnTo>
                  <a:lnTo>
                    <a:pt x="20815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lnTo>
                    <a:pt x="210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4190650" y="3507525"/>
              <a:ext cx="613625" cy="611275"/>
            </a:xfrm>
            <a:custGeom>
              <a:rect b="b" l="l" r="r" t="t"/>
              <a:pathLst>
                <a:path extrusionOk="0" h="24451" w="24545">
                  <a:moveTo>
                    <a:pt x="24325" y="1"/>
                  </a:moveTo>
                  <a:lnTo>
                    <a:pt x="23635" y="283"/>
                  </a:lnTo>
                  <a:lnTo>
                    <a:pt x="23729" y="502"/>
                  </a:lnTo>
                  <a:lnTo>
                    <a:pt x="24544" y="471"/>
                  </a:lnTo>
                  <a:lnTo>
                    <a:pt x="24325" y="1"/>
                  </a:lnTo>
                  <a:close/>
                  <a:moveTo>
                    <a:pt x="12350" y="12978"/>
                  </a:moveTo>
                  <a:lnTo>
                    <a:pt x="12131" y="13323"/>
                  </a:lnTo>
                  <a:lnTo>
                    <a:pt x="12006" y="13480"/>
                  </a:lnTo>
                  <a:lnTo>
                    <a:pt x="11880" y="13636"/>
                  </a:lnTo>
                  <a:lnTo>
                    <a:pt x="11629" y="13793"/>
                  </a:lnTo>
                  <a:lnTo>
                    <a:pt x="11347" y="13919"/>
                  </a:lnTo>
                  <a:lnTo>
                    <a:pt x="11034" y="14013"/>
                  </a:lnTo>
                  <a:lnTo>
                    <a:pt x="10689" y="14075"/>
                  </a:lnTo>
                  <a:lnTo>
                    <a:pt x="10031" y="14138"/>
                  </a:lnTo>
                  <a:lnTo>
                    <a:pt x="9404" y="14138"/>
                  </a:lnTo>
                  <a:lnTo>
                    <a:pt x="8777" y="14169"/>
                  </a:lnTo>
                  <a:lnTo>
                    <a:pt x="8056" y="14138"/>
                  </a:lnTo>
                  <a:lnTo>
                    <a:pt x="7711" y="14107"/>
                  </a:lnTo>
                  <a:lnTo>
                    <a:pt x="7335" y="14044"/>
                  </a:lnTo>
                  <a:lnTo>
                    <a:pt x="6990" y="13950"/>
                  </a:lnTo>
                  <a:lnTo>
                    <a:pt x="6645" y="13824"/>
                  </a:lnTo>
                  <a:lnTo>
                    <a:pt x="6332" y="13668"/>
                  </a:lnTo>
                  <a:lnTo>
                    <a:pt x="6050" y="13480"/>
                  </a:lnTo>
                  <a:lnTo>
                    <a:pt x="5862" y="13323"/>
                  </a:lnTo>
                  <a:lnTo>
                    <a:pt x="5172" y="13354"/>
                  </a:lnTo>
                  <a:lnTo>
                    <a:pt x="5329" y="13511"/>
                  </a:lnTo>
                  <a:lnTo>
                    <a:pt x="5486" y="13668"/>
                  </a:lnTo>
                  <a:lnTo>
                    <a:pt x="5893" y="13919"/>
                  </a:lnTo>
                  <a:lnTo>
                    <a:pt x="6332" y="14138"/>
                  </a:lnTo>
                  <a:lnTo>
                    <a:pt x="6802" y="14295"/>
                  </a:lnTo>
                  <a:lnTo>
                    <a:pt x="7272" y="14420"/>
                  </a:lnTo>
                  <a:lnTo>
                    <a:pt x="7774" y="14483"/>
                  </a:lnTo>
                  <a:lnTo>
                    <a:pt x="8275" y="14545"/>
                  </a:lnTo>
                  <a:lnTo>
                    <a:pt x="9247" y="14545"/>
                  </a:lnTo>
                  <a:lnTo>
                    <a:pt x="9686" y="14514"/>
                  </a:lnTo>
                  <a:lnTo>
                    <a:pt x="10093" y="14451"/>
                  </a:lnTo>
                  <a:lnTo>
                    <a:pt x="10532" y="14326"/>
                  </a:lnTo>
                  <a:lnTo>
                    <a:pt x="10908" y="14201"/>
                  </a:lnTo>
                  <a:lnTo>
                    <a:pt x="11316" y="14013"/>
                  </a:lnTo>
                  <a:lnTo>
                    <a:pt x="11692" y="13793"/>
                  </a:lnTo>
                  <a:lnTo>
                    <a:pt x="12037" y="13511"/>
                  </a:lnTo>
                  <a:lnTo>
                    <a:pt x="12319" y="13260"/>
                  </a:lnTo>
                  <a:lnTo>
                    <a:pt x="12570" y="12978"/>
                  </a:lnTo>
                  <a:close/>
                  <a:moveTo>
                    <a:pt x="14419" y="12915"/>
                  </a:moveTo>
                  <a:lnTo>
                    <a:pt x="14012" y="12947"/>
                  </a:lnTo>
                  <a:lnTo>
                    <a:pt x="13980" y="12978"/>
                  </a:lnTo>
                  <a:lnTo>
                    <a:pt x="13918" y="13009"/>
                  </a:lnTo>
                  <a:lnTo>
                    <a:pt x="13886" y="13104"/>
                  </a:lnTo>
                  <a:lnTo>
                    <a:pt x="13918" y="13229"/>
                  </a:lnTo>
                  <a:lnTo>
                    <a:pt x="13980" y="13323"/>
                  </a:lnTo>
                  <a:lnTo>
                    <a:pt x="14482" y="13574"/>
                  </a:lnTo>
                  <a:lnTo>
                    <a:pt x="15140" y="13919"/>
                  </a:lnTo>
                  <a:lnTo>
                    <a:pt x="15830" y="14357"/>
                  </a:lnTo>
                  <a:lnTo>
                    <a:pt x="16175" y="14577"/>
                  </a:lnTo>
                  <a:lnTo>
                    <a:pt x="16519" y="14796"/>
                  </a:lnTo>
                  <a:lnTo>
                    <a:pt x="16802" y="15078"/>
                  </a:lnTo>
                  <a:lnTo>
                    <a:pt x="17052" y="15329"/>
                  </a:lnTo>
                  <a:lnTo>
                    <a:pt x="17240" y="15611"/>
                  </a:lnTo>
                  <a:lnTo>
                    <a:pt x="17366" y="15925"/>
                  </a:lnTo>
                  <a:lnTo>
                    <a:pt x="17397" y="16050"/>
                  </a:lnTo>
                  <a:lnTo>
                    <a:pt x="17397" y="16207"/>
                  </a:lnTo>
                  <a:lnTo>
                    <a:pt x="17397" y="16364"/>
                  </a:lnTo>
                  <a:lnTo>
                    <a:pt x="17366" y="16552"/>
                  </a:lnTo>
                  <a:lnTo>
                    <a:pt x="17303" y="16708"/>
                  </a:lnTo>
                  <a:lnTo>
                    <a:pt x="17209" y="16865"/>
                  </a:lnTo>
                  <a:lnTo>
                    <a:pt x="17084" y="17053"/>
                  </a:lnTo>
                  <a:lnTo>
                    <a:pt x="16927" y="17210"/>
                  </a:lnTo>
                  <a:lnTo>
                    <a:pt x="16708" y="17461"/>
                  </a:lnTo>
                  <a:lnTo>
                    <a:pt x="16457" y="17617"/>
                  </a:lnTo>
                  <a:lnTo>
                    <a:pt x="16237" y="17711"/>
                  </a:lnTo>
                  <a:lnTo>
                    <a:pt x="16049" y="17711"/>
                  </a:lnTo>
                  <a:lnTo>
                    <a:pt x="15830" y="17680"/>
                  </a:lnTo>
                  <a:lnTo>
                    <a:pt x="15610" y="17586"/>
                  </a:lnTo>
                  <a:lnTo>
                    <a:pt x="15422" y="17429"/>
                  </a:lnTo>
                  <a:lnTo>
                    <a:pt x="15266" y="17210"/>
                  </a:lnTo>
                  <a:lnTo>
                    <a:pt x="15109" y="16959"/>
                  </a:lnTo>
                  <a:lnTo>
                    <a:pt x="14983" y="16677"/>
                  </a:lnTo>
                  <a:lnTo>
                    <a:pt x="14858" y="16364"/>
                  </a:lnTo>
                  <a:lnTo>
                    <a:pt x="14733" y="16050"/>
                  </a:lnTo>
                  <a:lnTo>
                    <a:pt x="14545" y="15360"/>
                  </a:lnTo>
                  <a:lnTo>
                    <a:pt x="14388" y="14734"/>
                  </a:lnTo>
                  <a:lnTo>
                    <a:pt x="14200" y="13793"/>
                  </a:lnTo>
                  <a:lnTo>
                    <a:pt x="14168" y="13636"/>
                  </a:lnTo>
                  <a:lnTo>
                    <a:pt x="14043" y="13542"/>
                  </a:lnTo>
                  <a:lnTo>
                    <a:pt x="13949" y="13480"/>
                  </a:lnTo>
                  <a:lnTo>
                    <a:pt x="13792" y="13480"/>
                  </a:lnTo>
                  <a:lnTo>
                    <a:pt x="13636" y="13511"/>
                  </a:lnTo>
                  <a:lnTo>
                    <a:pt x="13479" y="13574"/>
                  </a:lnTo>
                  <a:lnTo>
                    <a:pt x="13416" y="13636"/>
                  </a:lnTo>
                  <a:lnTo>
                    <a:pt x="13353" y="13730"/>
                  </a:lnTo>
                  <a:lnTo>
                    <a:pt x="13322" y="13824"/>
                  </a:lnTo>
                  <a:lnTo>
                    <a:pt x="13322" y="13919"/>
                  </a:lnTo>
                  <a:lnTo>
                    <a:pt x="13322" y="14420"/>
                  </a:lnTo>
                  <a:lnTo>
                    <a:pt x="13385" y="14953"/>
                  </a:lnTo>
                  <a:lnTo>
                    <a:pt x="13479" y="15486"/>
                  </a:lnTo>
                  <a:lnTo>
                    <a:pt x="13604" y="16019"/>
                  </a:lnTo>
                  <a:lnTo>
                    <a:pt x="13761" y="16520"/>
                  </a:lnTo>
                  <a:lnTo>
                    <a:pt x="13980" y="16990"/>
                  </a:lnTo>
                  <a:lnTo>
                    <a:pt x="14231" y="17461"/>
                  </a:lnTo>
                  <a:lnTo>
                    <a:pt x="14545" y="17868"/>
                  </a:lnTo>
                  <a:lnTo>
                    <a:pt x="14701" y="18056"/>
                  </a:lnTo>
                  <a:lnTo>
                    <a:pt x="14889" y="18182"/>
                  </a:lnTo>
                  <a:lnTo>
                    <a:pt x="15046" y="18338"/>
                  </a:lnTo>
                  <a:lnTo>
                    <a:pt x="15266" y="18432"/>
                  </a:lnTo>
                  <a:lnTo>
                    <a:pt x="15454" y="18495"/>
                  </a:lnTo>
                  <a:lnTo>
                    <a:pt x="15642" y="18558"/>
                  </a:lnTo>
                  <a:lnTo>
                    <a:pt x="15861" y="18589"/>
                  </a:lnTo>
                  <a:lnTo>
                    <a:pt x="16081" y="18620"/>
                  </a:lnTo>
                  <a:lnTo>
                    <a:pt x="16269" y="18589"/>
                  </a:lnTo>
                  <a:lnTo>
                    <a:pt x="16488" y="18558"/>
                  </a:lnTo>
                  <a:lnTo>
                    <a:pt x="16676" y="18526"/>
                  </a:lnTo>
                  <a:lnTo>
                    <a:pt x="16896" y="18432"/>
                  </a:lnTo>
                  <a:lnTo>
                    <a:pt x="17084" y="18338"/>
                  </a:lnTo>
                  <a:lnTo>
                    <a:pt x="17272" y="18213"/>
                  </a:lnTo>
                  <a:lnTo>
                    <a:pt x="17460" y="18088"/>
                  </a:lnTo>
                  <a:lnTo>
                    <a:pt x="17648" y="17899"/>
                  </a:lnTo>
                  <a:lnTo>
                    <a:pt x="17805" y="17711"/>
                  </a:lnTo>
                  <a:lnTo>
                    <a:pt x="17961" y="17523"/>
                  </a:lnTo>
                  <a:lnTo>
                    <a:pt x="18087" y="17304"/>
                  </a:lnTo>
                  <a:lnTo>
                    <a:pt x="18181" y="17116"/>
                  </a:lnTo>
                  <a:lnTo>
                    <a:pt x="18243" y="16896"/>
                  </a:lnTo>
                  <a:lnTo>
                    <a:pt x="18275" y="16677"/>
                  </a:lnTo>
                  <a:lnTo>
                    <a:pt x="18306" y="16458"/>
                  </a:lnTo>
                  <a:lnTo>
                    <a:pt x="18306" y="16269"/>
                  </a:lnTo>
                  <a:lnTo>
                    <a:pt x="18275" y="16050"/>
                  </a:lnTo>
                  <a:lnTo>
                    <a:pt x="18243" y="15831"/>
                  </a:lnTo>
                  <a:lnTo>
                    <a:pt x="18118" y="15423"/>
                  </a:lnTo>
                  <a:lnTo>
                    <a:pt x="17899" y="15016"/>
                  </a:lnTo>
                  <a:lnTo>
                    <a:pt x="17648" y="14639"/>
                  </a:lnTo>
                  <a:lnTo>
                    <a:pt x="17334" y="14295"/>
                  </a:lnTo>
                  <a:lnTo>
                    <a:pt x="16990" y="13950"/>
                  </a:lnTo>
                  <a:lnTo>
                    <a:pt x="16582" y="13668"/>
                  </a:lnTo>
                  <a:lnTo>
                    <a:pt x="16175" y="13417"/>
                  </a:lnTo>
                  <a:lnTo>
                    <a:pt x="15736" y="13198"/>
                  </a:lnTo>
                  <a:lnTo>
                    <a:pt x="15297" y="13041"/>
                  </a:lnTo>
                  <a:lnTo>
                    <a:pt x="14858" y="12947"/>
                  </a:lnTo>
                  <a:lnTo>
                    <a:pt x="14419" y="12915"/>
                  </a:lnTo>
                  <a:close/>
                  <a:moveTo>
                    <a:pt x="7492" y="15298"/>
                  </a:moveTo>
                  <a:lnTo>
                    <a:pt x="7398" y="15329"/>
                  </a:lnTo>
                  <a:lnTo>
                    <a:pt x="7335" y="15392"/>
                  </a:lnTo>
                  <a:lnTo>
                    <a:pt x="7304" y="15486"/>
                  </a:lnTo>
                  <a:lnTo>
                    <a:pt x="7335" y="15580"/>
                  </a:lnTo>
                  <a:lnTo>
                    <a:pt x="7680" y="16144"/>
                  </a:lnTo>
                  <a:lnTo>
                    <a:pt x="7993" y="16677"/>
                  </a:lnTo>
                  <a:lnTo>
                    <a:pt x="8150" y="16959"/>
                  </a:lnTo>
                  <a:lnTo>
                    <a:pt x="8275" y="17273"/>
                  </a:lnTo>
                  <a:lnTo>
                    <a:pt x="8369" y="17555"/>
                  </a:lnTo>
                  <a:lnTo>
                    <a:pt x="8432" y="17899"/>
                  </a:lnTo>
                  <a:lnTo>
                    <a:pt x="8463" y="18307"/>
                  </a:lnTo>
                  <a:lnTo>
                    <a:pt x="8463" y="18777"/>
                  </a:lnTo>
                  <a:lnTo>
                    <a:pt x="8401" y="19247"/>
                  </a:lnTo>
                  <a:lnTo>
                    <a:pt x="8338" y="19467"/>
                  </a:lnTo>
                  <a:lnTo>
                    <a:pt x="8275" y="19686"/>
                  </a:lnTo>
                  <a:lnTo>
                    <a:pt x="8181" y="19906"/>
                  </a:lnTo>
                  <a:lnTo>
                    <a:pt x="8056" y="20094"/>
                  </a:lnTo>
                  <a:lnTo>
                    <a:pt x="7931" y="20282"/>
                  </a:lnTo>
                  <a:lnTo>
                    <a:pt x="7774" y="20407"/>
                  </a:lnTo>
                  <a:lnTo>
                    <a:pt x="7586" y="20533"/>
                  </a:lnTo>
                  <a:lnTo>
                    <a:pt x="7398" y="20627"/>
                  </a:lnTo>
                  <a:lnTo>
                    <a:pt x="7178" y="20689"/>
                  </a:lnTo>
                  <a:lnTo>
                    <a:pt x="6928" y="20721"/>
                  </a:lnTo>
                  <a:lnTo>
                    <a:pt x="6865" y="20721"/>
                  </a:lnTo>
                  <a:lnTo>
                    <a:pt x="6614" y="20689"/>
                  </a:lnTo>
                  <a:lnTo>
                    <a:pt x="6395" y="20627"/>
                  </a:lnTo>
                  <a:lnTo>
                    <a:pt x="6207" y="20533"/>
                  </a:lnTo>
                  <a:lnTo>
                    <a:pt x="6050" y="20407"/>
                  </a:lnTo>
                  <a:lnTo>
                    <a:pt x="5924" y="20250"/>
                  </a:lnTo>
                  <a:lnTo>
                    <a:pt x="5862" y="20062"/>
                  </a:lnTo>
                  <a:lnTo>
                    <a:pt x="5799" y="19874"/>
                  </a:lnTo>
                  <a:lnTo>
                    <a:pt x="5768" y="19686"/>
                  </a:lnTo>
                  <a:lnTo>
                    <a:pt x="5768" y="19467"/>
                  </a:lnTo>
                  <a:lnTo>
                    <a:pt x="5799" y="19247"/>
                  </a:lnTo>
                  <a:lnTo>
                    <a:pt x="5862" y="18809"/>
                  </a:lnTo>
                  <a:lnTo>
                    <a:pt x="5987" y="18401"/>
                  </a:lnTo>
                  <a:lnTo>
                    <a:pt x="6144" y="18056"/>
                  </a:lnTo>
                  <a:lnTo>
                    <a:pt x="6395" y="17555"/>
                  </a:lnTo>
                  <a:lnTo>
                    <a:pt x="6677" y="17084"/>
                  </a:lnTo>
                  <a:lnTo>
                    <a:pt x="6959" y="16583"/>
                  </a:lnTo>
                  <a:lnTo>
                    <a:pt x="7210" y="16081"/>
                  </a:lnTo>
                  <a:lnTo>
                    <a:pt x="7210" y="15987"/>
                  </a:lnTo>
                  <a:lnTo>
                    <a:pt x="7210" y="15925"/>
                  </a:lnTo>
                  <a:lnTo>
                    <a:pt x="7178" y="15831"/>
                  </a:lnTo>
                  <a:lnTo>
                    <a:pt x="7147" y="15768"/>
                  </a:lnTo>
                  <a:lnTo>
                    <a:pt x="7022" y="15674"/>
                  </a:lnTo>
                  <a:lnTo>
                    <a:pt x="6833" y="15643"/>
                  </a:lnTo>
                  <a:lnTo>
                    <a:pt x="6708" y="15674"/>
                  </a:lnTo>
                  <a:lnTo>
                    <a:pt x="6614" y="15737"/>
                  </a:lnTo>
                  <a:lnTo>
                    <a:pt x="6238" y="16113"/>
                  </a:lnTo>
                  <a:lnTo>
                    <a:pt x="5893" y="16552"/>
                  </a:lnTo>
                  <a:lnTo>
                    <a:pt x="5580" y="17022"/>
                  </a:lnTo>
                  <a:lnTo>
                    <a:pt x="5266" y="17555"/>
                  </a:lnTo>
                  <a:lnTo>
                    <a:pt x="5047" y="18088"/>
                  </a:lnTo>
                  <a:lnTo>
                    <a:pt x="4859" y="18620"/>
                  </a:lnTo>
                  <a:lnTo>
                    <a:pt x="4827" y="18903"/>
                  </a:lnTo>
                  <a:lnTo>
                    <a:pt x="4796" y="19185"/>
                  </a:lnTo>
                  <a:lnTo>
                    <a:pt x="4765" y="19435"/>
                  </a:lnTo>
                  <a:lnTo>
                    <a:pt x="4765" y="19686"/>
                  </a:lnTo>
                  <a:lnTo>
                    <a:pt x="4796" y="19906"/>
                  </a:lnTo>
                  <a:lnTo>
                    <a:pt x="4859" y="20094"/>
                  </a:lnTo>
                  <a:lnTo>
                    <a:pt x="4984" y="20470"/>
                  </a:lnTo>
                  <a:lnTo>
                    <a:pt x="5203" y="20815"/>
                  </a:lnTo>
                  <a:lnTo>
                    <a:pt x="5454" y="21097"/>
                  </a:lnTo>
                  <a:lnTo>
                    <a:pt x="5736" y="21348"/>
                  </a:lnTo>
                  <a:lnTo>
                    <a:pt x="6081" y="21536"/>
                  </a:lnTo>
                  <a:lnTo>
                    <a:pt x="6269" y="21598"/>
                  </a:lnTo>
                  <a:lnTo>
                    <a:pt x="6457" y="21630"/>
                  </a:lnTo>
                  <a:lnTo>
                    <a:pt x="6677" y="21661"/>
                  </a:lnTo>
                  <a:lnTo>
                    <a:pt x="6865" y="21661"/>
                  </a:lnTo>
                  <a:lnTo>
                    <a:pt x="7272" y="21630"/>
                  </a:lnTo>
                  <a:lnTo>
                    <a:pt x="7523" y="21567"/>
                  </a:lnTo>
                  <a:lnTo>
                    <a:pt x="7774" y="21504"/>
                  </a:lnTo>
                  <a:lnTo>
                    <a:pt x="7993" y="21379"/>
                  </a:lnTo>
                  <a:lnTo>
                    <a:pt x="8213" y="21254"/>
                  </a:lnTo>
                  <a:lnTo>
                    <a:pt x="8401" y="21128"/>
                  </a:lnTo>
                  <a:lnTo>
                    <a:pt x="8589" y="20940"/>
                  </a:lnTo>
                  <a:lnTo>
                    <a:pt x="8746" y="20783"/>
                  </a:lnTo>
                  <a:lnTo>
                    <a:pt x="8902" y="20564"/>
                  </a:lnTo>
                  <a:lnTo>
                    <a:pt x="9028" y="20376"/>
                  </a:lnTo>
                  <a:lnTo>
                    <a:pt x="9122" y="20156"/>
                  </a:lnTo>
                  <a:lnTo>
                    <a:pt x="9216" y="19906"/>
                  </a:lnTo>
                  <a:lnTo>
                    <a:pt x="9310" y="19686"/>
                  </a:lnTo>
                  <a:lnTo>
                    <a:pt x="9404" y="19185"/>
                  </a:lnTo>
                  <a:lnTo>
                    <a:pt x="9435" y="18652"/>
                  </a:lnTo>
                  <a:lnTo>
                    <a:pt x="9404" y="18150"/>
                  </a:lnTo>
                  <a:lnTo>
                    <a:pt x="9310" y="17617"/>
                  </a:lnTo>
                  <a:lnTo>
                    <a:pt x="9153" y="17116"/>
                  </a:lnTo>
                  <a:lnTo>
                    <a:pt x="8934" y="16646"/>
                  </a:lnTo>
                  <a:lnTo>
                    <a:pt x="8683" y="16238"/>
                  </a:lnTo>
                  <a:lnTo>
                    <a:pt x="8526" y="16019"/>
                  </a:lnTo>
                  <a:lnTo>
                    <a:pt x="8369" y="15862"/>
                  </a:lnTo>
                  <a:lnTo>
                    <a:pt x="8181" y="15705"/>
                  </a:lnTo>
                  <a:lnTo>
                    <a:pt x="7962" y="15549"/>
                  </a:lnTo>
                  <a:lnTo>
                    <a:pt x="7774" y="15423"/>
                  </a:lnTo>
                  <a:lnTo>
                    <a:pt x="7554" y="15298"/>
                  </a:lnTo>
                  <a:close/>
                  <a:moveTo>
                    <a:pt x="24043" y="12320"/>
                  </a:moveTo>
                  <a:lnTo>
                    <a:pt x="23572" y="12351"/>
                  </a:lnTo>
                  <a:lnTo>
                    <a:pt x="23259" y="12727"/>
                  </a:lnTo>
                  <a:lnTo>
                    <a:pt x="22883" y="13072"/>
                  </a:lnTo>
                  <a:lnTo>
                    <a:pt x="22413" y="13448"/>
                  </a:lnTo>
                  <a:lnTo>
                    <a:pt x="21880" y="13856"/>
                  </a:lnTo>
                  <a:lnTo>
                    <a:pt x="21598" y="14075"/>
                  </a:lnTo>
                  <a:lnTo>
                    <a:pt x="21315" y="14326"/>
                  </a:lnTo>
                  <a:lnTo>
                    <a:pt x="20845" y="14796"/>
                  </a:lnTo>
                  <a:lnTo>
                    <a:pt x="20469" y="15298"/>
                  </a:lnTo>
                  <a:lnTo>
                    <a:pt x="20124" y="15831"/>
                  </a:lnTo>
                  <a:lnTo>
                    <a:pt x="19842" y="16395"/>
                  </a:lnTo>
                  <a:lnTo>
                    <a:pt x="19560" y="16990"/>
                  </a:lnTo>
                  <a:lnTo>
                    <a:pt x="19058" y="18276"/>
                  </a:lnTo>
                  <a:lnTo>
                    <a:pt x="18776" y="18934"/>
                  </a:lnTo>
                  <a:lnTo>
                    <a:pt x="18463" y="19561"/>
                  </a:lnTo>
                  <a:lnTo>
                    <a:pt x="18275" y="19843"/>
                  </a:lnTo>
                  <a:lnTo>
                    <a:pt x="18087" y="20094"/>
                  </a:lnTo>
                  <a:lnTo>
                    <a:pt x="17899" y="20376"/>
                  </a:lnTo>
                  <a:lnTo>
                    <a:pt x="17679" y="20595"/>
                  </a:lnTo>
                  <a:lnTo>
                    <a:pt x="17428" y="20815"/>
                  </a:lnTo>
                  <a:lnTo>
                    <a:pt x="17178" y="21034"/>
                  </a:lnTo>
                  <a:lnTo>
                    <a:pt x="16927" y="21191"/>
                  </a:lnTo>
                  <a:lnTo>
                    <a:pt x="16645" y="21379"/>
                  </a:lnTo>
                  <a:lnTo>
                    <a:pt x="16331" y="21504"/>
                  </a:lnTo>
                  <a:lnTo>
                    <a:pt x="16018" y="21630"/>
                  </a:lnTo>
                  <a:lnTo>
                    <a:pt x="15673" y="21724"/>
                  </a:lnTo>
                  <a:lnTo>
                    <a:pt x="15297" y="21818"/>
                  </a:lnTo>
                  <a:lnTo>
                    <a:pt x="14858" y="21880"/>
                  </a:lnTo>
                  <a:lnTo>
                    <a:pt x="14388" y="21912"/>
                  </a:lnTo>
                  <a:lnTo>
                    <a:pt x="13510" y="21975"/>
                  </a:lnTo>
                  <a:lnTo>
                    <a:pt x="13071" y="22006"/>
                  </a:lnTo>
                  <a:lnTo>
                    <a:pt x="12633" y="22069"/>
                  </a:lnTo>
                  <a:lnTo>
                    <a:pt x="12194" y="22163"/>
                  </a:lnTo>
                  <a:lnTo>
                    <a:pt x="11755" y="22319"/>
                  </a:lnTo>
                  <a:lnTo>
                    <a:pt x="11285" y="22539"/>
                  </a:lnTo>
                  <a:lnTo>
                    <a:pt x="10846" y="22790"/>
                  </a:lnTo>
                  <a:lnTo>
                    <a:pt x="9999" y="23291"/>
                  </a:lnTo>
                  <a:lnTo>
                    <a:pt x="9561" y="23542"/>
                  </a:lnTo>
                  <a:lnTo>
                    <a:pt x="9122" y="23793"/>
                  </a:lnTo>
                  <a:lnTo>
                    <a:pt x="8683" y="23981"/>
                  </a:lnTo>
                  <a:lnTo>
                    <a:pt x="8181" y="24137"/>
                  </a:lnTo>
                  <a:lnTo>
                    <a:pt x="7554" y="24263"/>
                  </a:lnTo>
                  <a:lnTo>
                    <a:pt x="7241" y="24263"/>
                  </a:lnTo>
                  <a:lnTo>
                    <a:pt x="6928" y="24294"/>
                  </a:lnTo>
                  <a:lnTo>
                    <a:pt x="6426" y="24263"/>
                  </a:lnTo>
                  <a:lnTo>
                    <a:pt x="5924" y="24169"/>
                  </a:lnTo>
                  <a:lnTo>
                    <a:pt x="5423" y="24012"/>
                  </a:lnTo>
                  <a:lnTo>
                    <a:pt x="4953" y="23824"/>
                  </a:lnTo>
                  <a:lnTo>
                    <a:pt x="4514" y="23573"/>
                  </a:lnTo>
                  <a:lnTo>
                    <a:pt x="4075" y="23260"/>
                  </a:lnTo>
                  <a:lnTo>
                    <a:pt x="3668" y="22915"/>
                  </a:lnTo>
                  <a:lnTo>
                    <a:pt x="3260" y="22539"/>
                  </a:lnTo>
                  <a:lnTo>
                    <a:pt x="2884" y="22163"/>
                  </a:lnTo>
                  <a:lnTo>
                    <a:pt x="2539" y="21880"/>
                  </a:lnTo>
                  <a:lnTo>
                    <a:pt x="2132" y="21630"/>
                  </a:lnTo>
                  <a:lnTo>
                    <a:pt x="1693" y="21410"/>
                  </a:lnTo>
                  <a:lnTo>
                    <a:pt x="1599" y="21379"/>
                  </a:lnTo>
                  <a:lnTo>
                    <a:pt x="1003" y="21379"/>
                  </a:lnTo>
                  <a:lnTo>
                    <a:pt x="909" y="21348"/>
                  </a:lnTo>
                  <a:lnTo>
                    <a:pt x="752" y="21191"/>
                  </a:lnTo>
                  <a:lnTo>
                    <a:pt x="658" y="21034"/>
                  </a:lnTo>
                  <a:lnTo>
                    <a:pt x="596" y="20877"/>
                  </a:lnTo>
                  <a:lnTo>
                    <a:pt x="564" y="20689"/>
                  </a:lnTo>
                  <a:lnTo>
                    <a:pt x="564" y="20470"/>
                  </a:lnTo>
                  <a:lnTo>
                    <a:pt x="596" y="20282"/>
                  </a:lnTo>
                  <a:lnTo>
                    <a:pt x="658" y="20062"/>
                  </a:lnTo>
                  <a:lnTo>
                    <a:pt x="752" y="19874"/>
                  </a:lnTo>
                  <a:lnTo>
                    <a:pt x="940" y="19467"/>
                  </a:lnTo>
                  <a:lnTo>
                    <a:pt x="1191" y="19091"/>
                  </a:lnTo>
                  <a:lnTo>
                    <a:pt x="1599" y="18464"/>
                  </a:lnTo>
                  <a:lnTo>
                    <a:pt x="2445" y="17241"/>
                  </a:lnTo>
                  <a:lnTo>
                    <a:pt x="2821" y="16614"/>
                  </a:lnTo>
                  <a:lnTo>
                    <a:pt x="3197" y="15987"/>
                  </a:lnTo>
                  <a:lnTo>
                    <a:pt x="3542" y="15360"/>
                  </a:lnTo>
                  <a:lnTo>
                    <a:pt x="3887" y="14734"/>
                  </a:lnTo>
                  <a:lnTo>
                    <a:pt x="4200" y="14075"/>
                  </a:lnTo>
                  <a:lnTo>
                    <a:pt x="4451" y="13386"/>
                  </a:lnTo>
                  <a:lnTo>
                    <a:pt x="4138" y="13417"/>
                  </a:lnTo>
                  <a:lnTo>
                    <a:pt x="3887" y="13950"/>
                  </a:lnTo>
                  <a:lnTo>
                    <a:pt x="3573" y="14483"/>
                  </a:lnTo>
                  <a:lnTo>
                    <a:pt x="3197" y="14984"/>
                  </a:lnTo>
                  <a:lnTo>
                    <a:pt x="2821" y="15486"/>
                  </a:lnTo>
                  <a:lnTo>
                    <a:pt x="1975" y="16552"/>
                  </a:lnTo>
                  <a:lnTo>
                    <a:pt x="1536" y="17116"/>
                  </a:lnTo>
                  <a:lnTo>
                    <a:pt x="1128" y="17711"/>
                  </a:lnTo>
                  <a:lnTo>
                    <a:pt x="752" y="18307"/>
                  </a:lnTo>
                  <a:lnTo>
                    <a:pt x="408" y="18903"/>
                  </a:lnTo>
                  <a:lnTo>
                    <a:pt x="282" y="19216"/>
                  </a:lnTo>
                  <a:lnTo>
                    <a:pt x="157" y="19530"/>
                  </a:lnTo>
                  <a:lnTo>
                    <a:pt x="94" y="19843"/>
                  </a:lnTo>
                  <a:lnTo>
                    <a:pt x="31" y="20156"/>
                  </a:lnTo>
                  <a:lnTo>
                    <a:pt x="0" y="20439"/>
                  </a:lnTo>
                  <a:lnTo>
                    <a:pt x="0" y="20658"/>
                  </a:lnTo>
                  <a:lnTo>
                    <a:pt x="0" y="20877"/>
                  </a:lnTo>
                  <a:lnTo>
                    <a:pt x="31" y="21065"/>
                  </a:lnTo>
                  <a:lnTo>
                    <a:pt x="94" y="21222"/>
                  </a:lnTo>
                  <a:lnTo>
                    <a:pt x="188" y="21379"/>
                  </a:lnTo>
                  <a:lnTo>
                    <a:pt x="282" y="21504"/>
                  </a:lnTo>
                  <a:lnTo>
                    <a:pt x="376" y="21630"/>
                  </a:lnTo>
                  <a:lnTo>
                    <a:pt x="658" y="21818"/>
                  </a:lnTo>
                  <a:lnTo>
                    <a:pt x="972" y="22006"/>
                  </a:lnTo>
                  <a:lnTo>
                    <a:pt x="1787" y="22319"/>
                  </a:lnTo>
                  <a:lnTo>
                    <a:pt x="2226" y="22507"/>
                  </a:lnTo>
                  <a:lnTo>
                    <a:pt x="2602" y="22727"/>
                  </a:lnTo>
                  <a:lnTo>
                    <a:pt x="3354" y="23166"/>
                  </a:lnTo>
                  <a:lnTo>
                    <a:pt x="3730" y="23416"/>
                  </a:lnTo>
                  <a:lnTo>
                    <a:pt x="4138" y="23636"/>
                  </a:lnTo>
                  <a:lnTo>
                    <a:pt x="4545" y="23824"/>
                  </a:lnTo>
                  <a:lnTo>
                    <a:pt x="4984" y="24012"/>
                  </a:lnTo>
                  <a:lnTo>
                    <a:pt x="5548" y="24200"/>
                  </a:lnTo>
                  <a:lnTo>
                    <a:pt x="6050" y="24325"/>
                  </a:lnTo>
                  <a:lnTo>
                    <a:pt x="6520" y="24420"/>
                  </a:lnTo>
                  <a:lnTo>
                    <a:pt x="6990" y="24451"/>
                  </a:lnTo>
                  <a:lnTo>
                    <a:pt x="7304" y="24451"/>
                  </a:lnTo>
                  <a:lnTo>
                    <a:pt x="7617" y="24388"/>
                  </a:lnTo>
                  <a:lnTo>
                    <a:pt x="7993" y="24325"/>
                  </a:lnTo>
                  <a:lnTo>
                    <a:pt x="8369" y="24200"/>
                  </a:lnTo>
                  <a:lnTo>
                    <a:pt x="8871" y="24012"/>
                  </a:lnTo>
                  <a:lnTo>
                    <a:pt x="9373" y="23793"/>
                  </a:lnTo>
                  <a:lnTo>
                    <a:pt x="10344" y="23322"/>
                  </a:lnTo>
                  <a:lnTo>
                    <a:pt x="11316" y="22884"/>
                  </a:lnTo>
                  <a:lnTo>
                    <a:pt x="11818" y="22695"/>
                  </a:lnTo>
                  <a:lnTo>
                    <a:pt x="12350" y="22507"/>
                  </a:lnTo>
                  <a:lnTo>
                    <a:pt x="12821" y="22382"/>
                  </a:lnTo>
                  <a:lnTo>
                    <a:pt x="13322" y="22319"/>
                  </a:lnTo>
                  <a:lnTo>
                    <a:pt x="14357" y="22225"/>
                  </a:lnTo>
                  <a:lnTo>
                    <a:pt x="14858" y="22194"/>
                  </a:lnTo>
                  <a:lnTo>
                    <a:pt x="15360" y="22131"/>
                  </a:lnTo>
                  <a:lnTo>
                    <a:pt x="15861" y="22006"/>
                  </a:lnTo>
                  <a:lnTo>
                    <a:pt x="16331" y="21849"/>
                  </a:lnTo>
                  <a:lnTo>
                    <a:pt x="16582" y="21724"/>
                  </a:lnTo>
                  <a:lnTo>
                    <a:pt x="16802" y="21598"/>
                  </a:lnTo>
                  <a:lnTo>
                    <a:pt x="17240" y="21285"/>
                  </a:lnTo>
                  <a:lnTo>
                    <a:pt x="17648" y="20940"/>
                  </a:lnTo>
                  <a:lnTo>
                    <a:pt x="18024" y="20533"/>
                  </a:lnTo>
                  <a:lnTo>
                    <a:pt x="18369" y="20062"/>
                  </a:lnTo>
                  <a:lnTo>
                    <a:pt x="18714" y="19592"/>
                  </a:lnTo>
                  <a:lnTo>
                    <a:pt x="18996" y="19091"/>
                  </a:lnTo>
                  <a:lnTo>
                    <a:pt x="19278" y="18589"/>
                  </a:lnTo>
                  <a:lnTo>
                    <a:pt x="19842" y="17523"/>
                  </a:lnTo>
                  <a:lnTo>
                    <a:pt x="20375" y="16458"/>
                  </a:lnTo>
                  <a:lnTo>
                    <a:pt x="20657" y="15956"/>
                  </a:lnTo>
                  <a:lnTo>
                    <a:pt x="20939" y="15454"/>
                  </a:lnTo>
                  <a:lnTo>
                    <a:pt x="21221" y="14984"/>
                  </a:lnTo>
                  <a:lnTo>
                    <a:pt x="21566" y="14577"/>
                  </a:lnTo>
                  <a:lnTo>
                    <a:pt x="21848" y="14263"/>
                  </a:lnTo>
                  <a:lnTo>
                    <a:pt x="22162" y="13950"/>
                  </a:lnTo>
                  <a:lnTo>
                    <a:pt x="22789" y="13417"/>
                  </a:lnTo>
                  <a:lnTo>
                    <a:pt x="23447" y="12884"/>
                  </a:lnTo>
                  <a:lnTo>
                    <a:pt x="23760" y="12602"/>
                  </a:lnTo>
                  <a:lnTo>
                    <a:pt x="24043" y="12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728" y="1"/>
                  </a:moveTo>
                  <a:lnTo>
                    <a:pt x="2728" y="1"/>
                  </a:lnTo>
                  <a:lnTo>
                    <a:pt x="2634" y="32"/>
                  </a:lnTo>
                  <a:lnTo>
                    <a:pt x="2571" y="95"/>
                  </a:lnTo>
                  <a:lnTo>
                    <a:pt x="2540" y="189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170"/>
                  </a:lnTo>
                  <a:lnTo>
                    <a:pt x="3511" y="4389"/>
                  </a:lnTo>
                  <a:lnTo>
                    <a:pt x="3417" y="4609"/>
                  </a:lnTo>
                  <a:lnTo>
                    <a:pt x="3292" y="4797"/>
                  </a:lnTo>
                  <a:lnTo>
                    <a:pt x="3167" y="4985"/>
                  </a:lnTo>
                  <a:lnTo>
                    <a:pt x="3010" y="5110"/>
                  </a:lnTo>
                  <a:lnTo>
                    <a:pt x="2822" y="5236"/>
                  </a:lnTo>
                  <a:lnTo>
                    <a:pt x="2634" y="5330"/>
                  </a:lnTo>
                  <a:lnTo>
                    <a:pt x="2414" y="5392"/>
                  </a:lnTo>
                  <a:lnTo>
                    <a:pt x="2164" y="5424"/>
                  </a:lnTo>
                  <a:lnTo>
                    <a:pt x="2164" y="5424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446" y="690"/>
                  </a:lnTo>
                  <a:lnTo>
                    <a:pt x="2446" y="628"/>
                  </a:lnTo>
                  <a:lnTo>
                    <a:pt x="2414" y="534"/>
                  </a:lnTo>
                  <a:lnTo>
                    <a:pt x="2383" y="471"/>
                  </a:lnTo>
                  <a:lnTo>
                    <a:pt x="2258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32" y="4609"/>
                  </a:lnTo>
                  <a:lnTo>
                    <a:pt x="95" y="4797"/>
                  </a:lnTo>
                  <a:lnTo>
                    <a:pt x="220" y="5173"/>
                  </a:lnTo>
                  <a:lnTo>
                    <a:pt x="439" y="5518"/>
                  </a:lnTo>
                  <a:lnTo>
                    <a:pt x="690" y="5800"/>
                  </a:lnTo>
                  <a:lnTo>
                    <a:pt x="972" y="6051"/>
                  </a:lnTo>
                  <a:lnTo>
                    <a:pt x="1317" y="6239"/>
                  </a:lnTo>
                  <a:lnTo>
                    <a:pt x="1505" y="6301"/>
                  </a:lnTo>
                  <a:lnTo>
                    <a:pt x="1693" y="6333"/>
                  </a:lnTo>
                  <a:lnTo>
                    <a:pt x="1913" y="6364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27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4319950" y="3831975"/>
              <a:ext cx="184950" cy="39200"/>
            </a:xfrm>
            <a:custGeom>
              <a:rect b="b" l="l" r="r" t="t"/>
              <a:pathLst>
                <a:path extrusionOk="0" fill="none" h="1568" w="7398">
                  <a:moveTo>
                    <a:pt x="7398" y="0"/>
                  </a:moveTo>
                  <a:lnTo>
                    <a:pt x="7398" y="0"/>
                  </a:lnTo>
                  <a:lnTo>
                    <a:pt x="7178" y="0"/>
                  </a:lnTo>
                  <a:lnTo>
                    <a:pt x="7178" y="0"/>
                  </a:lnTo>
                  <a:lnTo>
                    <a:pt x="6959" y="345"/>
                  </a:lnTo>
                  <a:lnTo>
                    <a:pt x="6834" y="502"/>
                  </a:lnTo>
                  <a:lnTo>
                    <a:pt x="6708" y="658"/>
                  </a:lnTo>
                  <a:lnTo>
                    <a:pt x="6708" y="658"/>
                  </a:lnTo>
                  <a:lnTo>
                    <a:pt x="6457" y="815"/>
                  </a:lnTo>
                  <a:lnTo>
                    <a:pt x="6175" y="941"/>
                  </a:lnTo>
                  <a:lnTo>
                    <a:pt x="5862" y="1035"/>
                  </a:lnTo>
                  <a:lnTo>
                    <a:pt x="5517" y="1097"/>
                  </a:lnTo>
                  <a:lnTo>
                    <a:pt x="4859" y="1160"/>
                  </a:lnTo>
                  <a:lnTo>
                    <a:pt x="4232" y="1160"/>
                  </a:lnTo>
                  <a:lnTo>
                    <a:pt x="4232" y="1160"/>
                  </a:lnTo>
                  <a:lnTo>
                    <a:pt x="3605" y="1191"/>
                  </a:lnTo>
                  <a:lnTo>
                    <a:pt x="3605" y="1191"/>
                  </a:lnTo>
                  <a:lnTo>
                    <a:pt x="2884" y="1160"/>
                  </a:lnTo>
                  <a:lnTo>
                    <a:pt x="2539" y="1129"/>
                  </a:lnTo>
                  <a:lnTo>
                    <a:pt x="2163" y="1066"/>
                  </a:lnTo>
                  <a:lnTo>
                    <a:pt x="1818" y="972"/>
                  </a:lnTo>
                  <a:lnTo>
                    <a:pt x="1473" y="846"/>
                  </a:lnTo>
                  <a:lnTo>
                    <a:pt x="1160" y="690"/>
                  </a:lnTo>
                  <a:lnTo>
                    <a:pt x="878" y="502"/>
                  </a:lnTo>
                  <a:lnTo>
                    <a:pt x="878" y="502"/>
                  </a:lnTo>
                  <a:lnTo>
                    <a:pt x="690" y="345"/>
                  </a:lnTo>
                  <a:lnTo>
                    <a:pt x="690" y="345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57" y="533"/>
                  </a:lnTo>
                  <a:lnTo>
                    <a:pt x="314" y="690"/>
                  </a:lnTo>
                  <a:lnTo>
                    <a:pt x="721" y="941"/>
                  </a:lnTo>
                  <a:lnTo>
                    <a:pt x="1160" y="1160"/>
                  </a:lnTo>
                  <a:lnTo>
                    <a:pt x="1630" y="1317"/>
                  </a:lnTo>
                  <a:lnTo>
                    <a:pt x="2100" y="1442"/>
                  </a:lnTo>
                  <a:lnTo>
                    <a:pt x="2602" y="1505"/>
                  </a:lnTo>
                  <a:lnTo>
                    <a:pt x="3103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4075" y="1567"/>
                  </a:lnTo>
                  <a:lnTo>
                    <a:pt x="4514" y="1536"/>
                  </a:lnTo>
                  <a:lnTo>
                    <a:pt x="4921" y="1473"/>
                  </a:lnTo>
                  <a:lnTo>
                    <a:pt x="5360" y="1348"/>
                  </a:lnTo>
                  <a:lnTo>
                    <a:pt x="5736" y="1223"/>
                  </a:lnTo>
                  <a:lnTo>
                    <a:pt x="6144" y="1035"/>
                  </a:lnTo>
                  <a:lnTo>
                    <a:pt x="6520" y="815"/>
                  </a:lnTo>
                  <a:lnTo>
                    <a:pt x="6865" y="533"/>
                  </a:lnTo>
                  <a:lnTo>
                    <a:pt x="6865" y="533"/>
                  </a:lnTo>
                  <a:lnTo>
                    <a:pt x="7147" y="282"/>
                  </a:lnTo>
                  <a:lnTo>
                    <a:pt x="73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1097" y="0"/>
                  </a:moveTo>
                  <a:lnTo>
                    <a:pt x="1097" y="0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386" y="4546"/>
                  </a:lnTo>
                  <a:lnTo>
                    <a:pt x="3135" y="4702"/>
                  </a:lnTo>
                  <a:lnTo>
                    <a:pt x="2915" y="4796"/>
                  </a:lnTo>
                  <a:lnTo>
                    <a:pt x="2727" y="4796"/>
                  </a:lnTo>
                  <a:lnTo>
                    <a:pt x="2727" y="4796"/>
                  </a:lnTo>
                  <a:lnTo>
                    <a:pt x="2508" y="4765"/>
                  </a:lnTo>
                  <a:lnTo>
                    <a:pt x="2288" y="4671"/>
                  </a:lnTo>
                  <a:lnTo>
                    <a:pt x="2100" y="4514"/>
                  </a:lnTo>
                  <a:lnTo>
                    <a:pt x="1944" y="4295"/>
                  </a:lnTo>
                  <a:lnTo>
                    <a:pt x="1787" y="4044"/>
                  </a:lnTo>
                  <a:lnTo>
                    <a:pt x="1661" y="3762"/>
                  </a:lnTo>
                  <a:lnTo>
                    <a:pt x="1536" y="3449"/>
                  </a:lnTo>
                  <a:lnTo>
                    <a:pt x="1411" y="3135"/>
                  </a:lnTo>
                  <a:lnTo>
                    <a:pt x="1223" y="2445"/>
                  </a:lnTo>
                  <a:lnTo>
                    <a:pt x="1066" y="1819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846" y="721"/>
                  </a:lnTo>
                  <a:lnTo>
                    <a:pt x="721" y="627"/>
                  </a:lnTo>
                  <a:lnTo>
                    <a:pt x="627" y="565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314" y="596"/>
                  </a:lnTo>
                  <a:lnTo>
                    <a:pt x="157" y="659"/>
                  </a:lnTo>
                  <a:lnTo>
                    <a:pt x="94" y="721"/>
                  </a:lnTo>
                  <a:lnTo>
                    <a:pt x="31" y="815"/>
                  </a:lnTo>
                  <a:lnTo>
                    <a:pt x="0" y="909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67" y="5267"/>
                  </a:lnTo>
                  <a:lnTo>
                    <a:pt x="1724" y="5423"/>
                  </a:lnTo>
                  <a:lnTo>
                    <a:pt x="1944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608"/>
                  </a:lnTo>
                  <a:lnTo>
                    <a:pt x="4765" y="4389"/>
                  </a:lnTo>
                  <a:lnTo>
                    <a:pt x="4859" y="4201"/>
                  </a:lnTo>
                  <a:lnTo>
                    <a:pt x="4921" y="3981"/>
                  </a:lnTo>
                  <a:lnTo>
                    <a:pt x="4953" y="3762"/>
                  </a:lnTo>
                  <a:lnTo>
                    <a:pt x="4984" y="3543"/>
                  </a:lnTo>
                  <a:lnTo>
                    <a:pt x="4984" y="3354"/>
                  </a:lnTo>
                  <a:lnTo>
                    <a:pt x="4953" y="3135"/>
                  </a:lnTo>
                  <a:lnTo>
                    <a:pt x="4921" y="2916"/>
                  </a:lnTo>
                  <a:lnTo>
                    <a:pt x="4796" y="2508"/>
                  </a:lnTo>
                  <a:lnTo>
                    <a:pt x="4577" y="2101"/>
                  </a:lnTo>
                  <a:lnTo>
                    <a:pt x="4326" y="1724"/>
                  </a:lnTo>
                  <a:lnTo>
                    <a:pt x="4012" y="1380"/>
                  </a:lnTo>
                  <a:lnTo>
                    <a:pt x="3668" y="1035"/>
                  </a:lnTo>
                  <a:lnTo>
                    <a:pt x="3260" y="753"/>
                  </a:lnTo>
                  <a:lnTo>
                    <a:pt x="2853" y="502"/>
                  </a:lnTo>
                  <a:lnTo>
                    <a:pt x="2414" y="283"/>
                  </a:lnTo>
                  <a:lnTo>
                    <a:pt x="1975" y="126"/>
                  </a:lnTo>
                  <a:lnTo>
                    <a:pt x="1536" y="32"/>
                  </a:lnTo>
                  <a:lnTo>
                    <a:pt x="10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4190650" y="3815500"/>
              <a:ext cx="601075" cy="303300"/>
            </a:xfrm>
            <a:custGeom>
              <a:rect b="b" l="l" r="r" t="t"/>
              <a:pathLst>
                <a:path extrusionOk="0" fill="none" h="12132" w="24043">
                  <a:moveTo>
                    <a:pt x="24043" y="1"/>
                  </a:moveTo>
                  <a:lnTo>
                    <a:pt x="24043" y="1"/>
                  </a:lnTo>
                  <a:lnTo>
                    <a:pt x="23572" y="32"/>
                  </a:lnTo>
                  <a:lnTo>
                    <a:pt x="23572" y="32"/>
                  </a:lnTo>
                  <a:lnTo>
                    <a:pt x="23259" y="408"/>
                  </a:lnTo>
                  <a:lnTo>
                    <a:pt x="22883" y="753"/>
                  </a:lnTo>
                  <a:lnTo>
                    <a:pt x="22413" y="1129"/>
                  </a:lnTo>
                  <a:lnTo>
                    <a:pt x="21880" y="1537"/>
                  </a:lnTo>
                  <a:lnTo>
                    <a:pt x="21880" y="1537"/>
                  </a:lnTo>
                  <a:lnTo>
                    <a:pt x="21598" y="1756"/>
                  </a:lnTo>
                  <a:lnTo>
                    <a:pt x="21315" y="2007"/>
                  </a:lnTo>
                  <a:lnTo>
                    <a:pt x="20845" y="2477"/>
                  </a:lnTo>
                  <a:lnTo>
                    <a:pt x="20469" y="2979"/>
                  </a:lnTo>
                  <a:lnTo>
                    <a:pt x="20124" y="3512"/>
                  </a:lnTo>
                  <a:lnTo>
                    <a:pt x="19842" y="4076"/>
                  </a:lnTo>
                  <a:lnTo>
                    <a:pt x="19560" y="4671"/>
                  </a:lnTo>
                  <a:lnTo>
                    <a:pt x="19058" y="5957"/>
                  </a:lnTo>
                  <a:lnTo>
                    <a:pt x="19058" y="5957"/>
                  </a:lnTo>
                  <a:lnTo>
                    <a:pt x="18776" y="6615"/>
                  </a:lnTo>
                  <a:lnTo>
                    <a:pt x="18463" y="7242"/>
                  </a:lnTo>
                  <a:lnTo>
                    <a:pt x="18275" y="7524"/>
                  </a:lnTo>
                  <a:lnTo>
                    <a:pt x="18087" y="7775"/>
                  </a:lnTo>
                  <a:lnTo>
                    <a:pt x="17899" y="8057"/>
                  </a:lnTo>
                  <a:lnTo>
                    <a:pt x="17679" y="8276"/>
                  </a:lnTo>
                  <a:lnTo>
                    <a:pt x="17428" y="8496"/>
                  </a:lnTo>
                  <a:lnTo>
                    <a:pt x="17178" y="8715"/>
                  </a:lnTo>
                  <a:lnTo>
                    <a:pt x="16927" y="8872"/>
                  </a:lnTo>
                  <a:lnTo>
                    <a:pt x="16645" y="9060"/>
                  </a:lnTo>
                  <a:lnTo>
                    <a:pt x="16331" y="9185"/>
                  </a:lnTo>
                  <a:lnTo>
                    <a:pt x="16018" y="9311"/>
                  </a:lnTo>
                  <a:lnTo>
                    <a:pt x="15673" y="9405"/>
                  </a:lnTo>
                  <a:lnTo>
                    <a:pt x="15297" y="9499"/>
                  </a:lnTo>
                  <a:lnTo>
                    <a:pt x="15297" y="9499"/>
                  </a:lnTo>
                  <a:lnTo>
                    <a:pt x="14858" y="9561"/>
                  </a:lnTo>
                  <a:lnTo>
                    <a:pt x="14388" y="9593"/>
                  </a:lnTo>
                  <a:lnTo>
                    <a:pt x="13510" y="9656"/>
                  </a:lnTo>
                  <a:lnTo>
                    <a:pt x="13071" y="9687"/>
                  </a:lnTo>
                  <a:lnTo>
                    <a:pt x="12633" y="9750"/>
                  </a:lnTo>
                  <a:lnTo>
                    <a:pt x="12194" y="9844"/>
                  </a:lnTo>
                  <a:lnTo>
                    <a:pt x="11755" y="10000"/>
                  </a:lnTo>
                  <a:lnTo>
                    <a:pt x="11755" y="10000"/>
                  </a:lnTo>
                  <a:lnTo>
                    <a:pt x="11285" y="10220"/>
                  </a:lnTo>
                  <a:lnTo>
                    <a:pt x="10846" y="10471"/>
                  </a:lnTo>
                  <a:lnTo>
                    <a:pt x="9999" y="10972"/>
                  </a:lnTo>
                  <a:lnTo>
                    <a:pt x="9561" y="11223"/>
                  </a:lnTo>
                  <a:lnTo>
                    <a:pt x="9122" y="11474"/>
                  </a:lnTo>
                  <a:lnTo>
                    <a:pt x="8683" y="11662"/>
                  </a:lnTo>
                  <a:lnTo>
                    <a:pt x="8181" y="11818"/>
                  </a:lnTo>
                  <a:lnTo>
                    <a:pt x="8181" y="11818"/>
                  </a:lnTo>
                  <a:lnTo>
                    <a:pt x="7554" y="11944"/>
                  </a:lnTo>
                  <a:lnTo>
                    <a:pt x="7241" y="11944"/>
                  </a:lnTo>
                  <a:lnTo>
                    <a:pt x="6928" y="11975"/>
                  </a:lnTo>
                  <a:lnTo>
                    <a:pt x="6928" y="11975"/>
                  </a:lnTo>
                  <a:lnTo>
                    <a:pt x="6426" y="11944"/>
                  </a:lnTo>
                  <a:lnTo>
                    <a:pt x="5924" y="11850"/>
                  </a:lnTo>
                  <a:lnTo>
                    <a:pt x="5423" y="11693"/>
                  </a:lnTo>
                  <a:lnTo>
                    <a:pt x="4953" y="11505"/>
                  </a:lnTo>
                  <a:lnTo>
                    <a:pt x="4514" y="11254"/>
                  </a:lnTo>
                  <a:lnTo>
                    <a:pt x="4075" y="10941"/>
                  </a:lnTo>
                  <a:lnTo>
                    <a:pt x="3668" y="10596"/>
                  </a:lnTo>
                  <a:lnTo>
                    <a:pt x="3260" y="10220"/>
                  </a:lnTo>
                  <a:lnTo>
                    <a:pt x="3260" y="10220"/>
                  </a:lnTo>
                  <a:lnTo>
                    <a:pt x="2884" y="9844"/>
                  </a:lnTo>
                  <a:lnTo>
                    <a:pt x="2539" y="9561"/>
                  </a:lnTo>
                  <a:lnTo>
                    <a:pt x="2132" y="9311"/>
                  </a:lnTo>
                  <a:lnTo>
                    <a:pt x="1693" y="9091"/>
                  </a:lnTo>
                  <a:lnTo>
                    <a:pt x="1693" y="9091"/>
                  </a:lnTo>
                  <a:lnTo>
                    <a:pt x="1599" y="9060"/>
                  </a:lnTo>
                  <a:lnTo>
                    <a:pt x="1473" y="9060"/>
                  </a:lnTo>
                  <a:lnTo>
                    <a:pt x="1473" y="9060"/>
                  </a:lnTo>
                  <a:lnTo>
                    <a:pt x="1285" y="9060"/>
                  </a:lnTo>
                  <a:lnTo>
                    <a:pt x="1285" y="9060"/>
                  </a:lnTo>
                  <a:lnTo>
                    <a:pt x="1097" y="9060"/>
                  </a:lnTo>
                  <a:lnTo>
                    <a:pt x="1097" y="9060"/>
                  </a:lnTo>
                  <a:lnTo>
                    <a:pt x="1003" y="9060"/>
                  </a:lnTo>
                  <a:lnTo>
                    <a:pt x="909" y="9029"/>
                  </a:lnTo>
                  <a:lnTo>
                    <a:pt x="909" y="9029"/>
                  </a:lnTo>
                  <a:lnTo>
                    <a:pt x="752" y="8872"/>
                  </a:lnTo>
                  <a:lnTo>
                    <a:pt x="658" y="8715"/>
                  </a:lnTo>
                  <a:lnTo>
                    <a:pt x="596" y="8558"/>
                  </a:lnTo>
                  <a:lnTo>
                    <a:pt x="564" y="8370"/>
                  </a:lnTo>
                  <a:lnTo>
                    <a:pt x="564" y="8151"/>
                  </a:lnTo>
                  <a:lnTo>
                    <a:pt x="596" y="7963"/>
                  </a:lnTo>
                  <a:lnTo>
                    <a:pt x="658" y="7743"/>
                  </a:lnTo>
                  <a:lnTo>
                    <a:pt x="752" y="7555"/>
                  </a:lnTo>
                  <a:lnTo>
                    <a:pt x="940" y="7148"/>
                  </a:lnTo>
                  <a:lnTo>
                    <a:pt x="1191" y="6772"/>
                  </a:lnTo>
                  <a:lnTo>
                    <a:pt x="1599" y="6145"/>
                  </a:lnTo>
                  <a:lnTo>
                    <a:pt x="1599" y="6145"/>
                  </a:lnTo>
                  <a:lnTo>
                    <a:pt x="2445" y="4922"/>
                  </a:lnTo>
                  <a:lnTo>
                    <a:pt x="2821" y="4295"/>
                  </a:lnTo>
                  <a:lnTo>
                    <a:pt x="3197" y="3668"/>
                  </a:lnTo>
                  <a:lnTo>
                    <a:pt x="3542" y="3041"/>
                  </a:lnTo>
                  <a:lnTo>
                    <a:pt x="3887" y="2415"/>
                  </a:lnTo>
                  <a:lnTo>
                    <a:pt x="4200" y="1756"/>
                  </a:lnTo>
                  <a:lnTo>
                    <a:pt x="4451" y="1067"/>
                  </a:lnTo>
                  <a:lnTo>
                    <a:pt x="4451" y="1067"/>
                  </a:lnTo>
                  <a:lnTo>
                    <a:pt x="4138" y="1098"/>
                  </a:lnTo>
                  <a:lnTo>
                    <a:pt x="4138" y="1098"/>
                  </a:lnTo>
                  <a:lnTo>
                    <a:pt x="3887" y="1631"/>
                  </a:lnTo>
                  <a:lnTo>
                    <a:pt x="3573" y="2164"/>
                  </a:lnTo>
                  <a:lnTo>
                    <a:pt x="3197" y="2665"/>
                  </a:lnTo>
                  <a:lnTo>
                    <a:pt x="2821" y="3167"/>
                  </a:lnTo>
                  <a:lnTo>
                    <a:pt x="2821" y="3167"/>
                  </a:lnTo>
                  <a:lnTo>
                    <a:pt x="1975" y="4233"/>
                  </a:lnTo>
                  <a:lnTo>
                    <a:pt x="1536" y="4797"/>
                  </a:lnTo>
                  <a:lnTo>
                    <a:pt x="1128" y="5392"/>
                  </a:lnTo>
                  <a:lnTo>
                    <a:pt x="752" y="5988"/>
                  </a:lnTo>
                  <a:lnTo>
                    <a:pt x="408" y="6584"/>
                  </a:lnTo>
                  <a:lnTo>
                    <a:pt x="282" y="6897"/>
                  </a:lnTo>
                  <a:lnTo>
                    <a:pt x="157" y="7211"/>
                  </a:lnTo>
                  <a:lnTo>
                    <a:pt x="94" y="7524"/>
                  </a:lnTo>
                  <a:lnTo>
                    <a:pt x="31" y="7837"/>
                  </a:lnTo>
                  <a:lnTo>
                    <a:pt x="31" y="7837"/>
                  </a:lnTo>
                  <a:lnTo>
                    <a:pt x="0" y="8120"/>
                  </a:lnTo>
                  <a:lnTo>
                    <a:pt x="0" y="8339"/>
                  </a:lnTo>
                  <a:lnTo>
                    <a:pt x="0" y="8558"/>
                  </a:lnTo>
                  <a:lnTo>
                    <a:pt x="31" y="8746"/>
                  </a:lnTo>
                  <a:lnTo>
                    <a:pt x="94" y="8903"/>
                  </a:lnTo>
                  <a:lnTo>
                    <a:pt x="188" y="9060"/>
                  </a:lnTo>
                  <a:lnTo>
                    <a:pt x="282" y="9185"/>
                  </a:lnTo>
                  <a:lnTo>
                    <a:pt x="376" y="9311"/>
                  </a:lnTo>
                  <a:lnTo>
                    <a:pt x="658" y="9499"/>
                  </a:lnTo>
                  <a:lnTo>
                    <a:pt x="972" y="9687"/>
                  </a:lnTo>
                  <a:lnTo>
                    <a:pt x="1787" y="10000"/>
                  </a:lnTo>
                  <a:lnTo>
                    <a:pt x="1787" y="10000"/>
                  </a:lnTo>
                  <a:lnTo>
                    <a:pt x="2226" y="10188"/>
                  </a:lnTo>
                  <a:lnTo>
                    <a:pt x="2602" y="10408"/>
                  </a:lnTo>
                  <a:lnTo>
                    <a:pt x="3354" y="10847"/>
                  </a:lnTo>
                  <a:lnTo>
                    <a:pt x="3730" y="11097"/>
                  </a:lnTo>
                  <a:lnTo>
                    <a:pt x="4138" y="11317"/>
                  </a:lnTo>
                  <a:lnTo>
                    <a:pt x="4545" y="11505"/>
                  </a:lnTo>
                  <a:lnTo>
                    <a:pt x="4984" y="11693"/>
                  </a:lnTo>
                  <a:lnTo>
                    <a:pt x="4984" y="11693"/>
                  </a:lnTo>
                  <a:lnTo>
                    <a:pt x="5548" y="11881"/>
                  </a:lnTo>
                  <a:lnTo>
                    <a:pt x="6050" y="12006"/>
                  </a:lnTo>
                  <a:lnTo>
                    <a:pt x="6520" y="12101"/>
                  </a:lnTo>
                  <a:lnTo>
                    <a:pt x="6990" y="12132"/>
                  </a:lnTo>
                  <a:lnTo>
                    <a:pt x="6990" y="12132"/>
                  </a:lnTo>
                  <a:lnTo>
                    <a:pt x="7304" y="12132"/>
                  </a:lnTo>
                  <a:lnTo>
                    <a:pt x="7617" y="12069"/>
                  </a:lnTo>
                  <a:lnTo>
                    <a:pt x="7993" y="12006"/>
                  </a:lnTo>
                  <a:lnTo>
                    <a:pt x="8369" y="11881"/>
                  </a:lnTo>
                  <a:lnTo>
                    <a:pt x="8369" y="11881"/>
                  </a:lnTo>
                  <a:lnTo>
                    <a:pt x="8871" y="11693"/>
                  </a:lnTo>
                  <a:lnTo>
                    <a:pt x="9373" y="11474"/>
                  </a:lnTo>
                  <a:lnTo>
                    <a:pt x="10344" y="11003"/>
                  </a:lnTo>
                  <a:lnTo>
                    <a:pt x="11316" y="10565"/>
                  </a:lnTo>
                  <a:lnTo>
                    <a:pt x="11818" y="10376"/>
                  </a:lnTo>
                  <a:lnTo>
                    <a:pt x="12350" y="10188"/>
                  </a:lnTo>
                  <a:lnTo>
                    <a:pt x="12350" y="10188"/>
                  </a:lnTo>
                  <a:lnTo>
                    <a:pt x="12821" y="10063"/>
                  </a:lnTo>
                  <a:lnTo>
                    <a:pt x="13322" y="10000"/>
                  </a:lnTo>
                  <a:lnTo>
                    <a:pt x="14357" y="9906"/>
                  </a:lnTo>
                  <a:lnTo>
                    <a:pt x="14858" y="9875"/>
                  </a:lnTo>
                  <a:lnTo>
                    <a:pt x="15360" y="9812"/>
                  </a:lnTo>
                  <a:lnTo>
                    <a:pt x="15861" y="9687"/>
                  </a:lnTo>
                  <a:lnTo>
                    <a:pt x="16331" y="9530"/>
                  </a:lnTo>
                  <a:lnTo>
                    <a:pt x="16331" y="9530"/>
                  </a:lnTo>
                  <a:lnTo>
                    <a:pt x="16582" y="9405"/>
                  </a:lnTo>
                  <a:lnTo>
                    <a:pt x="16802" y="9279"/>
                  </a:lnTo>
                  <a:lnTo>
                    <a:pt x="17240" y="8966"/>
                  </a:lnTo>
                  <a:lnTo>
                    <a:pt x="17648" y="8621"/>
                  </a:lnTo>
                  <a:lnTo>
                    <a:pt x="18024" y="8214"/>
                  </a:lnTo>
                  <a:lnTo>
                    <a:pt x="18369" y="7743"/>
                  </a:lnTo>
                  <a:lnTo>
                    <a:pt x="18714" y="7273"/>
                  </a:lnTo>
                  <a:lnTo>
                    <a:pt x="18996" y="6772"/>
                  </a:lnTo>
                  <a:lnTo>
                    <a:pt x="19278" y="6270"/>
                  </a:lnTo>
                  <a:lnTo>
                    <a:pt x="19842" y="5204"/>
                  </a:lnTo>
                  <a:lnTo>
                    <a:pt x="20375" y="4139"/>
                  </a:lnTo>
                  <a:lnTo>
                    <a:pt x="20657" y="3637"/>
                  </a:lnTo>
                  <a:lnTo>
                    <a:pt x="20939" y="3135"/>
                  </a:lnTo>
                  <a:lnTo>
                    <a:pt x="21221" y="2665"/>
                  </a:lnTo>
                  <a:lnTo>
                    <a:pt x="21566" y="2258"/>
                  </a:lnTo>
                  <a:lnTo>
                    <a:pt x="21566" y="2258"/>
                  </a:lnTo>
                  <a:lnTo>
                    <a:pt x="21848" y="1944"/>
                  </a:lnTo>
                  <a:lnTo>
                    <a:pt x="22162" y="1631"/>
                  </a:lnTo>
                  <a:lnTo>
                    <a:pt x="22789" y="1098"/>
                  </a:lnTo>
                  <a:lnTo>
                    <a:pt x="23447" y="565"/>
                  </a:lnTo>
                  <a:lnTo>
                    <a:pt x="23760" y="283"/>
                  </a:lnTo>
                  <a:lnTo>
                    <a:pt x="240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4781525" y="3507525"/>
              <a:ext cx="22750" cy="12575"/>
            </a:xfrm>
            <a:custGeom>
              <a:rect b="b" l="l" r="r" t="t"/>
              <a:pathLst>
                <a:path extrusionOk="0" fill="none" h="503" w="910">
                  <a:moveTo>
                    <a:pt x="690" y="1"/>
                  </a:moveTo>
                  <a:lnTo>
                    <a:pt x="690" y="1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09" y="471"/>
                  </a:lnTo>
                  <a:lnTo>
                    <a:pt x="909" y="471"/>
                  </a:lnTo>
                  <a:lnTo>
                    <a:pt x="6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4294075" y="3415850"/>
              <a:ext cx="536825" cy="427100"/>
            </a:xfrm>
            <a:custGeom>
              <a:rect b="b" l="l" r="r" t="t"/>
              <a:pathLst>
                <a:path extrusionOk="0" h="17084" w="21473">
                  <a:moveTo>
                    <a:pt x="14514" y="0"/>
                  </a:moveTo>
                  <a:lnTo>
                    <a:pt x="13918" y="32"/>
                  </a:lnTo>
                  <a:lnTo>
                    <a:pt x="13354" y="126"/>
                  </a:lnTo>
                  <a:lnTo>
                    <a:pt x="12790" y="282"/>
                  </a:lnTo>
                  <a:lnTo>
                    <a:pt x="12508" y="376"/>
                  </a:lnTo>
                  <a:lnTo>
                    <a:pt x="12226" y="502"/>
                  </a:lnTo>
                  <a:lnTo>
                    <a:pt x="11693" y="815"/>
                  </a:lnTo>
                  <a:lnTo>
                    <a:pt x="11097" y="1223"/>
                  </a:lnTo>
                  <a:lnTo>
                    <a:pt x="10815" y="1442"/>
                  </a:lnTo>
                  <a:lnTo>
                    <a:pt x="10564" y="1693"/>
                  </a:lnTo>
                  <a:lnTo>
                    <a:pt x="10345" y="1912"/>
                  </a:lnTo>
                  <a:lnTo>
                    <a:pt x="10157" y="2163"/>
                  </a:lnTo>
                  <a:lnTo>
                    <a:pt x="10031" y="2414"/>
                  </a:lnTo>
                  <a:lnTo>
                    <a:pt x="9906" y="2696"/>
                  </a:lnTo>
                  <a:lnTo>
                    <a:pt x="9843" y="2978"/>
                  </a:lnTo>
                  <a:lnTo>
                    <a:pt x="9812" y="3260"/>
                  </a:lnTo>
                  <a:lnTo>
                    <a:pt x="9749" y="3824"/>
                  </a:lnTo>
                  <a:lnTo>
                    <a:pt x="9718" y="4107"/>
                  </a:lnTo>
                  <a:lnTo>
                    <a:pt x="9655" y="4357"/>
                  </a:lnTo>
                  <a:lnTo>
                    <a:pt x="9781" y="4389"/>
                  </a:lnTo>
                  <a:lnTo>
                    <a:pt x="10063" y="4389"/>
                  </a:lnTo>
                  <a:lnTo>
                    <a:pt x="10220" y="4326"/>
                  </a:lnTo>
                  <a:lnTo>
                    <a:pt x="10314" y="4201"/>
                  </a:lnTo>
                  <a:lnTo>
                    <a:pt x="10376" y="4013"/>
                  </a:lnTo>
                  <a:lnTo>
                    <a:pt x="10470" y="3605"/>
                  </a:lnTo>
                  <a:lnTo>
                    <a:pt x="10596" y="3229"/>
                  </a:lnTo>
                  <a:lnTo>
                    <a:pt x="10752" y="2853"/>
                  </a:lnTo>
                  <a:lnTo>
                    <a:pt x="10941" y="2539"/>
                  </a:lnTo>
                  <a:lnTo>
                    <a:pt x="11191" y="2226"/>
                  </a:lnTo>
                  <a:lnTo>
                    <a:pt x="11411" y="1944"/>
                  </a:lnTo>
                  <a:lnTo>
                    <a:pt x="11693" y="1662"/>
                  </a:lnTo>
                  <a:lnTo>
                    <a:pt x="11975" y="1442"/>
                  </a:lnTo>
                  <a:lnTo>
                    <a:pt x="12288" y="1254"/>
                  </a:lnTo>
                  <a:lnTo>
                    <a:pt x="12633" y="1066"/>
                  </a:lnTo>
                  <a:lnTo>
                    <a:pt x="12978" y="909"/>
                  </a:lnTo>
                  <a:lnTo>
                    <a:pt x="13323" y="784"/>
                  </a:lnTo>
                  <a:lnTo>
                    <a:pt x="13699" y="690"/>
                  </a:lnTo>
                  <a:lnTo>
                    <a:pt x="14075" y="627"/>
                  </a:lnTo>
                  <a:lnTo>
                    <a:pt x="14451" y="596"/>
                  </a:lnTo>
                  <a:lnTo>
                    <a:pt x="14859" y="564"/>
                  </a:lnTo>
                  <a:lnTo>
                    <a:pt x="15423" y="596"/>
                  </a:lnTo>
                  <a:lnTo>
                    <a:pt x="15956" y="690"/>
                  </a:lnTo>
                  <a:lnTo>
                    <a:pt x="16520" y="847"/>
                  </a:lnTo>
                  <a:lnTo>
                    <a:pt x="17053" y="1035"/>
                  </a:lnTo>
                  <a:lnTo>
                    <a:pt x="17555" y="1317"/>
                  </a:lnTo>
                  <a:lnTo>
                    <a:pt x="17993" y="1630"/>
                  </a:lnTo>
                  <a:lnTo>
                    <a:pt x="18213" y="1818"/>
                  </a:lnTo>
                  <a:lnTo>
                    <a:pt x="18432" y="2038"/>
                  </a:lnTo>
                  <a:lnTo>
                    <a:pt x="18620" y="2257"/>
                  </a:lnTo>
                  <a:lnTo>
                    <a:pt x="18808" y="2477"/>
                  </a:lnTo>
                  <a:lnTo>
                    <a:pt x="19028" y="2821"/>
                  </a:lnTo>
                  <a:lnTo>
                    <a:pt x="19216" y="3198"/>
                  </a:lnTo>
                  <a:lnTo>
                    <a:pt x="19373" y="3542"/>
                  </a:lnTo>
                  <a:lnTo>
                    <a:pt x="19498" y="3950"/>
                  </a:lnTo>
                  <a:lnTo>
                    <a:pt x="20188" y="3668"/>
                  </a:lnTo>
                  <a:lnTo>
                    <a:pt x="19968" y="3166"/>
                  </a:lnTo>
                  <a:lnTo>
                    <a:pt x="19717" y="2696"/>
                  </a:lnTo>
                  <a:lnTo>
                    <a:pt x="19435" y="2257"/>
                  </a:lnTo>
                  <a:lnTo>
                    <a:pt x="19122" y="1850"/>
                  </a:lnTo>
                  <a:lnTo>
                    <a:pt x="18777" y="1474"/>
                  </a:lnTo>
                  <a:lnTo>
                    <a:pt x="18370" y="1129"/>
                  </a:lnTo>
                  <a:lnTo>
                    <a:pt x="17899" y="847"/>
                  </a:lnTo>
                  <a:lnTo>
                    <a:pt x="17335" y="564"/>
                  </a:lnTo>
                  <a:lnTo>
                    <a:pt x="16646" y="345"/>
                  </a:lnTo>
                  <a:lnTo>
                    <a:pt x="15956" y="157"/>
                  </a:lnTo>
                  <a:lnTo>
                    <a:pt x="15235" y="32"/>
                  </a:lnTo>
                  <a:lnTo>
                    <a:pt x="14890" y="0"/>
                  </a:lnTo>
                  <a:close/>
                  <a:moveTo>
                    <a:pt x="17335" y="3699"/>
                  </a:moveTo>
                  <a:lnTo>
                    <a:pt x="17084" y="3730"/>
                  </a:lnTo>
                  <a:lnTo>
                    <a:pt x="16834" y="3762"/>
                  </a:lnTo>
                  <a:lnTo>
                    <a:pt x="16583" y="3824"/>
                  </a:lnTo>
                  <a:lnTo>
                    <a:pt x="16332" y="3887"/>
                  </a:lnTo>
                  <a:lnTo>
                    <a:pt x="15831" y="4107"/>
                  </a:lnTo>
                  <a:lnTo>
                    <a:pt x="15360" y="4389"/>
                  </a:lnTo>
                  <a:lnTo>
                    <a:pt x="14953" y="4702"/>
                  </a:lnTo>
                  <a:lnTo>
                    <a:pt x="14545" y="5047"/>
                  </a:lnTo>
                  <a:lnTo>
                    <a:pt x="14232" y="5423"/>
                  </a:lnTo>
                  <a:lnTo>
                    <a:pt x="14106" y="5611"/>
                  </a:lnTo>
                  <a:lnTo>
                    <a:pt x="14012" y="5799"/>
                  </a:lnTo>
                  <a:lnTo>
                    <a:pt x="13981" y="5925"/>
                  </a:lnTo>
                  <a:lnTo>
                    <a:pt x="14012" y="6050"/>
                  </a:lnTo>
                  <a:lnTo>
                    <a:pt x="14106" y="6113"/>
                  </a:lnTo>
                  <a:lnTo>
                    <a:pt x="14201" y="6144"/>
                  </a:lnTo>
                  <a:lnTo>
                    <a:pt x="14295" y="6113"/>
                  </a:lnTo>
                  <a:lnTo>
                    <a:pt x="14357" y="6081"/>
                  </a:lnTo>
                  <a:lnTo>
                    <a:pt x="14577" y="5893"/>
                  </a:lnTo>
                  <a:lnTo>
                    <a:pt x="14859" y="5674"/>
                  </a:lnTo>
                  <a:lnTo>
                    <a:pt x="15204" y="5423"/>
                  </a:lnTo>
                  <a:lnTo>
                    <a:pt x="15580" y="5204"/>
                  </a:lnTo>
                  <a:lnTo>
                    <a:pt x="15956" y="4984"/>
                  </a:lnTo>
                  <a:lnTo>
                    <a:pt x="16395" y="4796"/>
                  </a:lnTo>
                  <a:lnTo>
                    <a:pt x="16771" y="4671"/>
                  </a:lnTo>
                  <a:lnTo>
                    <a:pt x="16959" y="4639"/>
                  </a:lnTo>
                  <a:lnTo>
                    <a:pt x="17147" y="4639"/>
                  </a:lnTo>
                  <a:lnTo>
                    <a:pt x="17429" y="4671"/>
                  </a:lnTo>
                  <a:lnTo>
                    <a:pt x="17555" y="4702"/>
                  </a:lnTo>
                  <a:lnTo>
                    <a:pt x="17680" y="4765"/>
                  </a:lnTo>
                  <a:lnTo>
                    <a:pt x="17774" y="4859"/>
                  </a:lnTo>
                  <a:lnTo>
                    <a:pt x="17868" y="4953"/>
                  </a:lnTo>
                  <a:lnTo>
                    <a:pt x="17962" y="5078"/>
                  </a:lnTo>
                  <a:lnTo>
                    <a:pt x="18025" y="5204"/>
                  </a:lnTo>
                  <a:lnTo>
                    <a:pt x="18119" y="5486"/>
                  </a:lnTo>
                  <a:lnTo>
                    <a:pt x="18119" y="5611"/>
                  </a:lnTo>
                  <a:lnTo>
                    <a:pt x="18087" y="5705"/>
                  </a:lnTo>
                  <a:lnTo>
                    <a:pt x="18025" y="5893"/>
                  </a:lnTo>
                  <a:lnTo>
                    <a:pt x="17899" y="6050"/>
                  </a:lnTo>
                  <a:lnTo>
                    <a:pt x="17711" y="6175"/>
                  </a:lnTo>
                  <a:lnTo>
                    <a:pt x="17492" y="6270"/>
                  </a:lnTo>
                  <a:lnTo>
                    <a:pt x="17241" y="6332"/>
                  </a:lnTo>
                  <a:lnTo>
                    <a:pt x="16959" y="6395"/>
                  </a:lnTo>
                  <a:lnTo>
                    <a:pt x="16332" y="6458"/>
                  </a:lnTo>
                  <a:lnTo>
                    <a:pt x="15737" y="6489"/>
                  </a:lnTo>
                  <a:lnTo>
                    <a:pt x="15204" y="6489"/>
                  </a:lnTo>
                  <a:lnTo>
                    <a:pt x="14827" y="6552"/>
                  </a:lnTo>
                  <a:lnTo>
                    <a:pt x="14702" y="6614"/>
                  </a:lnTo>
                  <a:lnTo>
                    <a:pt x="14608" y="6708"/>
                  </a:lnTo>
                  <a:lnTo>
                    <a:pt x="14577" y="6802"/>
                  </a:lnTo>
                  <a:lnTo>
                    <a:pt x="14545" y="6928"/>
                  </a:lnTo>
                  <a:lnTo>
                    <a:pt x="14577" y="7053"/>
                  </a:lnTo>
                  <a:lnTo>
                    <a:pt x="14639" y="7179"/>
                  </a:lnTo>
                  <a:lnTo>
                    <a:pt x="14702" y="7273"/>
                  </a:lnTo>
                  <a:lnTo>
                    <a:pt x="14827" y="7335"/>
                  </a:lnTo>
                  <a:lnTo>
                    <a:pt x="15078" y="7398"/>
                  </a:lnTo>
                  <a:lnTo>
                    <a:pt x="15360" y="7461"/>
                  </a:lnTo>
                  <a:lnTo>
                    <a:pt x="15674" y="7492"/>
                  </a:lnTo>
                  <a:lnTo>
                    <a:pt x="16301" y="7492"/>
                  </a:lnTo>
                  <a:lnTo>
                    <a:pt x="16646" y="7461"/>
                  </a:lnTo>
                  <a:lnTo>
                    <a:pt x="16959" y="7398"/>
                  </a:lnTo>
                  <a:lnTo>
                    <a:pt x="17304" y="7335"/>
                  </a:lnTo>
                  <a:lnTo>
                    <a:pt x="17617" y="7241"/>
                  </a:lnTo>
                  <a:lnTo>
                    <a:pt x="17931" y="7116"/>
                  </a:lnTo>
                  <a:lnTo>
                    <a:pt x="18213" y="6990"/>
                  </a:lnTo>
                  <a:lnTo>
                    <a:pt x="18464" y="6834"/>
                  </a:lnTo>
                  <a:lnTo>
                    <a:pt x="18683" y="6646"/>
                  </a:lnTo>
                  <a:lnTo>
                    <a:pt x="18871" y="6458"/>
                  </a:lnTo>
                  <a:lnTo>
                    <a:pt x="19028" y="6238"/>
                  </a:lnTo>
                  <a:lnTo>
                    <a:pt x="19153" y="5987"/>
                  </a:lnTo>
                  <a:lnTo>
                    <a:pt x="19185" y="5705"/>
                  </a:lnTo>
                  <a:lnTo>
                    <a:pt x="19185" y="5423"/>
                  </a:lnTo>
                  <a:lnTo>
                    <a:pt x="19122" y="5110"/>
                  </a:lnTo>
                  <a:lnTo>
                    <a:pt x="18965" y="4765"/>
                  </a:lnTo>
                  <a:lnTo>
                    <a:pt x="18840" y="4483"/>
                  </a:lnTo>
                  <a:lnTo>
                    <a:pt x="18652" y="4263"/>
                  </a:lnTo>
                  <a:lnTo>
                    <a:pt x="18464" y="4107"/>
                  </a:lnTo>
                  <a:lnTo>
                    <a:pt x="18276" y="3950"/>
                  </a:lnTo>
                  <a:lnTo>
                    <a:pt x="18056" y="3856"/>
                  </a:lnTo>
                  <a:lnTo>
                    <a:pt x="17805" y="3762"/>
                  </a:lnTo>
                  <a:lnTo>
                    <a:pt x="17586" y="3730"/>
                  </a:lnTo>
                  <a:lnTo>
                    <a:pt x="17335" y="3699"/>
                  </a:lnTo>
                  <a:close/>
                  <a:moveTo>
                    <a:pt x="15893" y="10783"/>
                  </a:moveTo>
                  <a:lnTo>
                    <a:pt x="15392" y="10815"/>
                  </a:lnTo>
                  <a:lnTo>
                    <a:pt x="14921" y="10877"/>
                  </a:lnTo>
                  <a:lnTo>
                    <a:pt x="14451" y="10971"/>
                  </a:lnTo>
                  <a:lnTo>
                    <a:pt x="14044" y="11128"/>
                  </a:lnTo>
                  <a:lnTo>
                    <a:pt x="13981" y="11160"/>
                  </a:lnTo>
                  <a:lnTo>
                    <a:pt x="13918" y="11222"/>
                  </a:lnTo>
                  <a:lnTo>
                    <a:pt x="13856" y="11316"/>
                  </a:lnTo>
                  <a:lnTo>
                    <a:pt x="13856" y="11410"/>
                  </a:lnTo>
                  <a:lnTo>
                    <a:pt x="13856" y="11473"/>
                  </a:lnTo>
                  <a:lnTo>
                    <a:pt x="13887" y="11567"/>
                  </a:lnTo>
                  <a:lnTo>
                    <a:pt x="13950" y="11598"/>
                  </a:lnTo>
                  <a:lnTo>
                    <a:pt x="14044" y="11630"/>
                  </a:lnTo>
                  <a:lnTo>
                    <a:pt x="14326" y="11661"/>
                  </a:lnTo>
                  <a:lnTo>
                    <a:pt x="16363" y="11661"/>
                  </a:lnTo>
                  <a:lnTo>
                    <a:pt x="16802" y="11692"/>
                  </a:lnTo>
                  <a:lnTo>
                    <a:pt x="17178" y="11755"/>
                  </a:lnTo>
                  <a:lnTo>
                    <a:pt x="17523" y="11880"/>
                  </a:lnTo>
                  <a:lnTo>
                    <a:pt x="17680" y="11975"/>
                  </a:lnTo>
                  <a:lnTo>
                    <a:pt x="17837" y="12069"/>
                  </a:lnTo>
                  <a:lnTo>
                    <a:pt x="17962" y="12194"/>
                  </a:lnTo>
                  <a:lnTo>
                    <a:pt x="18087" y="12319"/>
                  </a:lnTo>
                  <a:lnTo>
                    <a:pt x="18182" y="12476"/>
                  </a:lnTo>
                  <a:lnTo>
                    <a:pt x="18276" y="12664"/>
                  </a:lnTo>
                  <a:lnTo>
                    <a:pt x="18338" y="12852"/>
                  </a:lnTo>
                  <a:lnTo>
                    <a:pt x="18401" y="13072"/>
                  </a:lnTo>
                  <a:lnTo>
                    <a:pt x="18401" y="13260"/>
                  </a:lnTo>
                  <a:lnTo>
                    <a:pt x="18401" y="13416"/>
                  </a:lnTo>
                  <a:lnTo>
                    <a:pt x="18370" y="13605"/>
                  </a:lnTo>
                  <a:lnTo>
                    <a:pt x="18338" y="13730"/>
                  </a:lnTo>
                  <a:lnTo>
                    <a:pt x="18213" y="14012"/>
                  </a:lnTo>
                  <a:lnTo>
                    <a:pt x="18025" y="14231"/>
                  </a:lnTo>
                  <a:lnTo>
                    <a:pt x="17805" y="14388"/>
                  </a:lnTo>
                  <a:lnTo>
                    <a:pt x="17555" y="14514"/>
                  </a:lnTo>
                  <a:lnTo>
                    <a:pt x="17241" y="14608"/>
                  </a:lnTo>
                  <a:lnTo>
                    <a:pt x="16959" y="14639"/>
                  </a:lnTo>
                  <a:lnTo>
                    <a:pt x="16740" y="14608"/>
                  </a:lnTo>
                  <a:lnTo>
                    <a:pt x="16552" y="14576"/>
                  </a:lnTo>
                  <a:lnTo>
                    <a:pt x="16363" y="14545"/>
                  </a:lnTo>
                  <a:lnTo>
                    <a:pt x="16175" y="14451"/>
                  </a:lnTo>
                  <a:lnTo>
                    <a:pt x="15831" y="14263"/>
                  </a:lnTo>
                  <a:lnTo>
                    <a:pt x="15548" y="14043"/>
                  </a:lnTo>
                  <a:lnTo>
                    <a:pt x="15298" y="13793"/>
                  </a:lnTo>
                  <a:lnTo>
                    <a:pt x="15078" y="13510"/>
                  </a:lnTo>
                  <a:lnTo>
                    <a:pt x="14639" y="12915"/>
                  </a:lnTo>
                  <a:lnTo>
                    <a:pt x="14232" y="12288"/>
                  </a:lnTo>
                  <a:lnTo>
                    <a:pt x="14138" y="12194"/>
                  </a:lnTo>
                  <a:lnTo>
                    <a:pt x="14044" y="12131"/>
                  </a:lnTo>
                  <a:lnTo>
                    <a:pt x="13950" y="12100"/>
                  </a:lnTo>
                  <a:lnTo>
                    <a:pt x="13730" y="12100"/>
                  </a:lnTo>
                  <a:lnTo>
                    <a:pt x="13636" y="12131"/>
                  </a:lnTo>
                  <a:lnTo>
                    <a:pt x="13542" y="12194"/>
                  </a:lnTo>
                  <a:lnTo>
                    <a:pt x="13480" y="12288"/>
                  </a:lnTo>
                  <a:lnTo>
                    <a:pt x="13448" y="12382"/>
                  </a:lnTo>
                  <a:lnTo>
                    <a:pt x="13417" y="12476"/>
                  </a:lnTo>
                  <a:lnTo>
                    <a:pt x="13417" y="12601"/>
                  </a:lnTo>
                  <a:lnTo>
                    <a:pt x="13448" y="12727"/>
                  </a:lnTo>
                  <a:lnTo>
                    <a:pt x="13668" y="13197"/>
                  </a:lnTo>
                  <a:lnTo>
                    <a:pt x="13950" y="13667"/>
                  </a:lnTo>
                  <a:lnTo>
                    <a:pt x="14263" y="14106"/>
                  </a:lnTo>
                  <a:lnTo>
                    <a:pt x="14608" y="14514"/>
                  </a:lnTo>
                  <a:lnTo>
                    <a:pt x="15016" y="14858"/>
                  </a:lnTo>
                  <a:lnTo>
                    <a:pt x="15454" y="15172"/>
                  </a:lnTo>
                  <a:lnTo>
                    <a:pt x="15674" y="15297"/>
                  </a:lnTo>
                  <a:lnTo>
                    <a:pt x="15893" y="15423"/>
                  </a:lnTo>
                  <a:lnTo>
                    <a:pt x="16144" y="15517"/>
                  </a:lnTo>
                  <a:lnTo>
                    <a:pt x="16395" y="15579"/>
                  </a:lnTo>
                  <a:lnTo>
                    <a:pt x="16677" y="15642"/>
                  </a:lnTo>
                  <a:lnTo>
                    <a:pt x="16959" y="15642"/>
                  </a:lnTo>
                  <a:lnTo>
                    <a:pt x="17335" y="15611"/>
                  </a:lnTo>
                  <a:lnTo>
                    <a:pt x="17680" y="15548"/>
                  </a:lnTo>
                  <a:lnTo>
                    <a:pt x="18025" y="15423"/>
                  </a:lnTo>
                  <a:lnTo>
                    <a:pt x="18338" y="15235"/>
                  </a:lnTo>
                  <a:lnTo>
                    <a:pt x="18620" y="15015"/>
                  </a:lnTo>
                  <a:lnTo>
                    <a:pt x="18871" y="14764"/>
                  </a:lnTo>
                  <a:lnTo>
                    <a:pt x="19059" y="14451"/>
                  </a:lnTo>
                  <a:lnTo>
                    <a:pt x="19247" y="14106"/>
                  </a:lnTo>
                  <a:lnTo>
                    <a:pt x="19373" y="13699"/>
                  </a:lnTo>
                  <a:lnTo>
                    <a:pt x="19435" y="13291"/>
                  </a:lnTo>
                  <a:lnTo>
                    <a:pt x="19435" y="12946"/>
                  </a:lnTo>
                  <a:lnTo>
                    <a:pt x="19373" y="12601"/>
                  </a:lnTo>
                  <a:lnTo>
                    <a:pt x="19279" y="12319"/>
                  </a:lnTo>
                  <a:lnTo>
                    <a:pt x="19122" y="12037"/>
                  </a:lnTo>
                  <a:lnTo>
                    <a:pt x="18902" y="11786"/>
                  </a:lnTo>
                  <a:lnTo>
                    <a:pt x="18652" y="11567"/>
                  </a:lnTo>
                  <a:lnTo>
                    <a:pt x="18401" y="11379"/>
                  </a:lnTo>
                  <a:lnTo>
                    <a:pt x="18087" y="11222"/>
                  </a:lnTo>
                  <a:lnTo>
                    <a:pt x="17743" y="11097"/>
                  </a:lnTo>
                  <a:lnTo>
                    <a:pt x="17398" y="10971"/>
                  </a:lnTo>
                  <a:lnTo>
                    <a:pt x="17022" y="10909"/>
                  </a:lnTo>
                  <a:lnTo>
                    <a:pt x="16677" y="10846"/>
                  </a:lnTo>
                  <a:lnTo>
                    <a:pt x="16269" y="10815"/>
                  </a:lnTo>
                  <a:lnTo>
                    <a:pt x="15893" y="10783"/>
                  </a:lnTo>
                  <a:close/>
                  <a:moveTo>
                    <a:pt x="20407" y="4138"/>
                  </a:moveTo>
                  <a:lnTo>
                    <a:pt x="19592" y="4169"/>
                  </a:lnTo>
                  <a:lnTo>
                    <a:pt x="19874" y="5016"/>
                  </a:lnTo>
                  <a:lnTo>
                    <a:pt x="20031" y="5423"/>
                  </a:lnTo>
                  <a:lnTo>
                    <a:pt x="20219" y="5831"/>
                  </a:lnTo>
                  <a:lnTo>
                    <a:pt x="20501" y="6364"/>
                  </a:lnTo>
                  <a:lnTo>
                    <a:pt x="20815" y="6896"/>
                  </a:lnTo>
                  <a:lnTo>
                    <a:pt x="20940" y="7179"/>
                  </a:lnTo>
                  <a:lnTo>
                    <a:pt x="21065" y="7461"/>
                  </a:lnTo>
                  <a:lnTo>
                    <a:pt x="21159" y="7743"/>
                  </a:lnTo>
                  <a:lnTo>
                    <a:pt x="21191" y="8056"/>
                  </a:lnTo>
                  <a:lnTo>
                    <a:pt x="21191" y="8307"/>
                  </a:lnTo>
                  <a:lnTo>
                    <a:pt x="21159" y="8589"/>
                  </a:lnTo>
                  <a:lnTo>
                    <a:pt x="21097" y="8871"/>
                  </a:lnTo>
                  <a:lnTo>
                    <a:pt x="21003" y="9122"/>
                  </a:lnTo>
                  <a:lnTo>
                    <a:pt x="20815" y="9655"/>
                  </a:lnTo>
                  <a:lnTo>
                    <a:pt x="20658" y="10188"/>
                  </a:lnTo>
                  <a:lnTo>
                    <a:pt x="20501" y="10627"/>
                  </a:lnTo>
                  <a:lnTo>
                    <a:pt x="20407" y="11034"/>
                  </a:lnTo>
                  <a:lnTo>
                    <a:pt x="20313" y="11442"/>
                  </a:lnTo>
                  <a:lnTo>
                    <a:pt x="20250" y="11849"/>
                  </a:lnTo>
                  <a:lnTo>
                    <a:pt x="20188" y="12633"/>
                  </a:lnTo>
                  <a:lnTo>
                    <a:pt x="20125" y="13542"/>
                  </a:lnTo>
                  <a:lnTo>
                    <a:pt x="20062" y="14357"/>
                  </a:lnTo>
                  <a:lnTo>
                    <a:pt x="20000" y="14702"/>
                  </a:lnTo>
                  <a:lnTo>
                    <a:pt x="19906" y="15015"/>
                  </a:lnTo>
                  <a:lnTo>
                    <a:pt x="19812" y="15297"/>
                  </a:lnTo>
                  <a:lnTo>
                    <a:pt x="19717" y="15548"/>
                  </a:lnTo>
                  <a:lnTo>
                    <a:pt x="19592" y="15799"/>
                  </a:lnTo>
                  <a:lnTo>
                    <a:pt x="19435" y="16018"/>
                  </a:lnTo>
                  <a:lnTo>
                    <a:pt x="19435" y="16018"/>
                  </a:lnTo>
                  <a:lnTo>
                    <a:pt x="19906" y="15987"/>
                  </a:lnTo>
                  <a:lnTo>
                    <a:pt x="20156" y="15673"/>
                  </a:lnTo>
                  <a:lnTo>
                    <a:pt x="20376" y="15329"/>
                  </a:lnTo>
                  <a:lnTo>
                    <a:pt x="20564" y="14921"/>
                  </a:lnTo>
                  <a:lnTo>
                    <a:pt x="20689" y="14482"/>
                  </a:lnTo>
                  <a:lnTo>
                    <a:pt x="20815" y="13793"/>
                  </a:lnTo>
                  <a:lnTo>
                    <a:pt x="20877" y="13134"/>
                  </a:lnTo>
                  <a:lnTo>
                    <a:pt x="20940" y="12413"/>
                  </a:lnTo>
                  <a:lnTo>
                    <a:pt x="20971" y="11724"/>
                  </a:lnTo>
                  <a:lnTo>
                    <a:pt x="21034" y="10313"/>
                  </a:lnTo>
                  <a:lnTo>
                    <a:pt x="21097" y="9624"/>
                  </a:lnTo>
                  <a:lnTo>
                    <a:pt x="21159" y="8965"/>
                  </a:lnTo>
                  <a:lnTo>
                    <a:pt x="21253" y="8432"/>
                  </a:lnTo>
                  <a:lnTo>
                    <a:pt x="21379" y="7868"/>
                  </a:lnTo>
                  <a:lnTo>
                    <a:pt x="21473" y="7335"/>
                  </a:lnTo>
                  <a:lnTo>
                    <a:pt x="21473" y="7053"/>
                  </a:lnTo>
                  <a:lnTo>
                    <a:pt x="21442" y="6771"/>
                  </a:lnTo>
                  <a:lnTo>
                    <a:pt x="21410" y="6520"/>
                  </a:lnTo>
                  <a:lnTo>
                    <a:pt x="21316" y="6270"/>
                  </a:lnTo>
                  <a:lnTo>
                    <a:pt x="21128" y="5768"/>
                  </a:lnTo>
                  <a:lnTo>
                    <a:pt x="20877" y="5235"/>
                  </a:lnTo>
                  <a:lnTo>
                    <a:pt x="20658" y="4734"/>
                  </a:lnTo>
                  <a:lnTo>
                    <a:pt x="20407" y="4138"/>
                  </a:lnTo>
                  <a:close/>
                  <a:moveTo>
                    <a:pt x="9624" y="4483"/>
                  </a:moveTo>
                  <a:lnTo>
                    <a:pt x="9561" y="4639"/>
                  </a:lnTo>
                  <a:lnTo>
                    <a:pt x="10251" y="4828"/>
                  </a:lnTo>
                  <a:lnTo>
                    <a:pt x="10846" y="4953"/>
                  </a:lnTo>
                  <a:lnTo>
                    <a:pt x="11129" y="5016"/>
                  </a:lnTo>
                  <a:lnTo>
                    <a:pt x="11379" y="5141"/>
                  </a:lnTo>
                  <a:lnTo>
                    <a:pt x="11599" y="5266"/>
                  </a:lnTo>
                  <a:lnTo>
                    <a:pt x="11818" y="5455"/>
                  </a:lnTo>
                  <a:lnTo>
                    <a:pt x="11975" y="5643"/>
                  </a:lnTo>
                  <a:lnTo>
                    <a:pt x="12132" y="5862"/>
                  </a:lnTo>
                  <a:lnTo>
                    <a:pt x="12476" y="6395"/>
                  </a:lnTo>
                  <a:lnTo>
                    <a:pt x="12633" y="6677"/>
                  </a:lnTo>
                  <a:lnTo>
                    <a:pt x="12759" y="6959"/>
                  </a:lnTo>
                  <a:lnTo>
                    <a:pt x="12853" y="7210"/>
                  </a:lnTo>
                  <a:lnTo>
                    <a:pt x="12884" y="7429"/>
                  </a:lnTo>
                  <a:lnTo>
                    <a:pt x="12915" y="7743"/>
                  </a:lnTo>
                  <a:lnTo>
                    <a:pt x="12853" y="7994"/>
                  </a:lnTo>
                  <a:lnTo>
                    <a:pt x="12759" y="8244"/>
                  </a:lnTo>
                  <a:lnTo>
                    <a:pt x="12665" y="8495"/>
                  </a:lnTo>
                  <a:lnTo>
                    <a:pt x="12351" y="8934"/>
                  </a:lnTo>
                  <a:lnTo>
                    <a:pt x="12194" y="9185"/>
                  </a:lnTo>
                  <a:lnTo>
                    <a:pt x="12038" y="9435"/>
                  </a:lnTo>
                  <a:lnTo>
                    <a:pt x="11912" y="9655"/>
                  </a:lnTo>
                  <a:lnTo>
                    <a:pt x="11850" y="9874"/>
                  </a:lnTo>
                  <a:lnTo>
                    <a:pt x="11724" y="10345"/>
                  </a:lnTo>
                  <a:lnTo>
                    <a:pt x="11661" y="10783"/>
                  </a:lnTo>
                  <a:lnTo>
                    <a:pt x="11661" y="11222"/>
                  </a:lnTo>
                  <a:lnTo>
                    <a:pt x="11630" y="12163"/>
                  </a:lnTo>
                  <a:lnTo>
                    <a:pt x="11599" y="12601"/>
                  </a:lnTo>
                  <a:lnTo>
                    <a:pt x="11536" y="13072"/>
                  </a:lnTo>
                  <a:lnTo>
                    <a:pt x="11473" y="13354"/>
                  </a:lnTo>
                  <a:lnTo>
                    <a:pt x="11379" y="13605"/>
                  </a:lnTo>
                  <a:lnTo>
                    <a:pt x="11223" y="13824"/>
                  </a:lnTo>
                  <a:lnTo>
                    <a:pt x="11097" y="14012"/>
                  </a:lnTo>
                  <a:lnTo>
                    <a:pt x="10909" y="14200"/>
                  </a:lnTo>
                  <a:lnTo>
                    <a:pt x="10752" y="14357"/>
                  </a:lnTo>
                  <a:lnTo>
                    <a:pt x="10345" y="14639"/>
                  </a:lnTo>
                  <a:lnTo>
                    <a:pt x="9467" y="15172"/>
                  </a:lnTo>
                  <a:lnTo>
                    <a:pt x="9028" y="15485"/>
                  </a:lnTo>
                  <a:lnTo>
                    <a:pt x="8840" y="15673"/>
                  </a:lnTo>
                  <a:lnTo>
                    <a:pt x="8652" y="15861"/>
                  </a:lnTo>
                  <a:lnTo>
                    <a:pt x="8527" y="16050"/>
                  </a:lnTo>
                  <a:lnTo>
                    <a:pt x="8433" y="16238"/>
                  </a:lnTo>
                  <a:lnTo>
                    <a:pt x="8213" y="16645"/>
                  </a:lnTo>
                  <a:lnTo>
                    <a:pt x="8433" y="16645"/>
                  </a:lnTo>
                  <a:lnTo>
                    <a:pt x="8746" y="16300"/>
                  </a:lnTo>
                  <a:lnTo>
                    <a:pt x="9028" y="15956"/>
                  </a:lnTo>
                  <a:lnTo>
                    <a:pt x="9311" y="15705"/>
                  </a:lnTo>
                  <a:lnTo>
                    <a:pt x="9561" y="15485"/>
                  </a:lnTo>
                  <a:lnTo>
                    <a:pt x="10126" y="15078"/>
                  </a:lnTo>
                  <a:lnTo>
                    <a:pt x="10721" y="14733"/>
                  </a:lnTo>
                  <a:lnTo>
                    <a:pt x="11003" y="14545"/>
                  </a:lnTo>
                  <a:lnTo>
                    <a:pt x="11285" y="14326"/>
                  </a:lnTo>
                  <a:lnTo>
                    <a:pt x="11536" y="14075"/>
                  </a:lnTo>
                  <a:lnTo>
                    <a:pt x="11756" y="13824"/>
                  </a:lnTo>
                  <a:lnTo>
                    <a:pt x="11944" y="13573"/>
                  </a:lnTo>
                  <a:lnTo>
                    <a:pt x="12100" y="13291"/>
                  </a:lnTo>
                  <a:lnTo>
                    <a:pt x="12194" y="12978"/>
                  </a:lnTo>
                  <a:lnTo>
                    <a:pt x="12288" y="12664"/>
                  </a:lnTo>
                  <a:lnTo>
                    <a:pt x="12382" y="12351"/>
                  </a:lnTo>
                  <a:lnTo>
                    <a:pt x="12414" y="12006"/>
                  </a:lnTo>
                  <a:lnTo>
                    <a:pt x="12476" y="11536"/>
                  </a:lnTo>
                  <a:lnTo>
                    <a:pt x="12476" y="11065"/>
                  </a:lnTo>
                  <a:lnTo>
                    <a:pt x="12476" y="10564"/>
                  </a:lnTo>
                  <a:lnTo>
                    <a:pt x="12476" y="10094"/>
                  </a:lnTo>
                  <a:lnTo>
                    <a:pt x="12539" y="9749"/>
                  </a:lnTo>
                  <a:lnTo>
                    <a:pt x="12602" y="9467"/>
                  </a:lnTo>
                  <a:lnTo>
                    <a:pt x="12727" y="9185"/>
                  </a:lnTo>
                  <a:lnTo>
                    <a:pt x="12853" y="8903"/>
                  </a:lnTo>
                  <a:lnTo>
                    <a:pt x="13103" y="8370"/>
                  </a:lnTo>
                  <a:lnTo>
                    <a:pt x="13197" y="8088"/>
                  </a:lnTo>
                  <a:lnTo>
                    <a:pt x="13291" y="7774"/>
                  </a:lnTo>
                  <a:lnTo>
                    <a:pt x="13354" y="7398"/>
                  </a:lnTo>
                  <a:lnTo>
                    <a:pt x="13323" y="7053"/>
                  </a:lnTo>
                  <a:lnTo>
                    <a:pt x="13260" y="6708"/>
                  </a:lnTo>
                  <a:lnTo>
                    <a:pt x="13135" y="6395"/>
                  </a:lnTo>
                  <a:lnTo>
                    <a:pt x="12978" y="6113"/>
                  </a:lnTo>
                  <a:lnTo>
                    <a:pt x="12759" y="5862"/>
                  </a:lnTo>
                  <a:lnTo>
                    <a:pt x="12539" y="5611"/>
                  </a:lnTo>
                  <a:lnTo>
                    <a:pt x="12257" y="5392"/>
                  </a:lnTo>
                  <a:lnTo>
                    <a:pt x="11975" y="5172"/>
                  </a:lnTo>
                  <a:lnTo>
                    <a:pt x="11661" y="5016"/>
                  </a:lnTo>
                  <a:lnTo>
                    <a:pt x="11317" y="4859"/>
                  </a:lnTo>
                  <a:lnTo>
                    <a:pt x="10972" y="4734"/>
                  </a:lnTo>
                  <a:lnTo>
                    <a:pt x="10627" y="4639"/>
                  </a:lnTo>
                  <a:lnTo>
                    <a:pt x="10282" y="4545"/>
                  </a:lnTo>
                  <a:lnTo>
                    <a:pt x="9937" y="4514"/>
                  </a:lnTo>
                  <a:lnTo>
                    <a:pt x="9624" y="4483"/>
                  </a:lnTo>
                  <a:close/>
                  <a:moveTo>
                    <a:pt x="690" y="15736"/>
                  </a:moveTo>
                  <a:lnTo>
                    <a:pt x="565" y="15799"/>
                  </a:lnTo>
                  <a:lnTo>
                    <a:pt x="471" y="15893"/>
                  </a:lnTo>
                  <a:lnTo>
                    <a:pt x="377" y="16018"/>
                  </a:lnTo>
                  <a:lnTo>
                    <a:pt x="314" y="16175"/>
                  </a:lnTo>
                  <a:lnTo>
                    <a:pt x="220" y="16520"/>
                  </a:lnTo>
                  <a:lnTo>
                    <a:pt x="126" y="16833"/>
                  </a:lnTo>
                  <a:lnTo>
                    <a:pt x="1" y="17084"/>
                  </a:lnTo>
                  <a:lnTo>
                    <a:pt x="1" y="17084"/>
                  </a:lnTo>
                  <a:lnTo>
                    <a:pt x="314" y="17053"/>
                  </a:lnTo>
                  <a:lnTo>
                    <a:pt x="596" y="16300"/>
                  </a:lnTo>
                  <a:lnTo>
                    <a:pt x="690" y="16488"/>
                  </a:lnTo>
                  <a:lnTo>
                    <a:pt x="784" y="16676"/>
                  </a:lnTo>
                  <a:lnTo>
                    <a:pt x="910" y="16865"/>
                  </a:lnTo>
                  <a:lnTo>
                    <a:pt x="1035" y="17021"/>
                  </a:lnTo>
                  <a:lnTo>
                    <a:pt x="1725" y="16990"/>
                  </a:lnTo>
                  <a:lnTo>
                    <a:pt x="1474" y="16614"/>
                  </a:lnTo>
                  <a:lnTo>
                    <a:pt x="1192" y="16206"/>
                  </a:lnTo>
                  <a:lnTo>
                    <a:pt x="910" y="15893"/>
                  </a:lnTo>
                  <a:lnTo>
                    <a:pt x="816" y="15799"/>
                  </a:lnTo>
                  <a:lnTo>
                    <a:pt x="722" y="15736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4294075" y="3809250"/>
              <a:ext cx="43125" cy="33700"/>
            </a:xfrm>
            <a:custGeom>
              <a:rect b="b" l="l" r="r" t="t"/>
              <a:pathLst>
                <a:path extrusionOk="0" fill="none" h="1348" w="1725">
                  <a:moveTo>
                    <a:pt x="722" y="0"/>
                  </a:moveTo>
                  <a:lnTo>
                    <a:pt x="722" y="0"/>
                  </a:lnTo>
                  <a:lnTo>
                    <a:pt x="690" y="0"/>
                  </a:lnTo>
                  <a:lnTo>
                    <a:pt x="690" y="0"/>
                  </a:lnTo>
                  <a:lnTo>
                    <a:pt x="565" y="63"/>
                  </a:lnTo>
                  <a:lnTo>
                    <a:pt x="471" y="157"/>
                  </a:lnTo>
                  <a:lnTo>
                    <a:pt x="377" y="282"/>
                  </a:lnTo>
                  <a:lnTo>
                    <a:pt x="314" y="439"/>
                  </a:lnTo>
                  <a:lnTo>
                    <a:pt x="220" y="784"/>
                  </a:lnTo>
                  <a:lnTo>
                    <a:pt x="126" y="1097"/>
                  </a:lnTo>
                  <a:lnTo>
                    <a:pt x="126" y="1097"/>
                  </a:lnTo>
                  <a:lnTo>
                    <a:pt x="1" y="1348"/>
                  </a:lnTo>
                  <a:lnTo>
                    <a:pt x="1" y="1348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596" y="564"/>
                  </a:lnTo>
                  <a:lnTo>
                    <a:pt x="596" y="564"/>
                  </a:lnTo>
                  <a:lnTo>
                    <a:pt x="690" y="752"/>
                  </a:lnTo>
                  <a:lnTo>
                    <a:pt x="784" y="940"/>
                  </a:lnTo>
                  <a:lnTo>
                    <a:pt x="910" y="1129"/>
                  </a:lnTo>
                  <a:lnTo>
                    <a:pt x="1035" y="1285"/>
                  </a:lnTo>
                  <a:lnTo>
                    <a:pt x="1035" y="1285"/>
                  </a:lnTo>
                  <a:lnTo>
                    <a:pt x="1725" y="1254"/>
                  </a:lnTo>
                  <a:lnTo>
                    <a:pt x="1725" y="1254"/>
                  </a:lnTo>
                  <a:lnTo>
                    <a:pt x="1474" y="878"/>
                  </a:lnTo>
                  <a:lnTo>
                    <a:pt x="1192" y="470"/>
                  </a:lnTo>
                  <a:lnTo>
                    <a:pt x="910" y="157"/>
                  </a:lnTo>
                  <a:lnTo>
                    <a:pt x="816" y="63"/>
                  </a:lnTo>
                  <a:lnTo>
                    <a:pt x="7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2477" y="0"/>
                  </a:moveTo>
                  <a:lnTo>
                    <a:pt x="2477" y="0"/>
                  </a:lnTo>
                  <a:lnTo>
                    <a:pt x="1976" y="32"/>
                  </a:lnTo>
                  <a:lnTo>
                    <a:pt x="1505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910" y="878"/>
                  </a:lnTo>
                  <a:lnTo>
                    <a:pt x="1255" y="878"/>
                  </a:lnTo>
                  <a:lnTo>
                    <a:pt x="1255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2947" y="878"/>
                  </a:lnTo>
                  <a:lnTo>
                    <a:pt x="3386" y="909"/>
                  </a:lnTo>
                  <a:lnTo>
                    <a:pt x="3762" y="972"/>
                  </a:lnTo>
                  <a:lnTo>
                    <a:pt x="4107" y="1097"/>
                  </a:lnTo>
                  <a:lnTo>
                    <a:pt x="4264" y="1192"/>
                  </a:lnTo>
                  <a:lnTo>
                    <a:pt x="4421" y="1286"/>
                  </a:lnTo>
                  <a:lnTo>
                    <a:pt x="4546" y="1411"/>
                  </a:lnTo>
                  <a:lnTo>
                    <a:pt x="4671" y="1536"/>
                  </a:lnTo>
                  <a:lnTo>
                    <a:pt x="4766" y="1693"/>
                  </a:lnTo>
                  <a:lnTo>
                    <a:pt x="4860" y="1881"/>
                  </a:lnTo>
                  <a:lnTo>
                    <a:pt x="4922" y="206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85" y="2477"/>
                  </a:lnTo>
                  <a:lnTo>
                    <a:pt x="4985" y="2633"/>
                  </a:lnTo>
                  <a:lnTo>
                    <a:pt x="4954" y="2822"/>
                  </a:lnTo>
                  <a:lnTo>
                    <a:pt x="4922" y="2947"/>
                  </a:lnTo>
                  <a:lnTo>
                    <a:pt x="4797" y="3229"/>
                  </a:lnTo>
                  <a:lnTo>
                    <a:pt x="4609" y="3448"/>
                  </a:lnTo>
                  <a:lnTo>
                    <a:pt x="4389" y="3605"/>
                  </a:lnTo>
                  <a:lnTo>
                    <a:pt x="4139" y="3731"/>
                  </a:lnTo>
                  <a:lnTo>
                    <a:pt x="3825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324" y="3825"/>
                  </a:lnTo>
                  <a:lnTo>
                    <a:pt x="3136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722" y="1411"/>
                  </a:lnTo>
                  <a:lnTo>
                    <a:pt x="628" y="1348"/>
                  </a:lnTo>
                  <a:lnTo>
                    <a:pt x="53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314" y="1317"/>
                  </a:lnTo>
                  <a:lnTo>
                    <a:pt x="220" y="1348"/>
                  </a:lnTo>
                  <a:lnTo>
                    <a:pt x="126" y="1411"/>
                  </a:lnTo>
                  <a:lnTo>
                    <a:pt x="64" y="1505"/>
                  </a:lnTo>
                  <a:lnTo>
                    <a:pt x="32" y="1599"/>
                  </a:lnTo>
                  <a:lnTo>
                    <a:pt x="1" y="1693"/>
                  </a:lnTo>
                  <a:lnTo>
                    <a:pt x="1" y="1818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3261" y="4859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919" y="4828"/>
                  </a:lnTo>
                  <a:lnTo>
                    <a:pt x="4264" y="4765"/>
                  </a:lnTo>
                  <a:lnTo>
                    <a:pt x="4609" y="4640"/>
                  </a:lnTo>
                  <a:lnTo>
                    <a:pt x="4922" y="4452"/>
                  </a:lnTo>
                  <a:lnTo>
                    <a:pt x="5204" y="4232"/>
                  </a:lnTo>
                  <a:lnTo>
                    <a:pt x="5455" y="3981"/>
                  </a:lnTo>
                  <a:lnTo>
                    <a:pt x="5643" y="3668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957" y="2916"/>
                  </a:lnTo>
                  <a:lnTo>
                    <a:pt x="6019" y="2508"/>
                  </a:lnTo>
                  <a:lnTo>
                    <a:pt x="6019" y="2163"/>
                  </a:lnTo>
                  <a:lnTo>
                    <a:pt x="5957" y="1818"/>
                  </a:lnTo>
                  <a:lnTo>
                    <a:pt x="5863" y="1536"/>
                  </a:lnTo>
                  <a:lnTo>
                    <a:pt x="5706" y="1254"/>
                  </a:lnTo>
                  <a:lnTo>
                    <a:pt x="5486" y="1003"/>
                  </a:lnTo>
                  <a:lnTo>
                    <a:pt x="5236" y="784"/>
                  </a:lnTo>
                  <a:lnTo>
                    <a:pt x="4985" y="596"/>
                  </a:lnTo>
                  <a:lnTo>
                    <a:pt x="4671" y="439"/>
                  </a:lnTo>
                  <a:lnTo>
                    <a:pt x="4327" y="314"/>
                  </a:lnTo>
                  <a:lnTo>
                    <a:pt x="3982" y="188"/>
                  </a:lnTo>
                  <a:lnTo>
                    <a:pt x="3606" y="126"/>
                  </a:lnTo>
                  <a:lnTo>
                    <a:pt x="3261" y="63"/>
                  </a:lnTo>
                  <a:lnTo>
                    <a:pt x="2853" y="32"/>
                  </a:lnTo>
                  <a:lnTo>
                    <a:pt x="24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4499400" y="3527900"/>
              <a:ext cx="128550" cy="304100"/>
            </a:xfrm>
            <a:custGeom>
              <a:rect b="b" l="l" r="r" t="t"/>
              <a:pathLst>
                <a:path extrusionOk="0" fill="none" h="12164" w="5142">
                  <a:moveTo>
                    <a:pt x="1411" y="1"/>
                  </a:moveTo>
                  <a:lnTo>
                    <a:pt x="1411" y="1"/>
                  </a:lnTo>
                  <a:lnTo>
                    <a:pt x="1348" y="157"/>
                  </a:lnTo>
                  <a:lnTo>
                    <a:pt x="1348" y="157"/>
                  </a:lnTo>
                  <a:lnTo>
                    <a:pt x="2038" y="346"/>
                  </a:lnTo>
                  <a:lnTo>
                    <a:pt x="2633" y="471"/>
                  </a:lnTo>
                  <a:lnTo>
                    <a:pt x="2916" y="534"/>
                  </a:lnTo>
                  <a:lnTo>
                    <a:pt x="3166" y="659"/>
                  </a:lnTo>
                  <a:lnTo>
                    <a:pt x="3386" y="784"/>
                  </a:lnTo>
                  <a:lnTo>
                    <a:pt x="3605" y="973"/>
                  </a:lnTo>
                  <a:lnTo>
                    <a:pt x="3605" y="973"/>
                  </a:lnTo>
                  <a:lnTo>
                    <a:pt x="3762" y="1161"/>
                  </a:lnTo>
                  <a:lnTo>
                    <a:pt x="3919" y="1380"/>
                  </a:lnTo>
                  <a:lnTo>
                    <a:pt x="4263" y="1913"/>
                  </a:lnTo>
                  <a:lnTo>
                    <a:pt x="4420" y="2195"/>
                  </a:lnTo>
                  <a:lnTo>
                    <a:pt x="4546" y="2477"/>
                  </a:lnTo>
                  <a:lnTo>
                    <a:pt x="4640" y="2728"/>
                  </a:lnTo>
                  <a:lnTo>
                    <a:pt x="4671" y="2947"/>
                  </a:lnTo>
                  <a:lnTo>
                    <a:pt x="4671" y="2947"/>
                  </a:lnTo>
                  <a:lnTo>
                    <a:pt x="4702" y="3261"/>
                  </a:lnTo>
                  <a:lnTo>
                    <a:pt x="4640" y="3512"/>
                  </a:lnTo>
                  <a:lnTo>
                    <a:pt x="4546" y="3762"/>
                  </a:lnTo>
                  <a:lnTo>
                    <a:pt x="4452" y="4013"/>
                  </a:lnTo>
                  <a:lnTo>
                    <a:pt x="4138" y="4452"/>
                  </a:lnTo>
                  <a:lnTo>
                    <a:pt x="3981" y="4703"/>
                  </a:lnTo>
                  <a:lnTo>
                    <a:pt x="3825" y="4953"/>
                  </a:lnTo>
                  <a:lnTo>
                    <a:pt x="3825" y="4953"/>
                  </a:lnTo>
                  <a:lnTo>
                    <a:pt x="3699" y="5173"/>
                  </a:lnTo>
                  <a:lnTo>
                    <a:pt x="3637" y="5392"/>
                  </a:lnTo>
                  <a:lnTo>
                    <a:pt x="3511" y="5863"/>
                  </a:lnTo>
                  <a:lnTo>
                    <a:pt x="3448" y="6301"/>
                  </a:lnTo>
                  <a:lnTo>
                    <a:pt x="3448" y="6740"/>
                  </a:lnTo>
                  <a:lnTo>
                    <a:pt x="3417" y="7681"/>
                  </a:lnTo>
                  <a:lnTo>
                    <a:pt x="3386" y="8119"/>
                  </a:lnTo>
                  <a:lnTo>
                    <a:pt x="3323" y="8590"/>
                  </a:lnTo>
                  <a:lnTo>
                    <a:pt x="3323" y="8590"/>
                  </a:lnTo>
                  <a:lnTo>
                    <a:pt x="3260" y="8872"/>
                  </a:lnTo>
                  <a:lnTo>
                    <a:pt x="3166" y="9123"/>
                  </a:lnTo>
                  <a:lnTo>
                    <a:pt x="3010" y="9342"/>
                  </a:lnTo>
                  <a:lnTo>
                    <a:pt x="2884" y="9530"/>
                  </a:lnTo>
                  <a:lnTo>
                    <a:pt x="2696" y="9718"/>
                  </a:lnTo>
                  <a:lnTo>
                    <a:pt x="2539" y="9875"/>
                  </a:lnTo>
                  <a:lnTo>
                    <a:pt x="2132" y="10157"/>
                  </a:lnTo>
                  <a:lnTo>
                    <a:pt x="1254" y="10690"/>
                  </a:lnTo>
                  <a:lnTo>
                    <a:pt x="815" y="11003"/>
                  </a:lnTo>
                  <a:lnTo>
                    <a:pt x="627" y="11191"/>
                  </a:lnTo>
                  <a:lnTo>
                    <a:pt x="439" y="11379"/>
                  </a:lnTo>
                  <a:lnTo>
                    <a:pt x="439" y="11379"/>
                  </a:lnTo>
                  <a:lnTo>
                    <a:pt x="314" y="11568"/>
                  </a:lnTo>
                  <a:lnTo>
                    <a:pt x="220" y="11756"/>
                  </a:lnTo>
                  <a:lnTo>
                    <a:pt x="0" y="12163"/>
                  </a:lnTo>
                  <a:lnTo>
                    <a:pt x="0" y="12163"/>
                  </a:lnTo>
                  <a:lnTo>
                    <a:pt x="220" y="12163"/>
                  </a:lnTo>
                  <a:lnTo>
                    <a:pt x="220" y="12163"/>
                  </a:lnTo>
                  <a:lnTo>
                    <a:pt x="533" y="11818"/>
                  </a:lnTo>
                  <a:lnTo>
                    <a:pt x="815" y="11474"/>
                  </a:lnTo>
                  <a:lnTo>
                    <a:pt x="815" y="11474"/>
                  </a:lnTo>
                  <a:lnTo>
                    <a:pt x="1098" y="11223"/>
                  </a:lnTo>
                  <a:lnTo>
                    <a:pt x="1348" y="11003"/>
                  </a:lnTo>
                  <a:lnTo>
                    <a:pt x="1913" y="10596"/>
                  </a:lnTo>
                  <a:lnTo>
                    <a:pt x="2508" y="10251"/>
                  </a:lnTo>
                  <a:lnTo>
                    <a:pt x="2790" y="10063"/>
                  </a:lnTo>
                  <a:lnTo>
                    <a:pt x="3072" y="9844"/>
                  </a:lnTo>
                  <a:lnTo>
                    <a:pt x="3072" y="9844"/>
                  </a:lnTo>
                  <a:lnTo>
                    <a:pt x="3323" y="9593"/>
                  </a:lnTo>
                  <a:lnTo>
                    <a:pt x="3543" y="9342"/>
                  </a:lnTo>
                  <a:lnTo>
                    <a:pt x="3731" y="9091"/>
                  </a:lnTo>
                  <a:lnTo>
                    <a:pt x="3887" y="8809"/>
                  </a:lnTo>
                  <a:lnTo>
                    <a:pt x="3981" y="8496"/>
                  </a:lnTo>
                  <a:lnTo>
                    <a:pt x="4075" y="8182"/>
                  </a:lnTo>
                  <a:lnTo>
                    <a:pt x="4169" y="7869"/>
                  </a:lnTo>
                  <a:lnTo>
                    <a:pt x="4201" y="7524"/>
                  </a:lnTo>
                  <a:lnTo>
                    <a:pt x="4201" y="7524"/>
                  </a:lnTo>
                  <a:lnTo>
                    <a:pt x="4263" y="7054"/>
                  </a:lnTo>
                  <a:lnTo>
                    <a:pt x="4263" y="6583"/>
                  </a:lnTo>
                  <a:lnTo>
                    <a:pt x="4263" y="6082"/>
                  </a:lnTo>
                  <a:lnTo>
                    <a:pt x="4263" y="5612"/>
                  </a:lnTo>
                  <a:lnTo>
                    <a:pt x="4263" y="5612"/>
                  </a:lnTo>
                  <a:lnTo>
                    <a:pt x="4326" y="5267"/>
                  </a:lnTo>
                  <a:lnTo>
                    <a:pt x="4389" y="4985"/>
                  </a:lnTo>
                  <a:lnTo>
                    <a:pt x="4514" y="4703"/>
                  </a:lnTo>
                  <a:lnTo>
                    <a:pt x="4640" y="4421"/>
                  </a:lnTo>
                  <a:lnTo>
                    <a:pt x="4890" y="3888"/>
                  </a:lnTo>
                  <a:lnTo>
                    <a:pt x="4984" y="3606"/>
                  </a:lnTo>
                  <a:lnTo>
                    <a:pt x="5078" y="3292"/>
                  </a:lnTo>
                  <a:lnTo>
                    <a:pt x="5078" y="3292"/>
                  </a:lnTo>
                  <a:lnTo>
                    <a:pt x="5141" y="2916"/>
                  </a:lnTo>
                  <a:lnTo>
                    <a:pt x="5110" y="2571"/>
                  </a:lnTo>
                  <a:lnTo>
                    <a:pt x="5047" y="2226"/>
                  </a:lnTo>
                  <a:lnTo>
                    <a:pt x="4922" y="1913"/>
                  </a:lnTo>
                  <a:lnTo>
                    <a:pt x="4765" y="1631"/>
                  </a:lnTo>
                  <a:lnTo>
                    <a:pt x="4546" y="1380"/>
                  </a:lnTo>
                  <a:lnTo>
                    <a:pt x="4326" y="1129"/>
                  </a:lnTo>
                  <a:lnTo>
                    <a:pt x="4044" y="910"/>
                  </a:lnTo>
                  <a:lnTo>
                    <a:pt x="3762" y="690"/>
                  </a:lnTo>
                  <a:lnTo>
                    <a:pt x="3448" y="534"/>
                  </a:lnTo>
                  <a:lnTo>
                    <a:pt x="3104" y="377"/>
                  </a:lnTo>
                  <a:lnTo>
                    <a:pt x="2759" y="252"/>
                  </a:lnTo>
                  <a:lnTo>
                    <a:pt x="2414" y="157"/>
                  </a:lnTo>
                  <a:lnTo>
                    <a:pt x="2069" y="63"/>
                  </a:lnTo>
                  <a:lnTo>
                    <a:pt x="1724" y="32"/>
                  </a:lnTo>
                  <a:lnTo>
                    <a:pt x="14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4779950" y="3519275"/>
              <a:ext cx="50950" cy="297050"/>
            </a:xfrm>
            <a:custGeom>
              <a:rect b="b" l="l" r="r" t="t"/>
              <a:pathLst>
                <a:path extrusionOk="0" fill="none" h="11882" w="2038">
                  <a:moveTo>
                    <a:pt x="972" y="1"/>
                  </a:moveTo>
                  <a:lnTo>
                    <a:pt x="972" y="1"/>
                  </a:lnTo>
                  <a:lnTo>
                    <a:pt x="157" y="32"/>
                  </a:lnTo>
                  <a:lnTo>
                    <a:pt x="157" y="32"/>
                  </a:lnTo>
                  <a:lnTo>
                    <a:pt x="439" y="879"/>
                  </a:lnTo>
                  <a:lnTo>
                    <a:pt x="596" y="1286"/>
                  </a:lnTo>
                  <a:lnTo>
                    <a:pt x="784" y="1694"/>
                  </a:lnTo>
                  <a:lnTo>
                    <a:pt x="784" y="1694"/>
                  </a:lnTo>
                  <a:lnTo>
                    <a:pt x="1066" y="2227"/>
                  </a:lnTo>
                  <a:lnTo>
                    <a:pt x="1380" y="2759"/>
                  </a:lnTo>
                  <a:lnTo>
                    <a:pt x="1505" y="3042"/>
                  </a:lnTo>
                  <a:lnTo>
                    <a:pt x="1630" y="3324"/>
                  </a:lnTo>
                  <a:lnTo>
                    <a:pt x="1724" y="3606"/>
                  </a:lnTo>
                  <a:lnTo>
                    <a:pt x="1756" y="3919"/>
                  </a:lnTo>
                  <a:lnTo>
                    <a:pt x="1756" y="3919"/>
                  </a:lnTo>
                  <a:lnTo>
                    <a:pt x="1756" y="4170"/>
                  </a:lnTo>
                  <a:lnTo>
                    <a:pt x="1724" y="4452"/>
                  </a:lnTo>
                  <a:lnTo>
                    <a:pt x="1662" y="4734"/>
                  </a:lnTo>
                  <a:lnTo>
                    <a:pt x="1568" y="4985"/>
                  </a:lnTo>
                  <a:lnTo>
                    <a:pt x="1380" y="5518"/>
                  </a:lnTo>
                  <a:lnTo>
                    <a:pt x="1223" y="6051"/>
                  </a:lnTo>
                  <a:lnTo>
                    <a:pt x="1223" y="6051"/>
                  </a:lnTo>
                  <a:lnTo>
                    <a:pt x="1066" y="6490"/>
                  </a:lnTo>
                  <a:lnTo>
                    <a:pt x="972" y="6897"/>
                  </a:lnTo>
                  <a:lnTo>
                    <a:pt x="878" y="7305"/>
                  </a:lnTo>
                  <a:lnTo>
                    <a:pt x="815" y="7712"/>
                  </a:lnTo>
                  <a:lnTo>
                    <a:pt x="753" y="8496"/>
                  </a:lnTo>
                  <a:lnTo>
                    <a:pt x="690" y="9405"/>
                  </a:lnTo>
                  <a:lnTo>
                    <a:pt x="690" y="9405"/>
                  </a:lnTo>
                  <a:lnTo>
                    <a:pt x="627" y="10220"/>
                  </a:lnTo>
                  <a:lnTo>
                    <a:pt x="565" y="10565"/>
                  </a:lnTo>
                  <a:lnTo>
                    <a:pt x="471" y="10878"/>
                  </a:lnTo>
                  <a:lnTo>
                    <a:pt x="377" y="11160"/>
                  </a:lnTo>
                  <a:lnTo>
                    <a:pt x="282" y="11411"/>
                  </a:lnTo>
                  <a:lnTo>
                    <a:pt x="157" y="11662"/>
                  </a:lnTo>
                  <a:lnTo>
                    <a:pt x="0" y="11881"/>
                  </a:lnTo>
                  <a:lnTo>
                    <a:pt x="0" y="11881"/>
                  </a:lnTo>
                  <a:lnTo>
                    <a:pt x="471" y="11850"/>
                  </a:lnTo>
                  <a:lnTo>
                    <a:pt x="471" y="11850"/>
                  </a:lnTo>
                  <a:lnTo>
                    <a:pt x="721" y="11536"/>
                  </a:lnTo>
                  <a:lnTo>
                    <a:pt x="941" y="11192"/>
                  </a:lnTo>
                  <a:lnTo>
                    <a:pt x="1129" y="10784"/>
                  </a:lnTo>
                  <a:lnTo>
                    <a:pt x="1254" y="10345"/>
                  </a:lnTo>
                  <a:lnTo>
                    <a:pt x="1254" y="10345"/>
                  </a:lnTo>
                  <a:lnTo>
                    <a:pt x="1380" y="9656"/>
                  </a:lnTo>
                  <a:lnTo>
                    <a:pt x="1442" y="8997"/>
                  </a:lnTo>
                  <a:lnTo>
                    <a:pt x="1505" y="8276"/>
                  </a:lnTo>
                  <a:lnTo>
                    <a:pt x="1536" y="7587"/>
                  </a:lnTo>
                  <a:lnTo>
                    <a:pt x="1599" y="6176"/>
                  </a:lnTo>
                  <a:lnTo>
                    <a:pt x="1662" y="5487"/>
                  </a:lnTo>
                  <a:lnTo>
                    <a:pt x="1724" y="4828"/>
                  </a:lnTo>
                  <a:lnTo>
                    <a:pt x="1724" y="4828"/>
                  </a:lnTo>
                  <a:lnTo>
                    <a:pt x="1818" y="4295"/>
                  </a:lnTo>
                  <a:lnTo>
                    <a:pt x="1944" y="3731"/>
                  </a:lnTo>
                  <a:lnTo>
                    <a:pt x="2038" y="3198"/>
                  </a:lnTo>
                  <a:lnTo>
                    <a:pt x="2038" y="2916"/>
                  </a:lnTo>
                  <a:lnTo>
                    <a:pt x="2007" y="2634"/>
                  </a:lnTo>
                  <a:lnTo>
                    <a:pt x="2007" y="2634"/>
                  </a:lnTo>
                  <a:lnTo>
                    <a:pt x="1975" y="2383"/>
                  </a:lnTo>
                  <a:lnTo>
                    <a:pt x="1881" y="2133"/>
                  </a:lnTo>
                  <a:lnTo>
                    <a:pt x="1693" y="1631"/>
                  </a:lnTo>
                  <a:lnTo>
                    <a:pt x="1442" y="1098"/>
                  </a:lnTo>
                  <a:lnTo>
                    <a:pt x="1223" y="597"/>
                  </a:lnTo>
                  <a:lnTo>
                    <a:pt x="1223" y="597"/>
                  </a:lnTo>
                  <a:lnTo>
                    <a:pt x="9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3354" y="0"/>
                  </a:moveTo>
                  <a:lnTo>
                    <a:pt x="3354" y="0"/>
                  </a:lnTo>
                  <a:lnTo>
                    <a:pt x="3103" y="31"/>
                  </a:lnTo>
                  <a:lnTo>
                    <a:pt x="2853" y="63"/>
                  </a:lnTo>
                  <a:lnTo>
                    <a:pt x="2602" y="125"/>
                  </a:lnTo>
                  <a:lnTo>
                    <a:pt x="2351" y="188"/>
                  </a:lnTo>
                  <a:lnTo>
                    <a:pt x="1850" y="408"/>
                  </a:lnTo>
                  <a:lnTo>
                    <a:pt x="1379" y="690"/>
                  </a:lnTo>
                  <a:lnTo>
                    <a:pt x="972" y="1003"/>
                  </a:lnTo>
                  <a:lnTo>
                    <a:pt x="564" y="1348"/>
                  </a:lnTo>
                  <a:lnTo>
                    <a:pt x="251" y="1724"/>
                  </a:lnTo>
                  <a:lnTo>
                    <a:pt x="125" y="1912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0" y="2226"/>
                  </a:lnTo>
                  <a:lnTo>
                    <a:pt x="31" y="2351"/>
                  </a:lnTo>
                  <a:lnTo>
                    <a:pt x="125" y="2414"/>
                  </a:lnTo>
                  <a:lnTo>
                    <a:pt x="220" y="2445"/>
                  </a:lnTo>
                  <a:lnTo>
                    <a:pt x="220" y="2445"/>
                  </a:lnTo>
                  <a:lnTo>
                    <a:pt x="314" y="241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596" y="2194"/>
                  </a:lnTo>
                  <a:lnTo>
                    <a:pt x="878" y="1975"/>
                  </a:lnTo>
                  <a:lnTo>
                    <a:pt x="1223" y="1724"/>
                  </a:lnTo>
                  <a:lnTo>
                    <a:pt x="1599" y="1505"/>
                  </a:lnTo>
                  <a:lnTo>
                    <a:pt x="1975" y="1285"/>
                  </a:lnTo>
                  <a:lnTo>
                    <a:pt x="2414" y="1097"/>
                  </a:lnTo>
                  <a:lnTo>
                    <a:pt x="2790" y="972"/>
                  </a:lnTo>
                  <a:lnTo>
                    <a:pt x="2978" y="940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3448" y="972"/>
                  </a:lnTo>
                  <a:lnTo>
                    <a:pt x="3574" y="1003"/>
                  </a:lnTo>
                  <a:lnTo>
                    <a:pt x="3699" y="1066"/>
                  </a:lnTo>
                  <a:lnTo>
                    <a:pt x="3793" y="1160"/>
                  </a:lnTo>
                  <a:lnTo>
                    <a:pt x="3887" y="1254"/>
                  </a:lnTo>
                  <a:lnTo>
                    <a:pt x="3981" y="1379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4138" y="1787"/>
                  </a:lnTo>
                  <a:lnTo>
                    <a:pt x="4138" y="1912"/>
                  </a:lnTo>
                  <a:lnTo>
                    <a:pt x="4106" y="2006"/>
                  </a:lnTo>
                  <a:lnTo>
                    <a:pt x="4044" y="2194"/>
                  </a:lnTo>
                  <a:lnTo>
                    <a:pt x="3918" y="2351"/>
                  </a:lnTo>
                  <a:lnTo>
                    <a:pt x="3730" y="2476"/>
                  </a:lnTo>
                  <a:lnTo>
                    <a:pt x="3511" y="2571"/>
                  </a:lnTo>
                  <a:lnTo>
                    <a:pt x="3260" y="2633"/>
                  </a:lnTo>
                  <a:lnTo>
                    <a:pt x="2978" y="2696"/>
                  </a:lnTo>
                  <a:lnTo>
                    <a:pt x="2351" y="2759"/>
                  </a:lnTo>
                  <a:lnTo>
                    <a:pt x="1756" y="2790"/>
                  </a:lnTo>
                  <a:lnTo>
                    <a:pt x="1223" y="2790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721" y="2915"/>
                  </a:lnTo>
                  <a:lnTo>
                    <a:pt x="627" y="3009"/>
                  </a:lnTo>
                  <a:lnTo>
                    <a:pt x="596" y="3103"/>
                  </a:lnTo>
                  <a:lnTo>
                    <a:pt x="564" y="3229"/>
                  </a:lnTo>
                  <a:lnTo>
                    <a:pt x="596" y="3354"/>
                  </a:lnTo>
                  <a:lnTo>
                    <a:pt x="658" y="3480"/>
                  </a:lnTo>
                  <a:lnTo>
                    <a:pt x="721" y="3574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1097" y="3699"/>
                  </a:lnTo>
                  <a:lnTo>
                    <a:pt x="1379" y="3762"/>
                  </a:lnTo>
                  <a:lnTo>
                    <a:pt x="1693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2320" y="3793"/>
                  </a:lnTo>
                  <a:lnTo>
                    <a:pt x="2665" y="3762"/>
                  </a:lnTo>
                  <a:lnTo>
                    <a:pt x="2978" y="3699"/>
                  </a:lnTo>
                  <a:lnTo>
                    <a:pt x="3323" y="3636"/>
                  </a:lnTo>
                  <a:lnTo>
                    <a:pt x="3636" y="3542"/>
                  </a:lnTo>
                  <a:lnTo>
                    <a:pt x="3950" y="3417"/>
                  </a:lnTo>
                  <a:lnTo>
                    <a:pt x="4232" y="3291"/>
                  </a:lnTo>
                  <a:lnTo>
                    <a:pt x="4483" y="3135"/>
                  </a:lnTo>
                  <a:lnTo>
                    <a:pt x="4702" y="2947"/>
                  </a:lnTo>
                  <a:lnTo>
                    <a:pt x="4890" y="2759"/>
                  </a:lnTo>
                  <a:lnTo>
                    <a:pt x="5047" y="2539"/>
                  </a:lnTo>
                  <a:lnTo>
                    <a:pt x="5172" y="2288"/>
                  </a:lnTo>
                  <a:lnTo>
                    <a:pt x="5204" y="2006"/>
                  </a:lnTo>
                  <a:lnTo>
                    <a:pt x="5204" y="1724"/>
                  </a:lnTo>
                  <a:lnTo>
                    <a:pt x="5141" y="1411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4859" y="784"/>
                  </a:lnTo>
                  <a:lnTo>
                    <a:pt x="4671" y="564"/>
                  </a:lnTo>
                  <a:lnTo>
                    <a:pt x="4483" y="408"/>
                  </a:lnTo>
                  <a:lnTo>
                    <a:pt x="4295" y="251"/>
                  </a:lnTo>
                  <a:lnTo>
                    <a:pt x="4075" y="157"/>
                  </a:lnTo>
                  <a:lnTo>
                    <a:pt x="3824" y="63"/>
                  </a:lnTo>
                  <a:lnTo>
                    <a:pt x="3605" y="31"/>
                  </a:lnTo>
                  <a:lnTo>
                    <a:pt x="33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535450" y="3415850"/>
              <a:ext cx="263325" cy="109725"/>
            </a:xfrm>
            <a:custGeom>
              <a:rect b="b" l="l" r="r" t="t"/>
              <a:pathLst>
                <a:path extrusionOk="0" fill="none" h="4389" w="10533">
                  <a:moveTo>
                    <a:pt x="4859" y="0"/>
                  </a:moveTo>
                  <a:lnTo>
                    <a:pt x="4859" y="0"/>
                  </a:lnTo>
                  <a:lnTo>
                    <a:pt x="4263" y="32"/>
                  </a:lnTo>
                  <a:lnTo>
                    <a:pt x="3699" y="126"/>
                  </a:lnTo>
                  <a:lnTo>
                    <a:pt x="3135" y="282"/>
                  </a:lnTo>
                  <a:lnTo>
                    <a:pt x="2853" y="376"/>
                  </a:lnTo>
                  <a:lnTo>
                    <a:pt x="2571" y="502"/>
                  </a:lnTo>
                  <a:lnTo>
                    <a:pt x="2571" y="502"/>
                  </a:lnTo>
                  <a:lnTo>
                    <a:pt x="2038" y="815"/>
                  </a:lnTo>
                  <a:lnTo>
                    <a:pt x="1442" y="1223"/>
                  </a:lnTo>
                  <a:lnTo>
                    <a:pt x="1160" y="1442"/>
                  </a:lnTo>
                  <a:lnTo>
                    <a:pt x="909" y="1693"/>
                  </a:lnTo>
                  <a:lnTo>
                    <a:pt x="690" y="1912"/>
                  </a:lnTo>
                  <a:lnTo>
                    <a:pt x="502" y="2163"/>
                  </a:lnTo>
                  <a:lnTo>
                    <a:pt x="502" y="2163"/>
                  </a:lnTo>
                  <a:lnTo>
                    <a:pt x="376" y="2414"/>
                  </a:lnTo>
                  <a:lnTo>
                    <a:pt x="251" y="2696"/>
                  </a:lnTo>
                  <a:lnTo>
                    <a:pt x="188" y="2978"/>
                  </a:lnTo>
                  <a:lnTo>
                    <a:pt x="157" y="3260"/>
                  </a:lnTo>
                  <a:lnTo>
                    <a:pt x="94" y="3824"/>
                  </a:lnTo>
                  <a:lnTo>
                    <a:pt x="63" y="4107"/>
                  </a:lnTo>
                  <a:lnTo>
                    <a:pt x="0" y="4357"/>
                  </a:lnTo>
                  <a:lnTo>
                    <a:pt x="0" y="4357"/>
                  </a:lnTo>
                  <a:lnTo>
                    <a:pt x="126" y="4389"/>
                  </a:lnTo>
                  <a:lnTo>
                    <a:pt x="251" y="4389"/>
                  </a:lnTo>
                  <a:lnTo>
                    <a:pt x="251" y="4389"/>
                  </a:lnTo>
                  <a:lnTo>
                    <a:pt x="408" y="4389"/>
                  </a:lnTo>
                  <a:lnTo>
                    <a:pt x="565" y="4326"/>
                  </a:lnTo>
                  <a:lnTo>
                    <a:pt x="659" y="4201"/>
                  </a:lnTo>
                  <a:lnTo>
                    <a:pt x="721" y="4013"/>
                  </a:lnTo>
                  <a:lnTo>
                    <a:pt x="721" y="4013"/>
                  </a:lnTo>
                  <a:lnTo>
                    <a:pt x="815" y="3605"/>
                  </a:lnTo>
                  <a:lnTo>
                    <a:pt x="941" y="3229"/>
                  </a:lnTo>
                  <a:lnTo>
                    <a:pt x="1097" y="2853"/>
                  </a:lnTo>
                  <a:lnTo>
                    <a:pt x="1286" y="2539"/>
                  </a:lnTo>
                  <a:lnTo>
                    <a:pt x="1536" y="2226"/>
                  </a:lnTo>
                  <a:lnTo>
                    <a:pt x="1756" y="1944"/>
                  </a:lnTo>
                  <a:lnTo>
                    <a:pt x="2038" y="1662"/>
                  </a:lnTo>
                  <a:lnTo>
                    <a:pt x="2320" y="1442"/>
                  </a:lnTo>
                  <a:lnTo>
                    <a:pt x="2633" y="1254"/>
                  </a:lnTo>
                  <a:lnTo>
                    <a:pt x="2978" y="1066"/>
                  </a:lnTo>
                  <a:lnTo>
                    <a:pt x="3323" y="909"/>
                  </a:lnTo>
                  <a:lnTo>
                    <a:pt x="3668" y="784"/>
                  </a:lnTo>
                  <a:lnTo>
                    <a:pt x="4044" y="690"/>
                  </a:lnTo>
                  <a:lnTo>
                    <a:pt x="4420" y="627"/>
                  </a:lnTo>
                  <a:lnTo>
                    <a:pt x="4796" y="596"/>
                  </a:lnTo>
                  <a:lnTo>
                    <a:pt x="5204" y="564"/>
                  </a:lnTo>
                  <a:lnTo>
                    <a:pt x="5204" y="564"/>
                  </a:lnTo>
                  <a:lnTo>
                    <a:pt x="5768" y="596"/>
                  </a:lnTo>
                  <a:lnTo>
                    <a:pt x="6301" y="690"/>
                  </a:lnTo>
                  <a:lnTo>
                    <a:pt x="6865" y="847"/>
                  </a:lnTo>
                  <a:lnTo>
                    <a:pt x="7398" y="1035"/>
                  </a:lnTo>
                  <a:lnTo>
                    <a:pt x="7900" y="1317"/>
                  </a:lnTo>
                  <a:lnTo>
                    <a:pt x="8338" y="1630"/>
                  </a:lnTo>
                  <a:lnTo>
                    <a:pt x="8558" y="1818"/>
                  </a:lnTo>
                  <a:lnTo>
                    <a:pt x="8777" y="2038"/>
                  </a:lnTo>
                  <a:lnTo>
                    <a:pt x="8965" y="2257"/>
                  </a:lnTo>
                  <a:lnTo>
                    <a:pt x="9153" y="2477"/>
                  </a:lnTo>
                  <a:lnTo>
                    <a:pt x="9153" y="2477"/>
                  </a:lnTo>
                  <a:lnTo>
                    <a:pt x="9373" y="2821"/>
                  </a:lnTo>
                  <a:lnTo>
                    <a:pt x="9561" y="3198"/>
                  </a:lnTo>
                  <a:lnTo>
                    <a:pt x="9718" y="3542"/>
                  </a:lnTo>
                  <a:lnTo>
                    <a:pt x="9843" y="3950"/>
                  </a:lnTo>
                  <a:lnTo>
                    <a:pt x="9843" y="3950"/>
                  </a:lnTo>
                  <a:lnTo>
                    <a:pt x="10533" y="3668"/>
                  </a:lnTo>
                  <a:lnTo>
                    <a:pt x="10533" y="3668"/>
                  </a:lnTo>
                  <a:lnTo>
                    <a:pt x="10313" y="3166"/>
                  </a:lnTo>
                  <a:lnTo>
                    <a:pt x="10062" y="2696"/>
                  </a:lnTo>
                  <a:lnTo>
                    <a:pt x="9780" y="2257"/>
                  </a:lnTo>
                  <a:lnTo>
                    <a:pt x="9467" y="1850"/>
                  </a:lnTo>
                  <a:lnTo>
                    <a:pt x="9122" y="1474"/>
                  </a:lnTo>
                  <a:lnTo>
                    <a:pt x="8715" y="1129"/>
                  </a:lnTo>
                  <a:lnTo>
                    <a:pt x="8244" y="847"/>
                  </a:lnTo>
                  <a:lnTo>
                    <a:pt x="7680" y="564"/>
                  </a:lnTo>
                  <a:lnTo>
                    <a:pt x="7680" y="564"/>
                  </a:lnTo>
                  <a:lnTo>
                    <a:pt x="6991" y="345"/>
                  </a:lnTo>
                  <a:lnTo>
                    <a:pt x="6301" y="157"/>
                  </a:lnTo>
                  <a:lnTo>
                    <a:pt x="5580" y="32"/>
                  </a:lnTo>
                  <a:lnTo>
                    <a:pt x="5235" y="0"/>
                  </a:lnTo>
                  <a:lnTo>
                    <a:pt x="48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h="27398" w="24764">
                  <a:moveTo>
                    <a:pt x="20908" y="3135"/>
                  </a:moveTo>
                  <a:lnTo>
                    <a:pt x="21159" y="3166"/>
                  </a:lnTo>
                  <a:lnTo>
                    <a:pt x="21378" y="3198"/>
                  </a:lnTo>
                  <a:lnTo>
                    <a:pt x="21629" y="3292"/>
                  </a:lnTo>
                  <a:lnTo>
                    <a:pt x="21849" y="3386"/>
                  </a:lnTo>
                  <a:lnTo>
                    <a:pt x="22037" y="3543"/>
                  </a:lnTo>
                  <a:lnTo>
                    <a:pt x="22225" y="3699"/>
                  </a:lnTo>
                  <a:lnTo>
                    <a:pt x="22413" y="3919"/>
                  </a:lnTo>
                  <a:lnTo>
                    <a:pt x="22538" y="4201"/>
                  </a:lnTo>
                  <a:lnTo>
                    <a:pt x="22695" y="4546"/>
                  </a:lnTo>
                  <a:lnTo>
                    <a:pt x="22758" y="4859"/>
                  </a:lnTo>
                  <a:lnTo>
                    <a:pt x="22758" y="5141"/>
                  </a:lnTo>
                  <a:lnTo>
                    <a:pt x="22726" y="5423"/>
                  </a:lnTo>
                  <a:lnTo>
                    <a:pt x="22601" y="5674"/>
                  </a:lnTo>
                  <a:lnTo>
                    <a:pt x="22444" y="5894"/>
                  </a:lnTo>
                  <a:lnTo>
                    <a:pt x="22256" y="6082"/>
                  </a:lnTo>
                  <a:lnTo>
                    <a:pt x="22037" y="6270"/>
                  </a:lnTo>
                  <a:lnTo>
                    <a:pt x="21786" y="6426"/>
                  </a:lnTo>
                  <a:lnTo>
                    <a:pt x="21504" y="6552"/>
                  </a:lnTo>
                  <a:lnTo>
                    <a:pt x="21190" y="6677"/>
                  </a:lnTo>
                  <a:lnTo>
                    <a:pt x="20877" y="6771"/>
                  </a:lnTo>
                  <a:lnTo>
                    <a:pt x="20532" y="6834"/>
                  </a:lnTo>
                  <a:lnTo>
                    <a:pt x="20219" y="6897"/>
                  </a:lnTo>
                  <a:lnTo>
                    <a:pt x="19874" y="6928"/>
                  </a:lnTo>
                  <a:lnTo>
                    <a:pt x="19247" y="6928"/>
                  </a:lnTo>
                  <a:lnTo>
                    <a:pt x="18933" y="6897"/>
                  </a:lnTo>
                  <a:lnTo>
                    <a:pt x="18651" y="6834"/>
                  </a:lnTo>
                  <a:lnTo>
                    <a:pt x="18400" y="6771"/>
                  </a:lnTo>
                  <a:lnTo>
                    <a:pt x="18275" y="6709"/>
                  </a:lnTo>
                  <a:lnTo>
                    <a:pt x="18212" y="6615"/>
                  </a:lnTo>
                  <a:lnTo>
                    <a:pt x="18150" y="6489"/>
                  </a:lnTo>
                  <a:lnTo>
                    <a:pt x="18118" y="6364"/>
                  </a:lnTo>
                  <a:lnTo>
                    <a:pt x="18150" y="6238"/>
                  </a:lnTo>
                  <a:lnTo>
                    <a:pt x="18181" y="6144"/>
                  </a:lnTo>
                  <a:lnTo>
                    <a:pt x="18275" y="6050"/>
                  </a:lnTo>
                  <a:lnTo>
                    <a:pt x="18400" y="5988"/>
                  </a:lnTo>
                  <a:lnTo>
                    <a:pt x="18777" y="5925"/>
                  </a:lnTo>
                  <a:lnTo>
                    <a:pt x="19310" y="5925"/>
                  </a:lnTo>
                  <a:lnTo>
                    <a:pt x="19905" y="5894"/>
                  </a:lnTo>
                  <a:lnTo>
                    <a:pt x="20532" y="5831"/>
                  </a:lnTo>
                  <a:lnTo>
                    <a:pt x="20814" y="5768"/>
                  </a:lnTo>
                  <a:lnTo>
                    <a:pt x="21065" y="5706"/>
                  </a:lnTo>
                  <a:lnTo>
                    <a:pt x="21284" y="5611"/>
                  </a:lnTo>
                  <a:lnTo>
                    <a:pt x="21472" y="5486"/>
                  </a:lnTo>
                  <a:lnTo>
                    <a:pt x="21598" y="5329"/>
                  </a:lnTo>
                  <a:lnTo>
                    <a:pt x="21660" y="5141"/>
                  </a:lnTo>
                  <a:lnTo>
                    <a:pt x="21692" y="5047"/>
                  </a:lnTo>
                  <a:lnTo>
                    <a:pt x="21692" y="4922"/>
                  </a:lnTo>
                  <a:lnTo>
                    <a:pt x="21598" y="4640"/>
                  </a:lnTo>
                  <a:lnTo>
                    <a:pt x="21535" y="4514"/>
                  </a:lnTo>
                  <a:lnTo>
                    <a:pt x="21441" y="4389"/>
                  </a:lnTo>
                  <a:lnTo>
                    <a:pt x="21347" y="4295"/>
                  </a:lnTo>
                  <a:lnTo>
                    <a:pt x="21253" y="4201"/>
                  </a:lnTo>
                  <a:lnTo>
                    <a:pt x="21128" y="4138"/>
                  </a:lnTo>
                  <a:lnTo>
                    <a:pt x="21002" y="4107"/>
                  </a:lnTo>
                  <a:lnTo>
                    <a:pt x="20720" y="4075"/>
                  </a:lnTo>
                  <a:lnTo>
                    <a:pt x="20532" y="4075"/>
                  </a:lnTo>
                  <a:lnTo>
                    <a:pt x="20344" y="4107"/>
                  </a:lnTo>
                  <a:lnTo>
                    <a:pt x="19968" y="4232"/>
                  </a:lnTo>
                  <a:lnTo>
                    <a:pt x="19529" y="4420"/>
                  </a:lnTo>
                  <a:lnTo>
                    <a:pt x="19153" y="4640"/>
                  </a:lnTo>
                  <a:lnTo>
                    <a:pt x="18777" y="4859"/>
                  </a:lnTo>
                  <a:lnTo>
                    <a:pt x="18432" y="5110"/>
                  </a:lnTo>
                  <a:lnTo>
                    <a:pt x="18150" y="5329"/>
                  </a:lnTo>
                  <a:lnTo>
                    <a:pt x="17930" y="5517"/>
                  </a:lnTo>
                  <a:lnTo>
                    <a:pt x="17868" y="5549"/>
                  </a:lnTo>
                  <a:lnTo>
                    <a:pt x="17774" y="5580"/>
                  </a:lnTo>
                  <a:lnTo>
                    <a:pt x="17679" y="5549"/>
                  </a:lnTo>
                  <a:lnTo>
                    <a:pt x="17585" y="5486"/>
                  </a:lnTo>
                  <a:lnTo>
                    <a:pt x="17554" y="5361"/>
                  </a:lnTo>
                  <a:lnTo>
                    <a:pt x="17585" y="5235"/>
                  </a:lnTo>
                  <a:lnTo>
                    <a:pt x="17679" y="5047"/>
                  </a:lnTo>
                  <a:lnTo>
                    <a:pt x="17805" y="4859"/>
                  </a:lnTo>
                  <a:lnTo>
                    <a:pt x="18118" y="4483"/>
                  </a:lnTo>
                  <a:lnTo>
                    <a:pt x="18526" y="4138"/>
                  </a:lnTo>
                  <a:lnTo>
                    <a:pt x="18933" y="3825"/>
                  </a:lnTo>
                  <a:lnTo>
                    <a:pt x="19404" y="3543"/>
                  </a:lnTo>
                  <a:lnTo>
                    <a:pt x="19905" y="3323"/>
                  </a:lnTo>
                  <a:lnTo>
                    <a:pt x="20156" y="3260"/>
                  </a:lnTo>
                  <a:lnTo>
                    <a:pt x="20407" y="3198"/>
                  </a:lnTo>
                  <a:lnTo>
                    <a:pt x="20657" y="3166"/>
                  </a:lnTo>
                  <a:lnTo>
                    <a:pt x="20908" y="3135"/>
                  </a:lnTo>
                  <a:close/>
                  <a:moveTo>
                    <a:pt x="19466" y="10219"/>
                  </a:moveTo>
                  <a:lnTo>
                    <a:pt x="19842" y="10251"/>
                  </a:lnTo>
                  <a:lnTo>
                    <a:pt x="20250" y="10282"/>
                  </a:lnTo>
                  <a:lnTo>
                    <a:pt x="20595" y="10345"/>
                  </a:lnTo>
                  <a:lnTo>
                    <a:pt x="20971" y="10407"/>
                  </a:lnTo>
                  <a:lnTo>
                    <a:pt x="21316" y="10533"/>
                  </a:lnTo>
                  <a:lnTo>
                    <a:pt x="21660" y="10658"/>
                  </a:lnTo>
                  <a:lnTo>
                    <a:pt x="21974" y="10815"/>
                  </a:lnTo>
                  <a:lnTo>
                    <a:pt x="22225" y="11003"/>
                  </a:lnTo>
                  <a:lnTo>
                    <a:pt x="22475" y="11222"/>
                  </a:lnTo>
                  <a:lnTo>
                    <a:pt x="22695" y="11473"/>
                  </a:lnTo>
                  <a:lnTo>
                    <a:pt x="22852" y="11755"/>
                  </a:lnTo>
                  <a:lnTo>
                    <a:pt x="22946" y="12037"/>
                  </a:lnTo>
                  <a:lnTo>
                    <a:pt x="23008" y="12382"/>
                  </a:lnTo>
                  <a:lnTo>
                    <a:pt x="23008" y="12727"/>
                  </a:lnTo>
                  <a:lnTo>
                    <a:pt x="22946" y="13135"/>
                  </a:lnTo>
                  <a:lnTo>
                    <a:pt x="22820" y="13542"/>
                  </a:lnTo>
                  <a:lnTo>
                    <a:pt x="22632" y="13887"/>
                  </a:lnTo>
                  <a:lnTo>
                    <a:pt x="22444" y="14200"/>
                  </a:lnTo>
                  <a:lnTo>
                    <a:pt x="22193" y="14451"/>
                  </a:lnTo>
                  <a:lnTo>
                    <a:pt x="21911" y="14671"/>
                  </a:lnTo>
                  <a:lnTo>
                    <a:pt x="21598" y="14859"/>
                  </a:lnTo>
                  <a:lnTo>
                    <a:pt x="21253" y="14984"/>
                  </a:lnTo>
                  <a:lnTo>
                    <a:pt x="20908" y="15047"/>
                  </a:lnTo>
                  <a:lnTo>
                    <a:pt x="20532" y="15078"/>
                  </a:lnTo>
                  <a:lnTo>
                    <a:pt x="20250" y="15078"/>
                  </a:lnTo>
                  <a:lnTo>
                    <a:pt x="19968" y="15015"/>
                  </a:lnTo>
                  <a:lnTo>
                    <a:pt x="19717" y="14953"/>
                  </a:lnTo>
                  <a:lnTo>
                    <a:pt x="19466" y="14859"/>
                  </a:lnTo>
                  <a:lnTo>
                    <a:pt x="19247" y="14733"/>
                  </a:lnTo>
                  <a:lnTo>
                    <a:pt x="19027" y="14608"/>
                  </a:lnTo>
                  <a:lnTo>
                    <a:pt x="18589" y="14294"/>
                  </a:lnTo>
                  <a:lnTo>
                    <a:pt x="18181" y="13950"/>
                  </a:lnTo>
                  <a:lnTo>
                    <a:pt x="17836" y="13542"/>
                  </a:lnTo>
                  <a:lnTo>
                    <a:pt x="17523" y="13103"/>
                  </a:lnTo>
                  <a:lnTo>
                    <a:pt x="17241" y="12633"/>
                  </a:lnTo>
                  <a:lnTo>
                    <a:pt x="17021" y="12163"/>
                  </a:lnTo>
                  <a:lnTo>
                    <a:pt x="16990" y="12037"/>
                  </a:lnTo>
                  <a:lnTo>
                    <a:pt x="16990" y="11912"/>
                  </a:lnTo>
                  <a:lnTo>
                    <a:pt x="17021" y="11818"/>
                  </a:lnTo>
                  <a:lnTo>
                    <a:pt x="17053" y="11724"/>
                  </a:lnTo>
                  <a:lnTo>
                    <a:pt x="17115" y="11630"/>
                  </a:lnTo>
                  <a:lnTo>
                    <a:pt x="17209" y="11567"/>
                  </a:lnTo>
                  <a:lnTo>
                    <a:pt x="17303" y="11536"/>
                  </a:lnTo>
                  <a:lnTo>
                    <a:pt x="17523" y="11536"/>
                  </a:lnTo>
                  <a:lnTo>
                    <a:pt x="17617" y="11567"/>
                  </a:lnTo>
                  <a:lnTo>
                    <a:pt x="17711" y="11630"/>
                  </a:lnTo>
                  <a:lnTo>
                    <a:pt x="17805" y="11724"/>
                  </a:lnTo>
                  <a:lnTo>
                    <a:pt x="18212" y="12351"/>
                  </a:lnTo>
                  <a:lnTo>
                    <a:pt x="18651" y="12946"/>
                  </a:lnTo>
                  <a:lnTo>
                    <a:pt x="18871" y="13229"/>
                  </a:lnTo>
                  <a:lnTo>
                    <a:pt x="19121" y="13479"/>
                  </a:lnTo>
                  <a:lnTo>
                    <a:pt x="19404" y="13699"/>
                  </a:lnTo>
                  <a:lnTo>
                    <a:pt x="19748" y="13887"/>
                  </a:lnTo>
                  <a:lnTo>
                    <a:pt x="19936" y="13981"/>
                  </a:lnTo>
                  <a:lnTo>
                    <a:pt x="20125" y="14012"/>
                  </a:lnTo>
                  <a:lnTo>
                    <a:pt x="20313" y="14044"/>
                  </a:lnTo>
                  <a:lnTo>
                    <a:pt x="20532" y="14075"/>
                  </a:lnTo>
                  <a:lnTo>
                    <a:pt x="20814" y="14044"/>
                  </a:lnTo>
                  <a:lnTo>
                    <a:pt x="21128" y="13950"/>
                  </a:lnTo>
                  <a:lnTo>
                    <a:pt x="21378" y="13824"/>
                  </a:lnTo>
                  <a:lnTo>
                    <a:pt x="21598" y="13667"/>
                  </a:lnTo>
                  <a:lnTo>
                    <a:pt x="21786" y="13448"/>
                  </a:lnTo>
                  <a:lnTo>
                    <a:pt x="21911" y="13166"/>
                  </a:lnTo>
                  <a:lnTo>
                    <a:pt x="21943" y="13041"/>
                  </a:lnTo>
                  <a:lnTo>
                    <a:pt x="21974" y="12852"/>
                  </a:lnTo>
                  <a:lnTo>
                    <a:pt x="21974" y="12696"/>
                  </a:lnTo>
                  <a:lnTo>
                    <a:pt x="21974" y="12508"/>
                  </a:lnTo>
                  <a:lnTo>
                    <a:pt x="21911" y="12288"/>
                  </a:lnTo>
                  <a:lnTo>
                    <a:pt x="21849" y="12100"/>
                  </a:lnTo>
                  <a:lnTo>
                    <a:pt x="21755" y="11912"/>
                  </a:lnTo>
                  <a:lnTo>
                    <a:pt x="21660" y="11755"/>
                  </a:lnTo>
                  <a:lnTo>
                    <a:pt x="21535" y="11630"/>
                  </a:lnTo>
                  <a:lnTo>
                    <a:pt x="21410" y="11505"/>
                  </a:lnTo>
                  <a:lnTo>
                    <a:pt x="21253" y="11411"/>
                  </a:lnTo>
                  <a:lnTo>
                    <a:pt x="21096" y="11316"/>
                  </a:lnTo>
                  <a:lnTo>
                    <a:pt x="20751" y="11191"/>
                  </a:lnTo>
                  <a:lnTo>
                    <a:pt x="20375" y="11128"/>
                  </a:lnTo>
                  <a:lnTo>
                    <a:pt x="19936" y="11097"/>
                  </a:lnTo>
                  <a:lnTo>
                    <a:pt x="17899" y="11097"/>
                  </a:lnTo>
                  <a:lnTo>
                    <a:pt x="17617" y="11066"/>
                  </a:lnTo>
                  <a:lnTo>
                    <a:pt x="17523" y="11034"/>
                  </a:lnTo>
                  <a:lnTo>
                    <a:pt x="17460" y="11003"/>
                  </a:lnTo>
                  <a:lnTo>
                    <a:pt x="17429" y="10909"/>
                  </a:lnTo>
                  <a:lnTo>
                    <a:pt x="17429" y="10846"/>
                  </a:lnTo>
                  <a:lnTo>
                    <a:pt x="17429" y="10752"/>
                  </a:lnTo>
                  <a:lnTo>
                    <a:pt x="17491" y="10658"/>
                  </a:lnTo>
                  <a:lnTo>
                    <a:pt x="17554" y="10596"/>
                  </a:lnTo>
                  <a:lnTo>
                    <a:pt x="17617" y="10564"/>
                  </a:lnTo>
                  <a:lnTo>
                    <a:pt x="18024" y="10407"/>
                  </a:lnTo>
                  <a:lnTo>
                    <a:pt x="18494" y="10313"/>
                  </a:lnTo>
                  <a:lnTo>
                    <a:pt x="18965" y="10251"/>
                  </a:lnTo>
                  <a:lnTo>
                    <a:pt x="19466" y="10219"/>
                  </a:lnTo>
                  <a:close/>
                  <a:moveTo>
                    <a:pt x="13855" y="16018"/>
                  </a:moveTo>
                  <a:lnTo>
                    <a:pt x="14294" y="16050"/>
                  </a:lnTo>
                  <a:lnTo>
                    <a:pt x="14733" y="16144"/>
                  </a:lnTo>
                  <a:lnTo>
                    <a:pt x="15172" y="16301"/>
                  </a:lnTo>
                  <a:lnTo>
                    <a:pt x="15611" y="16520"/>
                  </a:lnTo>
                  <a:lnTo>
                    <a:pt x="16018" y="16771"/>
                  </a:lnTo>
                  <a:lnTo>
                    <a:pt x="16426" y="17053"/>
                  </a:lnTo>
                  <a:lnTo>
                    <a:pt x="16770" y="17398"/>
                  </a:lnTo>
                  <a:lnTo>
                    <a:pt x="17084" y="17742"/>
                  </a:lnTo>
                  <a:lnTo>
                    <a:pt x="17335" y="18119"/>
                  </a:lnTo>
                  <a:lnTo>
                    <a:pt x="17554" y="18526"/>
                  </a:lnTo>
                  <a:lnTo>
                    <a:pt x="17679" y="18934"/>
                  </a:lnTo>
                  <a:lnTo>
                    <a:pt x="17711" y="19153"/>
                  </a:lnTo>
                  <a:lnTo>
                    <a:pt x="17742" y="19372"/>
                  </a:lnTo>
                  <a:lnTo>
                    <a:pt x="17742" y="19561"/>
                  </a:lnTo>
                  <a:lnTo>
                    <a:pt x="17711" y="19780"/>
                  </a:lnTo>
                  <a:lnTo>
                    <a:pt x="17679" y="19999"/>
                  </a:lnTo>
                  <a:lnTo>
                    <a:pt x="17617" y="20219"/>
                  </a:lnTo>
                  <a:lnTo>
                    <a:pt x="17523" y="20407"/>
                  </a:lnTo>
                  <a:lnTo>
                    <a:pt x="17397" y="20626"/>
                  </a:lnTo>
                  <a:lnTo>
                    <a:pt x="17241" y="20814"/>
                  </a:lnTo>
                  <a:lnTo>
                    <a:pt x="17084" y="21002"/>
                  </a:lnTo>
                  <a:lnTo>
                    <a:pt x="16896" y="21191"/>
                  </a:lnTo>
                  <a:lnTo>
                    <a:pt x="16708" y="21316"/>
                  </a:lnTo>
                  <a:lnTo>
                    <a:pt x="16520" y="21441"/>
                  </a:lnTo>
                  <a:lnTo>
                    <a:pt x="16332" y="21535"/>
                  </a:lnTo>
                  <a:lnTo>
                    <a:pt x="16112" y="21629"/>
                  </a:lnTo>
                  <a:lnTo>
                    <a:pt x="15924" y="21661"/>
                  </a:lnTo>
                  <a:lnTo>
                    <a:pt x="15705" y="21692"/>
                  </a:lnTo>
                  <a:lnTo>
                    <a:pt x="15517" y="21723"/>
                  </a:lnTo>
                  <a:lnTo>
                    <a:pt x="15297" y="21692"/>
                  </a:lnTo>
                  <a:lnTo>
                    <a:pt x="15078" y="21661"/>
                  </a:lnTo>
                  <a:lnTo>
                    <a:pt x="14890" y="21598"/>
                  </a:lnTo>
                  <a:lnTo>
                    <a:pt x="14702" y="21535"/>
                  </a:lnTo>
                  <a:lnTo>
                    <a:pt x="14482" y="21441"/>
                  </a:lnTo>
                  <a:lnTo>
                    <a:pt x="14325" y="21285"/>
                  </a:lnTo>
                  <a:lnTo>
                    <a:pt x="14137" y="21159"/>
                  </a:lnTo>
                  <a:lnTo>
                    <a:pt x="13981" y="20971"/>
                  </a:lnTo>
                  <a:lnTo>
                    <a:pt x="13667" y="20564"/>
                  </a:lnTo>
                  <a:lnTo>
                    <a:pt x="13416" y="20093"/>
                  </a:lnTo>
                  <a:lnTo>
                    <a:pt x="13197" y="19623"/>
                  </a:lnTo>
                  <a:lnTo>
                    <a:pt x="13040" y="19122"/>
                  </a:lnTo>
                  <a:lnTo>
                    <a:pt x="12915" y="18589"/>
                  </a:lnTo>
                  <a:lnTo>
                    <a:pt x="12821" y="18056"/>
                  </a:lnTo>
                  <a:lnTo>
                    <a:pt x="12758" y="17523"/>
                  </a:lnTo>
                  <a:lnTo>
                    <a:pt x="12758" y="17022"/>
                  </a:lnTo>
                  <a:lnTo>
                    <a:pt x="12758" y="16927"/>
                  </a:lnTo>
                  <a:lnTo>
                    <a:pt x="12789" y="16833"/>
                  </a:lnTo>
                  <a:lnTo>
                    <a:pt x="12852" y="16739"/>
                  </a:lnTo>
                  <a:lnTo>
                    <a:pt x="12915" y="16677"/>
                  </a:lnTo>
                  <a:lnTo>
                    <a:pt x="13072" y="16614"/>
                  </a:lnTo>
                  <a:lnTo>
                    <a:pt x="13228" y="16583"/>
                  </a:lnTo>
                  <a:lnTo>
                    <a:pt x="13385" y="16583"/>
                  </a:lnTo>
                  <a:lnTo>
                    <a:pt x="13479" y="16645"/>
                  </a:lnTo>
                  <a:lnTo>
                    <a:pt x="13604" y="16739"/>
                  </a:lnTo>
                  <a:lnTo>
                    <a:pt x="13636" y="16896"/>
                  </a:lnTo>
                  <a:lnTo>
                    <a:pt x="13824" y="17837"/>
                  </a:lnTo>
                  <a:lnTo>
                    <a:pt x="13981" y="18463"/>
                  </a:lnTo>
                  <a:lnTo>
                    <a:pt x="14169" y="19153"/>
                  </a:lnTo>
                  <a:lnTo>
                    <a:pt x="14294" y="19467"/>
                  </a:lnTo>
                  <a:lnTo>
                    <a:pt x="14419" y="19780"/>
                  </a:lnTo>
                  <a:lnTo>
                    <a:pt x="14545" y="20062"/>
                  </a:lnTo>
                  <a:lnTo>
                    <a:pt x="14702" y="20313"/>
                  </a:lnTo>
                  <a:lnTo>
                    <a:pt x="14858" y="20532"/>
                  </a:lnTo>
                  <a:lnTo>
                    <a:pt x="15046" y="20689"/>
                  </a:lnTo>
                  <a:lnTo>
                    <a:pt x="15266" y="20783"/>
                  </a:lnTo>
                  <a:lnTo>
                    <a:pt x="15485" y="20814"/>
                  </a:lnTo>
                  <a:lnTo>
                    <a:pt x="15673" y="20814"/>
                  </a:lnTo>
                  <a:lnTo>
                    <a:pt x="15893" y="20720"/>
                  </a:lnTo>
                  <a:lnTo>
                    <a:pt x="16144" y="20564"/>
                  </a:lnTo>
                  <a:lnTo>
                    <a:pt x="16363" y="20313"/>
                  </a:lnTo>
                  <a:lnTo>
                    <a:pt x="16520" y="20156"/>
                  </a:lnTo>
                  <a:lnTo>
                    <a:pt x="16645" y="19968"/>
                  </a:lnTo>
                  <a:lnTo>
                    <a:pt x="16739" y="19811"/>
                  </a:lnTo>
                  <a:lnTo>
                    <a:pt x="16802" y="19655"/>
                  </a:lnTo>
                  <a:lnTo>
                    <a:pt x="16833" y="19467"/>
                  </a:lnTo>
                  <a:lnTo>
                    <a:pt x="16833" y="19310"/>
                  </a:lnTo>
                  <a:lnTo>
                    <a:pt x="16833" y="19153"/>
                  </a:lnTo>
                  <a:lnTo>
                    <a:pt x="16802" y="19028"/>
                  </a:lnTo>
                  <a:lnTo>
                    <a:pt x="16676" y="18714"/>
                  </a:lnTo>
                  <a:lnTo>
                    <a:pt x="16488" y="18432"/>
                  </a:lnTo>
                  <a:lnTo>
                    <a:pt x="16238" y="18181"/>
                  </a:lnTo>
                  <a:lnTo>
                    <a:pt x="15955" y="17899"/>
                  </a:lnTo>
                  <a:lnTo>
                    <a:pt x="15611" y="17680"/>
                  </a:lnTo>
                  <a:lnTo>
                    <a:pt x="15266" y="17460"/>
                  </a:lnTo>
                  <a:lnTo>
                    <a:pt x="14576" y="17022"/>
                  </a:lnTo>
                  <a:lnTo>
                    <a:pt x="13918" y="16677"/>
                  </a:lnTo>
                  <a:lnTo>
                    <a:pt x="13416" y="16426"/>
                  </a:lnTo>
                  <a:lnTo>
                    <a:pt x="13354" y="16332"/>
                  </a:lnTo>
                  <a:lnTo>
                    <a:pt x="13322" y="16207"/>
                  </a:lnTo>
                  <a:lnTo>
                    <a:pt x="13354" y="16112"/>
                  </a:lnTo>
                  <a:lnTo>
                    <a:pt x="13416" y="16081"/>
                  </a:lnTo>
                  <a:lnTo>
                    <a:pt x="13448" y="16050"/>
                  </a:lnTo>
                  <a:lnTo>
                    <a:pt x="13855" y="16018"/>
                  </a:lnTo>
                  <a:close/>
                  <a:moveTo>
                    <a:pt x="6990" y="18401"/>
                  </a:moveTo>
                  <a:lnTo>
                    <a:pt x="7210" y="18526"/>
                  </a:lnTo>
                  <a:lnTo>
                    <a:pt x="7398" y="18652"/>
                  </a:lnTo>
                  <a:lnTo>
                    <a:pt x="7617" y="18808"/>
                  </a:lnTo>
                  <a:lnTo>
                    <a:pt x="7805" y="18965"/>
                  </a:lnTo>
                  <a:lnTo>
                    <a:pt x="7962" y="19122"/>
                  </a:lnTo>
                  <a:lnTo>
                    <a:pt x="8119" y="19341"/>
                  </a:lnTo>
                  <a:lnTo>
                    <a:pt x="8370" y="19749"/>
                  </a:lnTo>
                  <a:lnTo>
                    <a:pt x="8589" y="20219"/>
                  </a:lnTo>
                  <a:lnTo>
                    <a:pt x="8746" y="20720"/>
                  </a:lnTo>
                  <a:lnTo>
                    <a:pt x="8840" y="21253"/>
                  </a:lnTo>
                  <a:lnTo>
                    <a:pt x="8871" y="21755"/>
                  </a:lnTo>
                  <a:lnTo>
                    <a:pt x="8840" y="22288"/>
                  </a:lnTo>
                  <a:lnTo>
                    <a:pt x="8746" y="22789"/>
                  </a:lnTo>
                  <a:lnTo>
                    <a:pt x="8652" y="23009"/>
                  </a:lnTo>
                  <a:lnTo>
                    <a:pt x="8558" y="23259"/>
                  </a:lnTo>
                  <a:lnTo>
                    <a:pt x="8464" y="23479"/>
                  </a:lnTo>
                  <a:lnTo>
                    <a:pt x="8338" y="23667"/>
                  </a:lnTo>
                  <a:lnTo>
                    <a:pt x="8182" y="23886"/>
                  </a:lnTo>
                  <a:lnTo>
                    <a:pt x="8025" y="24043"/>
                  </a:lnTo>
                  <a:lnTo>
                    <a:pt x="7837" y="24231"/>
                  </a:lnTo>
                  <a:lnTo>
                    <a:pt x="7649" y="24357"/>
                  </a:lnTo>
                  <a:lnTo>
                    <a:pt x="7429" y="24482"/>
                  </a:lnTo>
                  <a:lnTo>
                    <a:pt x="7210" y="24607"/>
                  </a:lnTo>
                  <a:lnTo>
                    <a:pt x="6959" y="24670"/>
                  </a:lnTo>
                  <a:lnTo>
                    <a:pt x="6708" y="24733"/>
                  </a:lnTo>
                  <a:lnTo>
                    <a:pt x="6301" y="24764"/>
                  </a:lnTo>
                  <a:lnTo>
                    <a:pt x="6113" y="24764"/>
                  </a:lnTo>
                  <a:lnTo>
                    <a:pt x="5893" y="24733"/>
                  </a:lnTo>
                  <a:lnTo>
                    <a:pt x="5705" y="24701"/>
                  </a:lnTo>
                  <a:lnTo>
                    <a:pt x="5517" y="24639"/>
                  </a:lnTo>
                  <a:lnTo>
                    <a:pt x="5172" y="24451"/>
                  </a:lnTo>
                  <a:lnTo>
                    <a:pt x="4890" y="24200"/>
                  </a:lnTo>
                  <a:lnTo>
                    <a:pt x="4639" y="23918"/>
                  </a:lnTo>
                  <a:lnTo>
                    <a:pt x="4420" y="23573"/>
                  </a:lnTo>
                  <a:lnTo>
                    <a:pt x="4295" y="23197"/>
                  </a:lnTo>
                  <a:lnTo>
                    <a:pt x="4232" y="23009"/>
                  </a:lnTo>
                  <a:lnTo>
                    <a:pt x="4201" y="22789"/>
                  </a:lnTo>
                  <a:lnTo>
                    <a:pt x="4201" y="22538"/>
                  </a:lnTo>
                  <a:lnTo>
                    <a:pt x="4232" y="22288"/>
                  </a:lnTo>
                  <a:lnTo>
                    <a:pt x="4263" y="22006"/>
                  </a:lnTo>
                  <a:lnTo>
                    <a:pt x="4295" y="21723"/>
                  </a:lnTo>
                  <a:lnTo>
                    <a:pt x="4483" y="21191"/>
                  </a:lnTo>
                  <a:lnTo>
                    <a:pt x="4702" y="20658"/>
                  </a:lnTo>
                  <a:lnTo>
                    <a:pt x="5016" y="20125"/>
                  </a:lnTo>
                  <a:lnTo>
                    <a:pt x="5329" y="19655"/>
                  </a:lnTo>
                  <a:lnTo>
                    <a:pt x="5674" y="19216"/>
                  </a:lnTo>
                  <a:lnTo>
                    <a:pt x="6050" y="18840"/>
                  </a:lnTo>
                  <a:lnTo>
                    <a:pt x="6144" y="18777"/>
                  </a:lnTo>
                  <a:lnTo>
                    <a:pt x="6269" y="18746"/>
                  </a:lnTo>
                  <a:lnTo>
                    <a:pt x="6458" y="18777"/>
                  </a:lnTo>
                  <a:lnTo>
                    <a:pt x="6583" y="18871"/>
                  </a:lnTo>
                  <a:lnTo>
                    <a:pt x="6614" y="18934"/>
                  </a:lnTo>
                  <a:lnTo>
                    <a:pt x="6646" y="19028"/>
                  </a:lnTo>
                  <a:lnTo>
                    <a:pt x="6646" y="19090"/>
                  </a:lnTo>
                  <a:lnTo>
                    <a:pt x="6646" y="19184"/>
                  </a:lnTo>
                  <a:lnTo>
                    <a:pt x="6395" y="19686"/>
                  </a:lnTo>
                  <a:lnTo>
                    <a:pt x="6113" y="20187"/>
                  </a:lnTo>
                  <a:lnTo>
                    <a:pt x="5831" y="20658"/>
                  </a:lnTo>
                  <a:lnTo>
                    <a:pt x="5580" y="21159"/>
                  </a:lnTo>
                  <a:lnTo>
                    <a:pt x="5423" y="21504"/>
                  </a:lnTo>
                  <a:lnTo>
                    <a:pt x="5298" y="21912"/>
                  </a:lnTo>
                  <a:lnTo>
                    <a:pt x="5235" y="22350"/>
                  </a:lnTo>
                  <a:lnTo>
                    <a:pt x="5204" y="22570"/>
                  </a:lnTo>
                  <a:lnTo>
                    <a:pt x="5204" y="22789"/>
                  </a:lnTo>
                  <a:lnTo>
                    <a:pt x="5235" y="22977"/>
                  </a:lnTo>
                  <a:lnTo>
                    <a:pt x="5298" y="23165"/>
                  </a:lnTo>
                  <a:lnTo>
                    <a:pt x="5360" y="23353"/>
                  </a:lnTo>
                  <a:lnTo>
                    <a:pt x="5486" y="23510"/>
                  </a:lnTo>
                  <a:lnTo>
                    <a:pt x="5643" y="23636"/>
                  </a:lnTo>
                  <a:lnTo>
                    <a:pt x="5831" y="23730"/>
                  </a:lnTo>
                  <a:lnTo>
                    <a:pt x="6050" y="23792"/>
                  </a:lnTo>
                  <a:lnTo>
                    <a:pt x="6301" y="23824"/>
                  </a:lnTo>
                  <a:lnTo>
                    <a:pt x="6364" y="23824"/>
                  </a:lnTo>
                  <a:lnTo>
                    <a:pt x="6614" y="23792"/>
                  </a:lnTo>
                  <a:lnTo>
                    <a:pt x="6834" y="23730"/>
                  </a:lnTo>
                  <a:lnTo>
                    <a:pt x="7022" y="23636"/>
                  </a:lnTo>
                  <a:lnTo>
                    <a:pt x="7210" y="23510"/>
                  </a:lnTo>
                  <a:lnTo>
                    <a:pt x="7367" y="23385"/>
                  </a:lnTo>
                  <a:lnTo>
                    <a:pt x="7492" y="23197"/>
                  </a:lnTo>
                  <a:lnTo>
                    <a:pt x="7617" y="23009"/>
                  </a:lnTo>
                  <a:lnTo>
                    <a:pt x="7711" y="22789"/>
                  </a:lnTo>
                  <a:lnTo>
                    <a:pt x="7774" y="22570"/>
                  </a:lnTo>
                  <a:lnTo>
                    <a:pt x="7837" y="22350"/>
                  </a:lnTo>
                  <a:lnTo>
                    <a:pt x="7899" y="21880"/>
                  </a:lnTo>
                  <a:lnTo>
                    <a:pt x="7899" y="21410"/>
                  </a:lnTo>
                  <a:lnTo>
                    <a:pt x="7868" y="21002"/>
                  </a:lnTo>
                  <a:lnTo>
                    <a:pt x="7805" y="20658"/>
                  </a:lnTo>
                  <a:lnTo>
                    <a:pt x="7711" y="20376"/>
                  </a:lnTo>
                  <a:lnTo>
                    <a:pt x="7586" y="20062"/>
                  </a:lnTo>
                  <a:lnTo>
                    <a:pt x="7429" y="19780"/>
                  </a:lnTo>
                  <a:lnTo>
                    <a:pt x="7116" y="19247"/>
                  </a:lnTo>
                  <a:lnTo>
                    <a:pt x="6771" y="18683"/>
                  </a:lnTo>
                  <a:lnTo>
                    <a:pt x="6740" y="18589"/>
                  </a:lnTo>
                  <a:lnTo>
                    <a:pt x="6771" y="18495"/>
                  </a:lnTo>
                  <a:lnTo>
                    <a:pt x="6834" y="18432"/>
                  </a:lnTo>
                  <a:lnTo>
                    <a:pt x="6928" y="18401"/>
                  </a:lnTo>
                  <a:close/>
                  <a:moveTo>
                    <a:pt x="18432" y="0"/>
                  </a:move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64" y="5424"/>
                  </a:moveTo>
                  <a:lnTo>
                    <a:pt x="2164" y="5424"/>
                  </a:lnTo>
                  <a:lnTo>
                    <a:pt x="2414" y="5392"/>
                  </a:lnTo>
                  <a:lnTo>
                    <a:pt x="2634" y="5330"/>
                  </a:lnTo>
                  <a:lnTo>
                    <a:pt x="2822" y="5236"/>
                  </a:lnTo>
                  <a:lnTo>
                    <a:pt x="3010" y="5110"/>
                  </a:lnTo>
                  <a:lnTo>
                    <a:pt x="3167" y="4985"/>
                  </a:lnTo>
                  <a:lnTo>
                    <a:pt x="3292" y="4797"/>
                  </a:lnTo>
                  <a:lnTo>
                    <a:pt x="3417" y="4609"/>
                  </a:lnTo>
                  <a:lnTo>
                    <a:pt x="3511" y="4389"/>
                  </a:lnTo>
                  <a:lnTo>
                    <a:pt x="3574" y="4170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34" y="32"/>
                  </a:lnTo>
                  <a:lnTo>
                    <a:pt x="2728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1913" y="6364"/>
                  </a:lnTo>
                  <a:lnTo>
                    <a:pt x="1693" y="6333"/>
                  </a:lnTo>
                  <a:lnTo>
                    <a:pt x="1505" y="6301"/>
                  </a:lnTo>
                  <a:lnTo>
                    <a:pt x="1317" y="6239"/>
                  </a:lnTo>
                  <a:lnTo>
                    <a:pt x="972" y="6051"/>
                  </a:lnTo>
                  <a:lnTo>
                    <a:pt x="690" y="5800"/>
                  </a:lnTo>
                  <a:lnTo>
                    <a:pt x="439" y="5518"/>
                  </a:lnTo>
                  <a:lnTo>
                    <a:pt x="220" y="5173"/>
                  </a:lnTo>
                  <a:lnTo>
                    <a:pt x="95" y="4797"/>
                  </a:lnTo>
                  <a:lnTo>
                    <a:pt x="32" y="4609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2258" y="377"/>
                  </a:lnTo>
                  <a:lnTo>
                    <a:pt x="2383" y="471"/>
                  </a:lnTo>
                  <a:lnTo>
                    <a:pt x="2414" y="534"/>
                  </a:lnTo>
                  <a:lnTo>
                    <a:pt x="2446" y="628"/>
                  </a:lnTo>
                  <a:lnTo>
                    <a:pt x="2446" y="690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164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2727" y="4796"/>
                  </a:moveTo>
                  <a:lnTo>
                    <a:pt x="2727" y="4796"/>
                  </a:lnTo>
                  <a:lnTo>
                    <a:pt x="2915" y="4796"/>
                  </a:lnTo>
                  <a:lnTo>
                    <a:pt x="3135" y="4702"/>
                  </a:lnTo>
                  <a:lnTo>
                    <a:pt x="3386" y="4546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097" y="0"/>
                  </a:lnTo>
                  <a:lnTo>
                    <a:pt x="1097" y="0"/>
                  </a:lnTo>
                  <a:lnTo>
                    <a:pt x="1536" y="32"/>
                  </a:lnTo>
                  <a:lnTo>
                    <a:pt x="1975" y="126"/>
                  </a:lnTo>
                  <a:lnTo>
                    <a:pt x="2414" y="283"/>
                  </a:lnTo>
                  <a:lnTo>
                    <a:pt x="2853" y="502"/>
                  </a:lnTo>
                  <a:lnTo>
                    <a:pt x="3260" y="753"/>
                  </a:lnTo>
                  <a:lnTo>
                    <a:pt x="3668" y="1035"/>
                  </a:lnTo>
                  <a:lnTo>
                    <a:pt x="4012" y="1380"/>
                  </a:lnTo>
                  <a:lnTo>
                    <a:pt x="4326" y="1724"/>
                  </a:lnTo>
                  <a:lnTo>
                    <a:pt x="4577" y="2101"/>
                  </a:lnTo>
                  <a:lnTo>
                    <a:pt x="4796" y="2508"/>
                  </a:lnTo>
                  <a:lnTo>
                    <a:pt x="4921" y="2916"/>
                  </a:lnTo>
                  <a:lnTo>
                    <a:pt x="4953" y="3135"/>
                  </a:lnTo>
                  <a:lnTo>
                    <a:pt x="4984" y="3354"/>
                  </a:lnTo>
                  <a:lnTo>
                    <a:pt x="4984" y="3543"/>
                  </a:lnTo>
                  <a:lnTo>
                    <a:pt x="4953" y="3762"/>
                  </a:lnTo>
                  <a:lnTo>
                    <a:pt x="4921" y="3981"/>
                  </a:lnTo>
                  <a:lnTo>
                    <a:pt x="4859" y="4201"/>
                  </a:lnTo>
                  <a:lnTo>
                    <a:pt x="4765" y="4389"/>
                  </a:lnTo>
                  <a:lnTo>
                    <a:pt x="4639" y="4608"/>
                  </a:lnTo>
                  <a:lnTo>
                    <a:pt x="4483" y="4796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44" y="5517"/>
                  </a:lnTo>
                  <a:lnTo>
                    <a:pt x="1724" y="5423"/>
                  </a:lnTo>
                  <a:lnTo>
                    <a:pt x="1567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909"/>
                  </a:lnTo>
                  <a:lnTo>
                    <a:pt x="31" y="815"/>
                  </a:lnTo>
                  <a:lnTo>
                    <a:pt x="94" y="721"/>
                  </a:lnTo>
                  <a:lnTo>
                    <a:pt x="157" y="659"/>
                  </a:lnTo>
                  <a:lnTo>
                    <a:pt x="314" y="596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627" y="565"/>
                  </a:lnTo>
                  <a:lnTo>
                    <a:pt x="721" y="627"/>
                  </a:lnTo>
                  <a:lnTo>
                    <a:pt x="846" y="721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066" y="1819"/>
                  </a:lnTo>
                  <a:lnTo>
                    <a:pt x="1223" y="2445"/>
                  </a:lnTo>
                  <a:lnTo>
                    <a:pt x="1411" y="3135"/>
                  </a:lnTo>
                  <a:lnTo>
                    <a:pt x="1536" y="3449"/>
                  </a:lnTo>
                  <a:lnTo>
                    <a:pt x="1661" y="3762"/>
                  </a:lnTo>
                  <a:lnTo>
                    <a:pt x="1787" y="4044"/>
                  </a:lnTo>
                  <a:lnTo>
                    <a:pt x="1944" y="4295"/>
                  </a:lnTo>
                  <a:lnTo>
                    <a:pt x="2100" y="4514"/>
                  </a:lnTo>
                  <a:lnTo>
                    <a:pt x="2288" y="4671"/>
                  </a:lnTo>
                  <a:lnTo>
                    <a:pt x="2508" y="4765"/>
                  </a:lnTo>
                  <a:lnTo>
                    <a:pt x="2727" y="47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1255" y="878"/>
                  </a:moveTo>
                  <a:lnTo>
                    <a:pt x="1255" y="878"/>
                  </a:lnTo>
                  <a:lnTo>
                    <a:pt x="910" y="878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505" y="94"/>
                  </a:lnTo>
                  <a:lnTo>
                    <a:pt x="1976" y="32"/>
                  </a:lnTo>
                  <a:lnTo>
                    <a:pt x="2477" y="0"/>
                  </a:lnTo>
                  <a:lnTo>
                    <a:pt x="2477" y="0"/>
                  </a:lnTo>
                  <a:lnTo>
                    <a:pt x="2853" y="32"/>
                  </a:lnTo>
                  <a:lnTo>
                    <a:pt x="3261" y="63"/>
                  </a:lnTo>
                  <a:lnTo>
                    <a:pt x="3606" y="126"/>
                  </a:lnTo>
                  <a:lnTo>
                    <a:pt x="3982" y="188"/>
                  </a:lnTo>
                  <a:lnTo>
                    <a:pt x="4327" y="314"/>
                  </a:lnTo>
                  <a:lnTo>
                    <a:pt x="4671" y="439"/>
                  </a:lnTo>
                  <a:lnTo>
                    <a:pt x="4985" y="596"/>
                  </a:lnTo>
                  <a:lnTo>
                    <a:pt x="5236" y="784"/>
                  </a:lnTo>
                  <a:lnTo>
                    <a:pt x="5486" y="1003"/>
                  </a:lnTo>
                  <a:lnTo>
                    <a:pt x="5706" y="1254"/>
                  </a:lnTo>
                  <a:lnTo>
                    <a:pt x="5863" y="1536"/>
                  </a:lnTo>
                  <a:lnTo>
                    <a:pt x="5957" y="1818"/>
                  </a:lnTo>
                  <a:lnTo>
                    <a:pt x="6019" y="2163"/>
                  </a:lnTo>
                  <a:lnTo>
                    <a:pt x="6019" y="2508"/>
                  </a:lnTo>
                  <a:lnTo>
                    <a:pt x="5957" y="2916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643" y="3668"/>
                  </a:lnTo>
                  <a:lnTo>
                    <a:pt x="5455" y="3981"/>
                  </a:lnTo>
                  <a:lnTo>
                    <a:pt x="5204" y="4232"/>
                  </a:lnTo>
                  <a:lnTo>
                    <a:pt x="4922" y="4452"/>
                  </a:lnTo>
                  <a:lnTo>
                    <a:pt x="4609" y="4640"/>
                  </a:lnTo>
                  <a:lnTo>
                    <a:pt x="4264" y="4765"/>
                  </a:lnTo>
                  <a:lnTo>
                    <a:pt x="3919" y="4828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261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818"/>
                  </a:lnTo>
                  <a:lnTo>
                    <a:pt x="1" y="1693"/>
                  </a:lnTo>
                  <a:lnTo>
                    <a:pt x="32" y="1599"/>
                  </a:lnTo>
                  <a:lnTo>
                    <a:pt x="64" y="1505"/>
                  </a:lnTo>
                  <a:lnTo>
                    <a:pt x="126" y="1411"/>
                  </a:lnTo>
                  <a:lnTo>
                    <a:pt x="220" y="1348"/>
                  </a:lnTo>
                  <a:lnTo>
                    <a:pt x="31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534" y="1317"/>
                  </a:lnTo>
                  <a:lnTo>
                    <a:pt x="628" y="1348"/>
                  </a:lnTo>
                  <a:lnTo>
                    <a:pt x="722" y="1411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36" y="3793"/>
                  </a:lnTo>
                  <a:lnTo>
                    <a:pt x="3324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825" y="3825"/>
                  </a:lnTo>
                  <a:lnTo>
                    <a:pt x="4139" y="3731"/>
                  </a:lnTo>
                  <a:lnTo>
                    <a:pt x="4389" y="3605"/>
                  </a:lnTo>
                  <a:lnTo>
                    <a:pt x="4609" y="3448"/>
                  </a:lnTo>
                  <a:lnTo>
                    <a:pt x="4797" y="3229"/>
                  </a:lnTo>
                  <a:lnTo>
                    <a:pt x="4922" y="2947"/>
                  </a:lnTo>
                  <a:lnTo>
                    <a:pt x="4954" y="2822"/>
                  </a:lnTo>
                  <a:lnTo>
                    <a:pt x="4985" y="2633"/>
                  </a:lnTo>
                  <a:lnTo>
                    <a:pt x="4985" y="2477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69"/>
                  </a:lnTo>
                  <a:lnTo>
                    <a:pt x="4860" y="1881"/>
                  </a:lnTo>
                  <a:lnTo>
                    <a:pt x="4766" y="1693"/>
                  </a:lnTo>
                  <a:lnTo>
                    <a:pt x="4671" y="1536"/>
                  </a:lnTo>
                  <a:lnTo>
                    <a:pt x="4546" y="1411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107" y="1097"/>
                  </a:lnTo>
                  <a:lnTo>
                    <a:pt x="3762" y="972"/>
                  </a:lnTo>
                  <a:lnTo>
                    <a:pt x="3386" y="909"/>
                  </a:lnTo>
                  <a:lnTo>
                    <a:pt x="2947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255" y="8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220" y="2445"/>
                  </a:moveTo>
                  <a:lnTo>
                    <a:pt x="220" y="2445"/>
                  </a:lnTo>
                  <a:lnTo>
                    <a:pt x="125" y="2414"/>
                  </a:lnTo>
                  <a:lnTo>
                    <a:pt x="31" y="2351"/>
                  </a:lnTo>
                  <a:lnTo>
                    <a:pt x="0" y="2226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125" y="1912"/>
                  </a:lnTo>
                  <a:lnTo>
                    <a:pt x="251" y="1724"/>
                  </a:lnTo>
                  <a:lnTo>
                    <a:pt x="564" y="1348"/>
                  </a:lnTo>
                  <a:lnTo>
                    <a:pt x="972" y="1003"/>
                  </a:lnTo>
                  <a:lnTo>
                    <a:pt x="1379" y="690"/>
                  </a:lnTo>
                  <a:lnTo>
                    <a:pt x="1850" y="408"/>
                  </a:lnTo>
                  <a:lnTo>
                    <a:pt x="2351" y="188"/>
                  </a:lnTo>
                  <a:lnTo>
                    <a:pt x="2602" y="125"/>
                  </a:lnTo>
                  <a:lnTo>
                    <a:pt x="2853" y="63"/>
                  </a:lnTo>
                  <a:lnTo>
                    <a:pt x="3103" y="31"/>
                  </a:lnTo>
                  <a:lnTo>
                    <a:pt x="3354" y="0"/>
                  </a:lnTo>
                  <a:lnTo>
                    <a:pt x="3354" y="0"/>
                  </a:lnTo>
                  <a:lnTo>
                    <a:pt x="3605" y="31"/>
                  </a:lnTo>
                  <a:lnTo>
                    <a:pt x="3824" y="63"/>
                  </a:lnTo>
                  <a:lnTo>
                    <a:pt x="4075" y="157"/>
                  </a:lnTo>
                  <a:lnTo>
                    <a:pt x="4295" y="251"/>
                  </a:lnTo>
                  <a:lnTo>
                    <a:pt x="4483" y="408"/>
                  </a:lnTo>
                  <a:lnTo>
                    <a:pt x="4671" y="564"/>
                  </a:lnTo>
                  <a:lnTo>
                    <a:pt x="4859" y="784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5141" y="1411"/>
                  </a:lnTo>
                  <a:lnTo>
                    <a:pt x="5204" y="1724"/>
                  </a:lnTo>
                  <a:lnTo>
                    <a:pt x="5204" y="2006"/>
                  </a:lnTo>
                  <a:lnTo>
                    <a:pt x="5172" y="2288"/>
                  </a:lnTo>
                  <a:lnTo>
                    <a:pt x="5047" y="2539"/>
                  </a:lnTo>
                  <a:lnTo>
                    <a:pt x="4890" y="2759"/>
                  </a:lnTo>
                  <a:lnTo>
                    <a:pt x="4702" y="2947"/>
                  </a:lnTo>
                  <a:lnTo>
                    <a:pt x="4483" y="3135"/>
                  </a:lnTo>
                  <a:lnTo>
                    <a:pt x="4232" y="3291"/>
                  </a:lnTo>
                  <a:lnTo>
                    <a:pt x="3950" y="3417"/>
                  </a:lnTo>
                  <a:lnTo>
                    <a:pt x="3636" y="3542"/>
                  </a:lnTo>
                  <a:lnTo>
                    <a:pt x="3323" y="3636"/>
                  </a:lnTo>
                  <a:lnTo>
                    <a:pt x="2978" y="3699"/>
                  </a:lnTo>
                  <a:lnTo>
                    <a:pt x="2665" y="3762"/>
                  </a:lnTo>
                  <a:lnTo>
                    <a:pt x="2320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1693" y="3793"/>
                  </a:lnTo>
                  <a:lnTo>
                    <a:pt x="1379" y="3762"/>
                  </a:lnTo>
                  <a:lnTo>
                    <a:pt x="1097" y="3699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721" y="3574"/>
                  </a:lnTo>
                  <a:lnTo>
                    <a:pt x="658" y="3480"/>
                  </a:lnTo>
                  <a:lnTo>
                    <a:pt x="596" y="3354"/>
                  </a:lnTo>
                  <a:lnTo>
                    <a:pt x="564" y="3229"/>
                  </a:lnTo>
                  <a:lnTo>
                    <a:pt x="596" y="3103"/>
                  </a:lnTo>
                  <a:lnTo>
                    <a:pt x="627" y="3009"/>
                  </a:lnTo>
                  <a:lnTo>
                    <a:pt x="721" y="2915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1223" y="2790"/>
                  </a:lnTo>
                  <a:lnTo>
                    <a:pt x="1756" y="2790"/>
                  </a:lnTo>
                  <a:lnTo>
                    <a:pt x="2351" y="2759"/>
                  </a:lnTo>
                  <a:lnTo>
                    <a:pt x="2978" y="2696"/>
                  </a:lnTo>
                  <a:lnTo>
                    <a:pt x="3260" y="2633"/>
                  </a:lnTo>
                  <a:lnTo>
                    <a:pt x="3511" y="2571"/>
                  </a:lnTo>
                  <a:lnTo>
                    <a:pt x="3730" y="2476"/>
                  </a:lnTo>
                  <a:lnTo>
                    <a:pt x="3918" y="2351"/>
                  </a:lnTo>
                  <a:lnTo>
                    <a:pt x="4044" y="2194"/>
                  </a:lnTo>
                  <a:lnTo>
                    <a:pt x="4106" y="2006"/>
                  </a:lnTo>
                  <a:lnTo>
                    <a:pt x="4138" y="1912"/>
                  </a:lnTo>
                  <a:lnTo>
                    <a:pt x="4138" y="1787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3981" y="1379"/>
                  </a:lnTo>
                  <a:lnTo>
                    <a:pt x="3887" y="1254"/>
                  </a:lnTo>
                  <a:lnTo>
                    <a:pt x="3793" y="1160"/>
                  </a:lnTo>
                  <a:lnTo>
                    <a:pt x="3699" y="1066"/>
                  </a:lnTo>
                  <a:lnTo>
                    <a:pt x="3574" y="1003"/>
                  </a:lnTo>
                  <a:lnTo>
                    <a:pt x="3448" y="972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2978" y="940"/>
                  </a:lnTo>
                  <a:lnTo>
                    <a:pt x="2790" y="972"/>
                  </a:lnTo>
                  <a:lnTo>
                    <a:pt x="2414" y="1097"/>
                  </a:lnTo>
                  <a:lnTo>
                    <a:pt x="1975" y="1285"/>
                  </a:lnTo>
                  <a:lnTo>
                    <a:pt x="1599" y="1505"/>
                  </a:lnTo>
                  <a:lnTo>
                    <a:pt x="1223" y="1724"/>
                  </a:lnTo>
                  <a:lnTo>
                    <a:pt x="878" y="1975"/>
                  </a:lnTo>
                  <a:lnTo>
                    <a:pt x="596" y="219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314" y="2414"/>
                  </a:lnTo>
                  <a:lnTo>
                    <a:pt x="220" y="24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fill="none" h="27398" w="24764">
                  <a:moveTo>
                    <a:pt x="18432" y="0"/>
                  </a:moveTo>
                  <a:lnTo>
                    <a:pt x="18432" y="0"/>
                  </a:ln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479" y="3825"/>
                  </a:lnTo>
                  <a:lnTo>
                    <a:pt x="13479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533" y="24482"/>
                  </a:lnTo>
                  <a:lnTo>
                    <a:pt x="533" y="24482"/>
                  </a:lnTo>
                  <a:lnTo>
                    <a:pt x="721" y="24482"/>
                  </a:lnTo>
                  <a:lnTo>
                    <a:pt x="721" y="24482"/>
                  </a:lnTo>
                  <a:lnTo>
                    <a:pt x="909" y="24482"/>
                  </a:lnTo>
                  <a:lnTo>
                    <a:pt x="90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3806650" y="1173025"/>
              <a:ext cx="275875" cy="1008575"/>
            </a:xfrm>
            <a:custGeom>
              <a:rect b="b" l="l" r="r" t="t"/>
              <a:pathLst>
                <a:path extrusionOk="0" h="40343" w="11035">
                  <a:moveTo>
                    <a:pt x="10251" y="0"/>
                  </a:moveTo>
                  <a:lnTo>
                    <a:pt x="10157" y="31"/>
                  </a:lnTo>
                  <a:lnTo>
                    <a:pt x="10063" y="63"/>
                  </a:lnTo>
                  <a:lnTo>
                    <a:pt x="9906" y="220"/>
                  </a:lnTo>
                  <a:lnTo>
                    <a:pt x="9686" y="439"/>
                  </a:lnTo>
                  <a:lnTo>
                    <a:pt x="9279" y="941"/>
                  </a:lnTo>
                  <a:lnTo>
                    <a:pt x="8934" y="1411"/>
                  </a:lnTo>
                  <a:lnTo>
                    <a:pt x="8683" y="1818"/>
                  </a:lnTo>
                  <a:lnTo>
                    <a:pt x="8495" y="2257"/>
                  </a:lnTo>
                  <a:lnTo>
                    <a:pt x="8276" y="2727"/>
                  </a:lnTo>
                  <a:lnTo>
                    <a:pt x="8056" y="3135"/>
                  </a:lnTo>
                  <a:lnTo>
                    <a:pt x="7680" y="3668"/>
                  </a:lnTo>
                  <a:lnTo>
                    <a:pt x="7273" y="4169"/>
                  </a:lnTo>
                  <a:lnTo>
                    <a:pt x="6865" y="4639"/>
                  </a:lnTo>
                  <a:lnTo>
                    <a:pt x="6458" y="5172"/>
                  </a:lnTo>
                  <a:lnTo>
                    <a:pt x="6050" y="5705"/>
                  </a:lnTo>
                  <a:lnTo>
                    <a:pt x="5674" y="6269"/>
                  </a:lnTo>
                  <a:lnTo>
                    <a:pt x="4984" y="7398"/>
                  </a:lnTo>
                  <a:lnTo>
                    <a:pt x="4326" y="8558"/>
                  </a:lnTo>
                  <a:lnTo>
                    <a:pt x="3762" y="9749"/>
                  </a:lnTo>
                  <a:lnTo>
                    <a:pt x="3198" y="10940"/>
                  </a:lnTo>
                  <a:lnTo>
                    <a:pt x="2665" y="12162"/>
                  </a:lnTo>
                  <a:lnTo>
                    <a:pt x="1599" y="14608"/>
                  </a:lnTo>
                  <a:lnTo>
                    <a:pt x="1317" y="15266"/>
                  </a:lnTo>
                  <a:lnTo>
                    <a:pt x="1066" y="15955"/>
                  </a:lnTo>
                  <a:lnTo>
                    <a:pt x="847" y="16614"/>
                  </a:lnTo>
                  <a:lnTo>
                    <a:pt x="659" y="17303"/>
                  </a:lnTo>
                  <a:lnTo>
                    <a:pt x="471" y="17993"/>
                  </a:lnTo>
                  <a:lnTo>
                    <a:pt x="345" y="18683"/>
                  </a:lnTo>
                  <a:lnTo>
                    <a:pt x="220" y="19372"/>
                  </a:lnTo>
                  <a:lnTo>
                    <a:pt x="126" y="20093"/>
                  </a:lnTo>
                  <a:lnTo>
                    <a:pt x="63" y="20783"/>
                  </a:lnTo>
                  <a:lnTo>
                    <a:pt x="32" y="21472"/>
                  </a:lnTo>
                  <a:lnTo>
                    <a:pt x="0" y="22193"/>
                  </a:lnTo>
                  <a:lnTo>
                    <a:pt x="32" y="22883"/>
                  </a:lnTo>
                  <a:lnTo>
                    <a:pt x="63" y="23604"/>
                  </a:lnTo>
                  <a:lnTo>
                    <a:pt x="126" y="24325"/>
                  </a:lnTo>
                  <a:lnTo>
                    <a:pt x="220" y="25046"/>
                  </a:lnTo>
                  <a:lnTo>
                    <a:pt x="345" y="25735"/>
                  </a:lnTo>
                  <a:lnTo>
                    <a:pt x="565" y="26927"/>
                  </a:lnTo>
                  <a:lnTo>
                    <a:pt x="878" y="28149"/>
                  </a:lnTo>
                  <a:lnTo>
                    <a:pt x="1254" y="29340"/>
                  </a:lnTo>
                  <a:lnTo>
                    <a:pt x="1662" y="30531"/>
                  </a:lnTo>
                  <a:lnTo>
                    <a:pt x="2163" y="31691"/>
                  </a:lnTo>
                  <a:lnTo>
                    <a:pt x="2727" y="32820"/>
                  </a:lnTo>
                  <a:lnTo>
                    <a:pt x="3323" y="33885"/>
                  </a:lnTo>
                  <a:lnTo>
                    <a:pt x="3637" y="34418"/>
                  </a:lnTo>
                  <a:lnTo>
                    <a:pt x="3981" y="34920"/>
                  </a:lnTo>
                  <a:lnTo>
                    <a:pt x="4357" y="35421"/>
                  </a:lnTo>
                  <a:lnTo>
                    <a:pt x="4734" y="35892"/>
                  </a:lnTo>
                  <a:lnTo>
                    <a:pt x="5172" y="36393"/>
                  </a:lnTo>
                  <a:lnTo>
                    <a:pt x="5643" y="36832"/>
                  </a:lnTo>
                  <a:lnTo>
                    <a:pt x="6113" y="37302"/>
                  </a:lnTo>
                  <a:lnTo>
                    <a:pt x="6583" y="37710"/>
                  </a:lnTo>
                  <a:lnTo>
                    <a:pt x="7085" y="38086"/>
                  </a:lnTo>
                  <a:lnTo>
                    <a:pt x="7586" y="38431"/>
                  </a:lnTo>
                  <a:lnTo>
                    <a:pt x="8401" y="38964"/>
                  </a:lnTo>
                  <a:lnTo>
                    <a:pt x="9279" y="39559"/>
                  </a:lnTo>
                  <a:lnTo>
                    <a:pt x="9718" y="39810"/>
                  </a:lnTo>
                  <a:lnTo>
                    <a:pt x="10157" y="40029"/>
                  </a:lnTo>
                  <a:lnTo>
                    <a:pt x="10627" y="40217"/>
                  </a:lnTo>
                  <a:lnTo>
                    <a:pt x="11034" y="40343"/>
                  </a:lnTo>
                  <a:lnTo>
                    <a:pt x="10940" y="40092"/>
                  </a:lnTo>
                  <a:lnTo>
                    <a:pt x="10815" y="39810"/>
                  </a:lnTo>
                  <a:lnTo>
                    <a:pt x="10501" y="39277"/>
                  </a:lnTo>
                  <a:lnTo>
                    <a:pt x="10157" y="38776"/>
                  </a:lnTo>
                  <a:lnTo>
                    <a:pt x="9843" y="38243"/>
                  </a:lnTo>
                  <a:lnTo>
                    <a:pt x="9373" y="37302"/>
                  </a:lnTo>
                  <a:lnTo>
                    <a:pt x="8934" y="36268"/>
                  </a:lnTo>
                  <a:lnTo>
                    <a:pt x="8589" y="35233"/>
                  </a:lnTo>
                  <a:lnTo>
                    <a:pt x="8307" y="34168"/>
                  </a:lnTo>
                  <a:lnTo>
                    <a:pt x="8025" y="32882"/>
                  </a:lnTo>
                  <a:lnTo>
                    <a:pt x="7806" y="31597"/>
                  </a:lnTo>
                  <a:lnTo>
                    <a:pt x="7618" y="30281"/>
                  </a:lnTo>
                  <a:lnTo>
                    <a:pt x="7492" y="28964"/>
                  </a:lnTo>
                  <a:lnTo>
                    <a:pt x="7241" y="26300"/>
                  </a:lnTo>
                  <a:lnTo>
                    <a:pt x="7116" y="24983"/>
                  </a:lnTo>
                  <a:lnTo>
                    <a:pt x="6991" y="23698"/>
                  </a:lnTo>
                  <a:lnTo>
                    <a:pt x="6834" y="22193"/>
                  </a:lnTo>
                  <a:lnTo>
                    <a:pt x="6740" y="20720"/>
                  </a:lnTo>
                  <a:lnTo>
                    <a:pt x="6708" y="19215"/>
                  </a:lnTo>
                  <a:lnTo>
                    <a:pt x="6708" y="17711"/>
                  </a:lnTo>
                  <a:lnTo>
                    <a:pt x="6771" y="16206"/>
                  </a:lnTo>
                  <a:lnTo>
                    <a:pt x="6834" y="14733"/>
                  </a:lnTo>
                  <a:lnTo>
                    <a:pt x="6959" y="13228"/>
                  </a:lnTo>
                  <a:lnTo>
                    <a:pt x="7085" y="11755"/>
                  </a:lnTo>
                  <a:lnTo>
                    <a:pt x="7210" y="10783"/>
                  </a:lnTo>
                  <a:lnTo>
                    <a:pt x="7367" y="9843"/>
                  </a:lnTo>
                  <a:lnTo>
                    <a:pt x="7523" y="8934"/>
                  </a:lnTo>
                  <a:lnTo>
                    <a:pt x="7743" y="7993"/>
                  </a:lnTo>
                  <a:lnTo>
                    <a:pt x="7962" y="7084"/>
                  </a:lnTo>
                  <a:lnTo>
                    <a:pt x="8213" y="6175"/>
                  </a:lnTo>
                  <a:lnTo>
                    <a:pt x="8777" y="4357"/>
                  </a:lnTo>
                  <a:lnTo>
                    <a:pt x="8934" y="3950"/>
                  </a:lnTo>
                  <a:lnTo>
                    <a:pt x="9185" y="3417"/>
                  </a:lnTo>
                  <a:lnTo>
                    <a:pt x="9780" y="2132"/>
                  </a:lnTo>
                  <a:lnTo>
                    <a:pt x="10063" y="1473"/>
                  </a:lnTo>
                  <a:lnTo>
                    <a:pt x="10282" y="878"/>
                  </a:lnTo>
                  <a:lnTo>
                    <a:pt x="10345" y="596"/>
                  </a:lnTo>
                  <a:lnTo>
                    <a:pt x="10376" y="376"/>
                  </a:lnTo>
                  <a:lnTo>
                    <a:pt x="10407" y="188"/>
                  </a:lnTo>
                  <a:lnTo>
                    <a:pt x="10376" y="31"/>
                  </a:lnTo>
                  <a:lnTo>
                    <a:pt x="10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5096550" y="3598425"/>
              <a:ext cx="463150" cy="911425"/>
            </a:xfrm>
            <a:custGeom>
              <a:rect b="b" l="l" r="r" t="t"/>
              <a:pathLst>
                <a:path extrusionOk="0" h="36457" w="18526">
                  <a:moveTo>
                    <a:pt x="14263" y="1"/>
                  </a:moveTo>
                  <a:lnTo>
                    <a:pt x="14231" y="126"/>
                  </a:lnTo>
                  <a:lnTo>
                    <a:pt x="14169" y="252"/>
                  </a:lnTo>
                  <a:lnTo>
                    <a:pt x="14137" y="346"/>
                  </a:lnTo>
                  <a:lnTo>
                    <a:pt x="14137" y="471"/>
                  </a:lnTo>
                  <a:lnTo>
                    <a:pt x="14231" y="471"/>
                  </a:lnTo>
                  <a:lnTo>
                    <a:pt x="14388" y="1004"/>
                  </a:lnTo>
                  <a:lnTo>
                    <a:pt x="14482" y="1568"/>
                  </a:lnTo>
                  <a:lnTo>
                    <a:pt x="14545" y="2101"/>
                  </a:lnTo>
                  <a:lnTo>
                    <a:pt x="14576" y="2665"/>
                  </a:lnTo>
                  <a:lnTo>
                    <a:pt x="14545" y="3794"/>
                  </a:lnTo>
                  <a:lnTo>
                    <a:pt x="14514" y="4891"/>
                  </a:lnTo>
                  <a:lnTo>
                    <a:pt x="14514" y="5706"/>
                  </a:lnTo>
                  <a:lnTo>
                    <a:pt x="14482" y="6490"/>
                  </a:lnTo>
                  <a:lnTo>
                    <a:pt x="14451" y="7273"/>
                  </a:lnTo>
                  <a:lnTo>
                    <a:pt x="14357" y="8057"/>
                  </a:lnTo>
                  <a:lnTo>
                    <a:pt x="14263" y="8841"/>
                  </a:lnTo>
                  <a:lnTo>
                    <a:pt x="14106" y="9624"/>
                  </a:lnTo>
                  <a:lnTo>
                    <a:pt x="13887" y="10377"/>
                  </a:lnTo>
                  <a:lnTo>
                    <a:pt x="13636" y="11129"/>
                  </a:lnTo>
                  <a:lnTo>
                    <a:pt x="13385" y="11787"/>
                  </a:lnTo>
                  <a:lnTo>
                    <a:pt x="13103" y="12414"/>
                  </a:lnTo>
                  <a:lnTo>
                    <a:pt x="12789" y="13010"/>
                  </a:lnTo>
                  <a:lnTo>
                    <a:pt x="12476" y="13637"/>
                  </a:lnTo>
                  <a:lnTo>
                    <a:pt x="12100" y="14232"/>
                  </a:lnTo>
                  <a:lnTo>
                    <a:pt x="11724" y="14828"/>
                  </a:lnTo>
                  <a:lnTo>
                    <a:pt x="10940" y="16019"/>
                  </a:lnTo>
                  <a:lnTo>
                    <a:pt x="10125" y="17179"/>
                  </a:lnTo>
                  <a:lnTo>
                    <a:pt x="9279" y="18307"/>
                  </a:lnTo>
                  <a:lnTo>
                    <a:pt x="8432" y="19436"/>
                  </a:lnTo>
                  <a:lnTo>
                    <a:pt x="7649" y="20564"/>
                  </a:lnTo>
                  <a:lnTo>
                    <a:pt x="6865" y="21755"/>
                  </a:lnTo>
                  <a:lnTo>
                    <a:pt x="6113" y="22978"/>
                  </a:lnTo>
                  <a:lnTo>
                    <a:pt x="5392" y="24232"/>
                  </a:lnTo>
                  <a:lnTo>
                    <a:pt x="4702" y="25517"/>
                  </a:lnTo>
                  <a:lnTo>
                    <a:pt x="4013" y="26833"/>
                  </a:lnTo>
                  <a:lnTo>
                    <a:pt x="3386" y="28119"/>
                  </a:lnTo>
                  <a:lnTo>
                    <a:pt x="2132" y="30720"/>
                  </a:lnTo>
                  <a:lnTo>
                    <a:pt x="1505" y="32068"/>
                  </a:lnTo>
                  <a:lnTo>
                    <a:pt x="1160" y="32789"/>
                  </a:lnTo>
                  <a:lnTo>
                    <a:pt x="847" y="33541"/>
                  </a:lnTo>
                  <a:lnTo>
                    <a:pt x="533" y="34294"/>
                  </a:lnTo>
                  <a:lnTo>
                    <a:pt x="282" y="35046"/>
                  </a:lnTo>
                  <a:lnTo>
                    <a:pt x="94" y="35767"/>
                  </a:lnTo>
                  <a:lnTo>
                    <a:pt x="32" y="36143"/>
                  </a:lnTo>
                  <a:lnTo>
                    <a:pt x="0" y="36457"/>
                  </a:lnTo>
                  <a:lnTo>
                    <a:pt x="627" y="36269"/>
                  </a:lnTo>
                  <a:lnTo>
                    <a:pt x="1285" y="36081"/>
                  </a:lnTo>
                  <a:lnTo>
                    <a:pt x="2602" y="35736"/>
                  </a:lnTo>
                  <a:lnTo>
                    <a:pt x="3229" y="35548"/>
                  </a:lnTo>
                  <a:lnTo>
                    <a:pt x="3887" y="35360"/>
                  </a:lnTo>
                  <a:lnTo>
                    <a:pt x="4545" y="35140"/>
                  </a:lnTo>
                  <a:lnTo>
                    <a:pt x="5172" y="34889"/>
                  </a:lnTo>
                  <a:lnTo>
                    <a:pt x="5925" y="34513"/>
                  </a:lnTo>
                  <a:lnTo>
                    <a:pt x="6677" y="34106"/>
                  </a:lnTo>
                  <a:lnTo>
                    <a:pt x="7429" y="33667"/>
                  </a:lnTo>
                  <a:lnTo>
                    <a:pt x="8150" y="33165"/>
                  </a:lnTo>
                  <a:lnTo>
                    <a:pt x="8871" y="32664"/>
                  </a:lnTo>
                  <a:lnTo>
                    <a:pt x="9561" y="32100"/>
                  </a:lnTo>
                  <a:lnTo>
                    <a:pt x="10219" y="31567"/>
                  </a:lnTo>
                  <a:lnTo>
                    <a:pt x="10846" y="31002"/>
                  </a:lnTo>
                  <a:lnTo>
                    <a:pt x="12006" y="29968"/>
                  </a:lnTo>
                  <a:lnTo>
                    <a:pt x="13166" y="28871"/>
                  </a:lnTo>
                  <a:lnTo>
                    <a:pt x="13730" y="28307"/>
                  </a:lnTo>
                  <a:lnTo>
                    <a:pt x="14263" y="27711"/>
                  </a:lnTo>
                  <a:lnTo>
                    <a:pt x="14764" y="27115"/>
                  </a:lnTo>
                  <a:lnTo>
                    <a:pt x="15203" y="26489"/>
                  </a:lnTo>
                  <a:lnTo>
                    <a:pt x="15611" y="25768"/>
                  </a:lnTo>
                  <a:lnTo>
                    <a:pt x="15955" y="24984"/>
                  </a:lnTo>
                  <a:lnTo>
                    <a:pt x="16300" y="24169"/>
                  </a:lnTo>
                  <a:lnTo>
                    <a:pt x="16614" y="23323"/>
                  </a:lnTo>
                  <a:lnTo>
                    <a:pt x="16896" y="22445"/>
                  </a:lnTo>
                  <a:lnTo>
                    <a:pt x="17147" y="21599"/>
                  </a:lnTo>
                  <a:lnTo>
                    <a:pt x="17585" y="19937"/>
                  </a:lnTo>
                  <a:lnTo>
                    <a:pt x="17774" y="19091"/>
                  </a:lnTo>
                  <a:lnTo>
                    <a:pt x="17962" y="18213"/>
                  </a:lnTo>
                  <a:lnTo>
                    <a:pt x="18150" y="17335"/>
                  </a:lnTo>
                  <a:lnTo>
                    <a:pt x="18275" y="16458"/>
                  </a:lnTo>
                  <a:lnTo>
                    <a:pt x="18369" y="15549"/>
                  </a:lnTo>
                  <a:lnTo>
                    <a:pt x="18463" y="14671"/>
                  </a:lnTo>
                  <a:lnTo>
                    <a:pt x="18526" y="13762"/>
                  </a:lnTo>
                  <a:lnTo>
                    <a:pt x="18526" y="12884"/>
                  </a:lnTo>
                  <a:lnTo>
                    <a:pt x="18526" y="11975"/>
                  </a:lnTo>
                  <a:lnTo>
                    <a:pt x="18494" y="11098"/>
                  </a:lnTo>
                  <a:lnTo>
                    <a:pt x="18432" y="10220"/>
                  </a:lnTo>
                  <a:lnTo>
                    <a:pt x="18338" y="9311"/>
                  </a:lnTo>
                  <a:lnTo>
                    <a:pt x="18244" y="8433"/>
                  </a:lnTo>
                  <a:lnTo>
                    <a:pt x="18087" y="7555"/>
                  </a:lnTo>
                  <a:lnTo>
                    <a:pt x="17899" y="6678"/>
                  </a:lnTo>
                  <a:lnTo>
                    <a:pt x="17679" y="5800"/>
                  </a:lnTo>
                  <a:lnTo>
                    <a:pt x="17460" y="5079"/>
                  </a:lnTo>
                  <a:lnTo>
                    <a:pt x="17178" y="4264"/>
                  </a:lnTo>
                  <a:lnTo>
                    <a:pt x="16864" y="3418"/>
                  </a:lnTo>
                  <a:lnTo>
                    <a:pt x="16457" y="2571"/>
                  </a:lnTo>
                  <a:lnTo>
                    <a:pt x="16238" y="2164"/>
                  </a:lnTo>
                  <a:lnTo>
                    <a:pt x="15987" y="1756"/>
                  </a:lnTo>
                  <a:lnTo>
                    <a:pt x="15736" y="1380"/>
                  </a:lnTo>
                  <a:lnTo>
                    <a:pt x="15485" y="1035"/>
                  </a:lnTo>
                  <a:lnTo>
                    <a:pt x="15203" y="722"/>
                  </a:lnTo>
                  <a:lnTo>
                    <a:pt x="14890" y="440"/>
                  </a:lnTo>
                  <a:lnTo>
                    <a:pt x="14576" y="189"/>
                  </a:lnTo>
                  <a:lnTo>
                    <a:pt x="14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374125" y="3094550"/>
              <a:ext cx="572100" cy="829125"/>
            </a:xfrm>
            <a:custGeom>
              <a:rect b="b" l="l" r="r" t="t"/>
              <a:pathLst>
                <a:path extrusionOk="0" h="33165" w="22884">
                  <a:moveTo>
                    <a:pt x="1254" y="0"/>
                  </a:moveTo>
                  <a:lnTo>
                    <a:pt x="816" y="32"/>
                  </a:lnTo>
                  <a:lnTo>
                    <a:pt x="377" y="94"/>
                  </a:lnTo>
                  <a:lnTo>
                    <a:pt x="1" y="220"/>
                  </a:lnTo>
                  <a:lnTo>
                    <a:pt x="565" y="470"/>
                  </a:lnTo>
                  <a:lnTo>
                    <a:pt x="1098" y="753"/>
                  </a:lnTo>
                  <a:lnTo>
                    <a:pt x="1568" y="1097"/>
                  </a:lnTo>
                  <a:lnTo>
                    <a:pt x="2007" y="1474"/>
                  </a:lnTo>
                  <a:lnTo>
                    <a:pt x="2414" y="1912"/>
                  </a:lnTo>
                  <a:lnTo>
                    <a:pt x="2790" y="2351"/>
                  </a:lnTo>
                  <a:lnTo>
                    <a:pt x="3166" y="2821"/>
                  </a:lnTo>
                  <a:lnTo>
                    <a:pt x="3480" y="3323"/>
                  </a:lnTo>
                  <a:lnTo>
                    <a:pt x="3793" y="3856"/>
                  </a:lnTo>
                  <a:lnTo>
                    <a:pt x="4076" y="4389"/>
                  </a:lnTo>
                  <a:lnTo>
                    <a:pt x="4640" y="5486"/>
                  </a:lnTo>
                  <a:lnTo>
                    <a:pt x="5173" y="6552"/>
                  </a:lnTo>
                  <a:lnTo>
                    <a:pt x="5706" y="7617"/>
                  </a:lnTo>
                  <a:lnTo>
                    <a:pt x="7147" y="10188"/>
                  </a:lnTo>
                  <a:lnTo>
                    <a:pt x="8589" y="12727"/>
                  </a:lnTo>
                  <a:lnTo>
                    <a:pt x="10094" y="15235"/>
                  </a:lnTo>
                  <a:lnTo>
                    <a:pt x="11661" y="17742"/>
                  </a:lnTo>
                  <a:lnTo>
                    <a:pt x="12226" y="18714"/>
                  </a:lnTo>
                  <a:lnTo>
                    <a:pt x="12790" y="19686"/>
                  </a:lnTo>
                  <a:lnTo>
                    <a:pt x="13887" y="21661"/>
                  </a:lnTo>
                  <a:lnTo>
                    <a:pt x="14953" y="23667"/>
                  </a:lnTo>
                  <a:lnTo>
                    <a:pt x="16018" y="25642"/>
                  </a:lnTo>
                  <a:lnTo>
                    <a:pt x="17116" y="27616"/>
                  </a:lnTo>
                  <a:lnTo>
                    <a:pt x="17711" y="28588"/>
                  </a:lnTo>
                  <a:lnTo>
                    <a:pt x="18307" y="29560"/>
                  </a:lnTo>
                  <a:lnTo>
                    <a:pt x="18934" y="30500"/>
                  </a:lnTo>
                  <a:lnTo>
                    <a:pt x="19592" y="31409"/>
                  </a:lnTo>
                  <a:lnTo>
                    <a:pt x="20250" y="32287"/>
                  </a:lnTo>
                  <a:lnTo>
                    <a:pt x="21002" y="33165"/>
                  </a:lnTo>
                  <a:lnTo>
                    <a:pt x="21473" y="32068"/>
                  </a:lnTo>
                  <a:lnTo>
                    <a:pt x="21880" y="30939"/>
                  </a:lnTo>
                  <a:lnTo>
                    <a:pt x="22194" y="29811"/>
                  </a:lnTo>
                  <a:lnTo>
                    <a:pt x="22476" y="28651"/>
                  </a:lnTo>
                  <a:lnTo>
                    <a:pt x="22664" y="27522"/>
                  </a:lnTo>
                  <a:lnTo>
                    <a:pt x="22789" y="26362"/>
                  </a:lnTo>
                  <a:lnTo>
                    <a:pt x="22852" y="25203"/>
                  </a:lnTo>
                  <a:lnTo>
                    <a:pt x="22883" y="24043"/>
                  </a:lnTo>
                  <a:lnTo>
                    <a:pt x="22821" y="22883"/>
                  </a:lnTo>
                  <a:lnTo>
                    <a:pt x="22695" y="21755"/>
                  </a:lnTo>
                  <a:lnTo>
                    <a:pt x="22538" y="20595"/>
                  </a:lnTo>
                  <a:lnTo>
                    <a:pt x="22288" y="19466"/>
                  </a:lnTo>
                  <a:lnTo>
                    <a:pt x="22006" y="18338"/>
                  </a:lnTo>
                  <a:lnTo>
                    <a:pt x="21661" y="17241"/>
                  </a:lnTo>
                  <a:lnTo>
                    <a:pt x="21285" y="16144"/>
                  </a:lnTo>
                  <a:lnTo>
                    <a:pt x="20846" y="15078"/>
                  </a:lnTo>
                  <a:lnTo>
                    <a:pt x="20344" y="14012"/>
                  </a:lnTo>
                  <a:lnTo>
                    <a:pt x="19811" y="12978"/>
                  </a:lnTo>
                  <a:lnTo>
                    <a:pt x="19216" y="11975"/>
                  </a:lnTo>
                  <a:lnTo>
                    <a:pt x="18589" y="11003"/>
                  </a:lnTo>
                  <a:lnTo>
                    <a:pt x="17931" y="10031"/>
                  </a:lnTo>
                  <a:lnTo>
                    <a:pt x="17210" y="9122"/>
                  </a:lnTo>
                  <a:lnTo>
                    <a:pt x="16457" y="8213"/>
                  </a:lnTo>
                  <a:lnTo>
                    <a:pt x="15674" y="7367"/>
                  </a:lnTo>
                  <a:lnTo>
                    <a:pt x="14827" y="6552"/>
                  </a:lnTo>
                  <a:lnTo>
                    <a:pt x="13981" y="5768"/>
                  </a:lnTo>
                  <a:lnTo>
                    <a:pt x="13072" y="5047"/>
                  </a:lnTo>
                  <a:lnTo>
                    <a:pt x="12163" y="4357"/>
                  </a:lnTo>
                  <a:lnTo>
                    <a:pt x="11191" y="3699"/>
                  </a:lnTo>
                  <a:lnTo>
                    <a:pt x="10219" y="3104"/>
                  </a:lnTo>
                  <a:lnTo>
                    <a:pt x="9185" y="2571"/>
                  </a:lnTo>
                  <a:lnTo>
                    <a:pt x="8151" y="2069"/>
                  </a:lnTo>
                  <a:lnTo>
                    <a:pt x="7085" y="1599"/>
                  </a:lnTo>
                  <a:lnTo>
                    <a:pt x="5988" y="1160"/>
                  </a:lnTo>
                  <a:lnTo>
                    <a:pt x="4891" y="721"/>
                  </a:lnTo>
                  <a:lnTo>
                    <a:pt x="3762" y="376"/>
                  </a:lnTo>
                  <a:lnTo>
                    <a:pt x="3229" y="251"/>
                  </a:lnTo>
                  <a:lnTo>
                    <a:pt x="2728" y="126"/>
                  </a:lnTo>
                  <a:lnTo>
                    <a:pt x="2195" y="63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2010500" y="3520850"/>
              <a:ext cx="121500" cy="157550"/>
            </a:xfrm>
            <a:custGeom>
              <a:rect b="b" l="l" r="r" t="t"/>
              <a:pathLst>
                <a:path extrusionOk="0" h="6302" w="4860">
                  <a:moveTo>
                    <a:pt x="2289" y="1"/>
                  </a:moveTo>
                  <a:lnTo>
                    <a:pt x="1944" y="32"/>
                  </a:lnTo>
                  <a:lnTo>
                    <a:pt x="1600" y="95"/>
                  </a:lnTo>
                  <a:lnTo>
                    <a:pt x="1286" y="220"/>
                  </a:lnTo>
                  <a:lnTo>
                    <a:pt x="973" y="377"/>
                  </a:lnTo>
                  <a:lnTo>
                    <a:pt x="691" y="628"/>
                  </a:lnTo>
                  <a:lnTo>
                    <a:pt x="565" y="784"/>
                  </a:lnTo>
                  <a:lnTo>
                    <a:pt x="408" y="941"/>
                  </a:lnTo>
                  <a:lnTo>
                    <a:pt x="314" y="1129"/>
                  </a:lnTo>
                  <a:lnTo>
                    <a:pt x="220" y="1317"/>
                  </a:lnTo>
                  <a:lnTo>
                    <a:pt x="95" y="1725"/>
                  </a:lnTo>
                  <a:lnTo>
                    <a:pt x="1" y="2132"/>
                  </a:lnTo>
                  <a:lnTo>
                    <a:pt x="1" y="2571"/>
                  </a:lnTo>
                  <a:lnTo>
                    <a:pt x="1" y="3010"/>
                  </a:lnTo>
                  <a:lnTo>
                    <a:pt x="64" y="3417"/>
                  </a:lnTo>
                  <a:lnTo>
                    <a:pt x="158" y="3825"/>
                  </a:lnTo>
                  <a:lnTo>
                    <a:pt x="252" y="4138"/>
                  </a:lnTo>
                  <a:lnTo>
                    <a:pt x="346" y="4420"/>
                  </a:lnTo>
                  <a:lnTo>
                    <a:pt x="502" y="4703"/>
                  </a:lnTo>
                  <a:lnTo>
                    <a:pt x="659" y="4985"/>
                  </a:lnTo>
                  <a:lnTo>
                    <a:pt x="847" y="5235"/>
                  </a:lnTo>
                  <a:lnTo>
                    <a:pt x="1035" y="5455"/>
                  </a:lnTo>
                  <a:lnTo>
                    <a:pt x="1286" y="5674"/>
                  </a:lnTo>
                  <a:lnTo>
                    <a:pt x="1537" y="5862"/>
                  </a:lnTo>
                  <a:lnTo>
                    <a:pt x="1694" y="5988"/>
                  </a:lnTo>
                  <a:lnTo>
                    <a:pt x="1850" y="6082"/>
                  </a:lnTo>
                  <a:lnTo>
                    <a:pt x="2038" y="6176"/>
                  </a:lnTo>
                  <a:lnTo>
                    <a:pt x="2258" y="6239"/>
                  </a:lnTo>
                  <a:lnTo>
                    <a:pt x="2571" y="6301"/>
                  </a:lnTo>
                  <a:lnTo>
                    <a:pt x="2885" y="6301"/>
                  </a:lnTo>
                  <a:lnTo>
                    <a:pt x="3230" y="6239"/>
                  </a:lnTo>
                  <a:lnTo>
                    <a:pt x="3543" y="6176"/>
                  </a:lnTo>
                  <a:lnTo>
                    <a:pt x="3856" y="6019"/>
                  </a:lnTo>
                  <a:lnTo>
                    <a:pt x="4107" y="5831"/>
                  </a:lnTo>
                  <a:lnTo>
                    <a:pt x="4358" y="5612"/>
                  </a:lnTo>
                  <a:lnTo>
                    <a:pt x="4421" y="5486"/>
                  </a:lnTo>
                  <a:lnTo>
                    <a:pt x="4515" y="5330"/>
                  </a:lnTo>
                  <a:lnTo>
                    <a:pt x="4703" y="4859"/>
                  </a:lnTo>
                  <a:lnTo>
                    <a:pt x="4797" y="4420"/>
                  </a:lnTo>
                  <a:lnTo>
                    <a:pt x="4860" y="3950"/>
                  </a:lnTo>
                  <a:lnTo>
                    <a:pt x="4860" y="3449"/>
                  </a:lnTo>
                  <a:lnTo>
                    <a:pt x="4828" y="3073"/>
                  </a:lnTo>
                  <a:lnTo>
                    <a:pt x="4766" y="2665"/>
                  </a:lnTo>
                  <a:lnTo>
                    <a:pt x="4671" y="2289"/>
                  </a:lnTo>
                  <a:lnTo>
                    <a:pt x="4546" y="1913"/>
                  </a:lnTo>
                  <a:lnTo>
                    <a:pt x="4327" y="1443"/>
                  </a:lnTo>
                  <a:lnTo>
                    <a:pt x="4201" y="1223"/>
                  </a:lnTo>
                  <a:lnTo>
                    <a:pt x="4076" y="1004"/>
                  </a:lnTo>
                  <a:lnTo>
                    <a:pt x="3919" y="784"/>
                  </a:lnTo>
                  <a:lnTo>
                    <a:pt x="3731" y="596"/>
                  </a:lnTo>
                  <a:lnTo>
                    <a:pt x="3543" y="439"/>
                  </a:lnTo>
                  <a:lnTo>
                    <a:pt x="3292" y="283"/>
                  </a:lnTo>
                  <a:lnTo>
                    <a:pt x="2979" y="126"/>
                  </a:lnTo>
                  <a:lnTo>
                    <a:pt x="2634" y="63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2131975" y="3889950"/>
              <a:ext cx="141075" cy="177150"/>
            </a:xfrm>
            <a:custGeom>
              <a:rect b="b" l="l" r="r" t="t"/>
              <a:pathLst>
                <a:path extrusionOk="0" h="7086" w="5643">
                  <a:moveTo>
                    <a:pt x="3072" y="1"/>
                  </a:moveTo>
                  <a:lnTo>
                    <a:pt x="2884" y="32"/>
                  </a:lnTo>
                  <a:lnTo>
                    <a:pt x="2665" y="63"/>
                  </a:lnTo>
                  <a:lnTo>
                    <a:pt x="2446" y="126"/>
                  </a:lnTo>
                  <a:lnTo>
                    <a:pt x="2257" y="220"/>
                  </a:lnTo>
                  <a:lnTo>
                    <a:pt x="2038" y="314"/>
                  </a:lnTo>
                  <a:lnTo>
                    <a:pt x="1850" y="440"/>
                  </a:lnTo>
                  <a:lnTo>
                    <a:pt x="1693" y="565"/>
                  </a:lnTo>
                  <a:lnTo>
                    <a:pt x="1505" y="722"/>
                  </a:lnTo>
                  <a:lnTo>
                    <a:pt x="1286" y="847"/>
                  </a:lnTo>
                  <a:lnTo>
                    <a:pt x="1066" y="1004"/>
                  </a:lnTo>
                  <a:lnTo>
                    <a:pt x="878" y="1161"/>
                  </a:lnTo>
                  <a:lnTo>
                    <a:pt x="690" y="1349"/>
                  </a:lnTo>
                  <a:lnTo>
                    <a:pt x="533" y="1568"/>
                  </a:lnTo>
                  <a:lnTo>
                    <a:pt x="408" y="1787"/>
                  </a:lnTo>
                  <a:lnTo>
                    <a:pt x="314" y="2007"/>
                  </a:lnTo>
                  <a:lnTo>
                    <a:pt x="220" y="2258"/>
                  </a:lnTo>
                  <a:lnTo>
                    <a:pt x="126" y="2602"/>
                  </a:lnTo>
                  <a:lnTo>
                    <a:pt x="63" y="2947"/>
                  </a:lnTo>
                  <a:lnTo>
                    <a:pt x="32" y="3323"/>
                  </a:lnTo>
                  <a:lnTo>
                    <a:pt x="1" y="3700"/>
                  </a:lnTo>
                  <a:lnTo>
                    <a:pt x="1" y="4076"/>
                  </a:lnTo>
                  <a:lnTo>
                    <a:pt x="32" y="4452"/>
                  </a:lnTo>
                  <a:lnTo>
                    <a:pt x="95" y="4828"/>
                  </a:lnTo>
                  <a:lnTo>
                    <a:pt x="220" y="5173"/>
                  </a:lnTo>
                  <a:lnTo>
                    <a:pt x="314" y="5455"/>
                  </a:lnTo>
                  <a:lnTo>
                    <a:pt x="439" y="5706"/>
                  </a:lnTo>
                  <a:lnTo>
                    <a:pt x="596" y="5957"/>
                  </a:lnTo>
                  <a:lnTo>
                    <a:pt x="784" y="6176"/>
                  </a:lnTo>
                  <a:lnTo>
                    <a:pt x="972" y="6364"/>
                  </a:lnTo>
                  <a:lnTo>
                    <a:pt x="1192" y="6552"/>
                  </a:lnTo>
                  <a:lnTo>
                    <a:pt x="1411" y="6709"/>
                  </a:lnTo>
                  <a:lnTo>
                    <a:pt x="1631" y="6834"/>
                  </a:lnTo>
                  <a:lnTo>
                    <a:pt x="1881" y="6928"/>
                  </a:lnTo>
                  <a:lnTo>
                    <a:pt x="2163" y="7022"/>
                  </a:lnTo>
                  <a:lnTo>
                    <a:pt x="2414" y="7085"/>
                  </a:lnTo>
                  <a:lnTo>
                    <a:pt x="2978" y="7085"/>
                  </a:lnTo>
                  <a:lnTo>
                    <a:pt x="3261" y="7054"/>
                  </a:lnTo>
                  <a:lnTo>
                    <a:pt x="3543" y="6960"/>
                  </a:lnTo>
                  <a:lnTo>
                    <a:pt x="3825" y="6866"/>
                  </a:lnTo>
                  <a:lnTo>
                    <a:pt x="4044" y="6772"/>
                  </a:lnTo>
                  <a:lnTo>
                    <a:pt x="4264" y="6646"/>
                  </a:lnTo>
                  <a:lnTo>
                    <a:pt x="4452" y="6489"/>
                  </a:lnTo>
                  <a:lnTo>
                    <a:pt x="4640" y="6333"/>
                  </a:lnTo>
                  <a:lnTo>
                    <a:pt x="4797" y="6176"/>
                  </a:lnTo>
                  <a:lnTo>
                    <a:pt x="4922" y="5988"/>
                  </a:lnTo>
                  <a:lnTo>
                    <a:pt x="5173" y="5580"/>
                  </a:lnTo>
                  <a:lnTo>
                    <a:pt x="5361" y="5142"/>
                  </a:lnTo>
                  <a:lnTo>
                    <a:pt x="5517" y="4703"/>
                  </a:lnTo>
                  <a:lnTo>
                    <a:pt x="5612" y="4201"/>
                  </a:lnTo>
                  <a:lnTo>
                    <a:pt x="5643" y="3731"/>
                  </a:lnTo>
                  <a:lnTo>
                    <a:pt x="5643" y="3323"/>
                  </a:lnTo>
                  <a:lnTo>
                    <a:pt x="5612" y="2916"/>
                  </a:lnTo>
                  <a:lnTo>
                    <a:pt x="5517" y="2508"/>
                  </a:lnTo>
                  <a:lnTo>
                    <a:pt x="5423" y="2101"/>
                  </a:lnTo>
                  <a:lnTo>
                    <a:pt x="5267" y="1725"/>
                  </a:lnTo>
                  <a:lnTo>
                    <a:pt x="5079" y="1380"/>
                  </a:lnTo>
                  <a:lnTo>
                    <a:pt x="4859" y="1004"/>
                  </a:lnTo>
                  <a:lnTo>
                    <a:pt x="4608" y="659"/>
                  </a:lnTo>
                  <a:lnTo>
                    <a:pt x="4452" y="502"/>
                  </a:lnTo>
                  <a:lnTo>
                    <a:pt x="4295" y="346"/>
                  </a:lnTo>
                  <a:lnTo>
                    <a:pt x="4107" y="220"/>
                  </a:lnTo>
                  <a:lnTo>
                    <a:pt x="3919" y="157"/>
                  </a:lnTo>
                  <a:lnTo>
                    <a:pt x="3731" y="63"/>
                  </a:lnTo>
                  <a:lnTo>
                    <a:pt x="3511" y="32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1776200" y="3812375"/>
              <a:ext cx="141875" cy="162250"/>
            </a:xfrm>
            <a:custGeom>
              <a:rect b="b" l="l" r="r" t="t"/>
              <a:pathLst>
                <a:path extrusionOk="0" h="6490" w="5675">
                  <a:moveTo>
                    <a:pt x="3041" y="0"/>
                  </a:moveTo>
                  <a:lnTo>
                    <a:pt x="2728" y="32"/>
                  </a:lnTo>
                  <a:lnTo>
                    <a:pt x="2414" y="95"/>
                  </a:lnTo>
                  <a:lnTo>
                    <a:pt x="2101" y="220"/>
                  </a:lnTo>
                  <a:lnTo>
                    <a:pt x="1693" y="345"/>
                  </a:lnTo>
                  <a:lnTo>
                    <a:pt x="1317" y="502"/>
                  </a:lnTo>
                  <a:lnTo>
                    <a:pt x="1035" y="690"/>
                  </a:lnTo>
                  <a:lnTo>
                    <a:pt x="753" y="941"/>
                  </a:lnTo>
                  <a:lnTo>
                    <a:pt x="533" y="1223"/>
                  </a:lnTo>
                  <a:lnTo>
                    <a:pt x="345" y="1536"/>
                  </a:lnTo>
                  <a:lnTo>
                    <a:pt x="188" y="1850"/>
                  </a:lnTo>
                  <a:lnTo>
                    <a:pt x="94" y="2195"/>
                  </a:lnTo>
                  <a:lnTo>
                    <a:pt x="0" y="2540"/>
                  </a:lnTo>
                  <a:lnTo>
                    <a:pt x="0" y="2884"/>
                  </a:lnTo>
                  <a:lnTo>
                    <a:pt x="32" y="3355"/>
                  </a:lnTo>
                  <a:lnTo>
                    <a:pt x="94" y="3825"/>
                  </a:lnTo>
                  <a:lnTo>
                    <a:pt x="220" y="4264"/>
                  </a:lnTo>
                  <a:lnTo>
                    <a:pt x="408" y="4702"/>
                  </a:lnTo>
                  <a:lnTo>
                    <a:pt x="627" y="5141"/>
                  </a:lnTo>
                  <a:lnTo>
                    <a:pt x="909" y="5517"/>
                  </a:lnTo>
                  <a:lnTo>
                    <a:pt x="1254" y="5831"/>
                  </a:lnTo>
                  <a:lnTo>
                    <a:pt x="1442" y="5988"/>
                  </a:lnTo>
                  <a:lnTo>
                    <a:pt x="1630" y="6113"/>
                  </a:lnTo>
                  <a:lnTo>
                    <a:pt x="1944" y="6270"/>
                  </a:lnTo>
                  <a:lnTo>
                    <a:pt x="2289" y="6395"/>
                  </a:lnTo>
                  <a:lnTo>
                    <a:pt x="2633" y="6458"/>
                  </a:lnTo>
                  <a:lnTo>
                    <a:pt x="2978" y="6489"/>
                  </a:lnTo>
                  <a:lnTo>
                    <a:pt x="3323" y="6489"/>
                  </a:lnTo>
                  <a:lnTo>
                    <a:pt x="3668" y="6426"/>
                  </a:lnTo>
                  <a:lnTo>
                    <a:pt x="4013" y="6301"/>
                  </a:lnTo>
                  <a:lnTo>
                    <a:pt x="4326" y="6144"/>
                  </a:lnTo>
                  <a:lnTo>
                    <a:pt x="4640" y="5956"/>
                  </a:lnTo>
                  <a:lnTo>
                    <a:pt x="4890" y="5705"/>
                  </a:lnTo>
                  <a:lnTo>
                    <a:pt x="5110" y="5423"/>
                  </a:lnTo>
                  <a:lnTo>
                    <a:pt x="5298" y="5141"/>
                  </a:lnTo>
                  <a:lnTo>
                    <a:pt x="5455" y="4828"/>
                  </a:lnTo>
                  <a:lnTo>
                    <a:pt x="5549" y="4483"/>
                  </a:lnTo>
                  <a:lnTo>
                    <a:pt x="5611" y="4138"/>
                  </a:lnTo>
                  <a:lnTo>
                    <a:pt x="5674" y="3793"/>
                  </a:lnTo>
                  <a:lnTo>
                    <a:pt x="5674" y="3449"/>
                  </a:lnTo>
                  <a:lnTo>
                    <a:pt x="5674" y="3104"/>
                  </a:lnTo>
                  <a:lnTo>
                    <a:pt x="5643" y="2728"/>
                  </a:lnTo>
                  <a:lnTo>
                    <a:pt x="5580" y="2383"/>
                  </a:lnTo>
                  <a:lnTo>
                    <a:pt x="5486" y="2038"/>
                  </a:lnTo>
                  <a:lnTo>
                    <a:pt x="5361" y="1693"/>
                  </a:lnTo>
                  <a:lnTo>
                    <a:pt x="5204" y="1380"/>
                  </a:lnTo>
                  <a:lnTo>
                    <a:pt x="5016" y="1066"/>
                  </a:lnTo>
                  <a:lnTo>
                    <a:pt x="4671" y="690"/>
                  </a:lnTo>
                  <a:lnTo>
                    <a:pt x="4483" y="502"/>
                  </a:lnTo>
                  <a:lnTo>
                    <a:pt x="4295" y="377"/>
                  </a:lnTo>
                  <a:lnTo>
                    <a:pt x="4107" y="251"/>
                  </a:lnTo>
                  <a:lnTo>
                    <a:pt x="3887" y="157"/>
                  </a:lnTo>
                  <a:lnTo>
                    <a:pt x="3637" y="63"/>
                  </a:lnTo>
                  <a:lnTo>
                    <a:pt x="3386" y="32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1923525" y="4199500"/>
              <a:ext cx="132450" cy="166950"/>
            </a:xfrm>
            <a:custGeom>
              <a:rect b="b" l="l" r="r" t="t"/>
              <a:pathLst>
                <a:path extrusionOk="0" h="6678" w="5298">
                  <a:moveTo>
                    <a:pt x="2351" y="1"/>
                  </a:moveTo>
                  <a:lnTo>
                    <a:pt x="2101" y="32"/>
                  </a:lnTo>
                  <a:lnTo>
                    <a:pt x="1881" y="95"/>
                  </a:lnTo>
                  <a:lnTo>
                    <a:pt x="1662" y="157"/>
                  </a:lnTo>
                  <a:lnTo>
                    <a:pt x="1442" y="283"/>
                  </a:lnTo>
                  <a:lnTo>
                    <a:pt x="1223" y="408"/>
                  </a:lnTo>
                  <a:lnTo>
                    <a:pt x="1004" y="533"/>
                  </a:lnTo>
                  <a:lnTo>
                    <a:pt x="815" y="722"/>
                  </a:lnTo>
                  <a:lnTo>
                    <a:pt x="596" y="972"/>
                  </a:lnTo>
                  <a:lnTo>
                    <a:pt x="439" y="1254"/>
                  </a:lnTo>
                  <a:lnTo>
                    <a:pt x="283" y="1568"/>
                  </a:lnTo>
                  <a:lnTo>
                    <a:pt x="157" y="1850"/>
                  </a:lnTo>
                  <a:lnTo>
                    <a:pt x="63" y="2163"/>
                  </a:lnTo>
                  <a:lnTo>
                    <a:pt x="32" y="2508"/>
                  </a:lnTo>
                  <a:lnTo>
                    <a:pt x="0" y="2822"/>
                  </a:lnTo>
                  <a:lnTo>
                    <a:pt x="0" y="3167"/>
                  </a:lnTo>
                  <a:lnTo>
                    <a:pt x="32" y="3637"/>
                  </a:lnTo>
                  <a:lnTo>
                    <a:pt x="95" y="4107"/>
                  </a:lnTo>
                  <a:lnTo>
                    <a:pt x="189" y="4577"/>
                  </a:lnTo>
                  <a:lnTo>
                    <a:pt x="345" y="5016"/>
                  </a:lnTo>
                  <a:lnTo>
                    <a:pt x="533" y="5455"/>
                  </a:lnTo>
                  <a:lnTo>
                    <a:pt x="627" y="5643"/>
                  </a:lnTo>
                  <a:lnTo>
                    <a:pt x="753" y="5831"/>
                  </a:lnTo>
                  <a:lnTo>
                    <a:pt x="878" y="6019"/>
                  </a:lnTo>
                  <a:lnTo>
                    <a:pt x="1066" y="6176"/>
                  </a:lnTo>
                  <a:lnTo>
                    <a:pt x="1223" y="6301"/>
                  </a:lnTo>
                  <a:lnTo>
                    <a:pt x="1442" y="6427"/>
                  </a:lnTo>
                  <a:lnTo>
                    <a:pt x="1662" y="6521"/>
                  </a:lnTo>
                  <a:lnTo>
                    <a:pt x="1913" y="6615"/>
                  </a:lnTo>
                  <a:lnTo>
                    <a:pt x="2163" y="6646"/>
                  </a:lnTo>
                  <a:lnTo>
                    <a:pt x="2383" y="6677"/>
                  </a:lnTo>
                  <a:lnTo>
                    <a:pt x="2634" y="6677"/>
                  </a:lnTo>
                  <a:lnTo>
                    <a:pt x="2884" y="6646"/>
                  </a:lnTo>
                  <a:lnTo>
                    <a:pt x="3135" y="6583"/>
                  </a:lnTo>
                  <a:lnTo>
                    <a:pt x="3355" y="6489"/>
                  </a:lnTo>
                  <a:lnTo>
                    <a:pt x="3605" y="6395"/>
                  </a:lnTo>
                  <a:lnTo>
                    <a:pt x="3825" y="6238"/>
                  </a:lnTo>
                  <a:lnTo>
                    <a:pt x="4013" y="6082"/>
                  </a:lnTo>
                  <a:lnTo>
                    <a:pt x="4201" y="5894"/>
                  </a:lnTo>
                  <a:lnTo>
                    <a:pt x="4358" y="5674"/>
                  </a:lnTo>
                  <a:lnTo>
                    <a:pt x="4483" y="5455"/>
                  </a:lnTo>
                  <a:lnTo>
                    <a:pt x="4608" y="5235"/>
                  </a:lnTo>
                  <a:lnTo>
                    <a:pt x="4702" y="4985"/>
                  </a:lnTo>
                  <a:lnTo>
                    <a:pt x="4859" y="4734"/>
                  </a:lnTo>
                  <a:lnTo>
                    <a:pt x="4985" y="4483"/>
                  </a:lnTo>
                  <a:lnTo>
                    <a:pt x="5079" y="4201"/>
                  </a:lnTo>
                  <a:lnTo>
                    <a:pt x="5173" y="3950"/>
                  </a:lnTo>
                  <a:lnTo>
                    <a:pt x="5235" y="3637"/>
                  </a:lnTo>
                  <a:lnTo>
                    <a:pt x="5298" y="3355"/>
                  </a:lnTo>
                  <a:lnTo>
                    <a:pt x="5298" y="3072"/>
                  </a:lnTo>
                  <a:lnTo>
                    <a:pt x="5298" y="2759"/>
                  </a:lnTo>
                  <a:lnTo>
                    <a:pt x="5267" y="2477"/>
                  </a:lnTo>
                  <a:lnTo>
                    <a:pt x="5235" y="2195"/>
                  </a:lnTo>
                  <a:lnTo>
                    <a:pt x="5141" y="1913"/>
                  </a:lnTo>
                  <a:lnTo>
                    <a:pt x="5047" y="1631"/>
                  </a:lnTo>
                  <a:lnTo>
                    <a:pt x="4922" y="1380"/>
                  </a:lnTo>
                  <a:lnTo>
                    <a:pt x="4765" y="1129"/>
                  </a:lnTo>
                  <a:lnTo>
                    <a:pt x="4577" y="910"/>
                  </a:lnTo>
                  <a:lnTo>
                    <a:pt x="4389" y="722"/>
                  </a:lnTo>
                  <a:lnTo>
                    <a:pt x="4201" y="565"/>
                  </a:lnTo>
                  <a:lnTo>
                    <a:pt x="3981" y="408"/>
                  </a:lnTo>
                  <a:lnTo>
                    <a:pt x="3762" y="283"/>
                  </a:lnTo>
                  <a:lnTo>
                    <a:pt x="3543" y="189"/>
                  </a:lnTo>
                  <a:lnTo>
                    <a:pt x="3323" y="126"/>
                  </a:lnTo>
                  <a:lnTo>
                    <a:pt x="3072" y="63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1639050" y="4046700"/>
              <a:ext cx="134825" cy="175550"/>
            </a:xfrm>
            <a:custGeom>
              <a:rect b="b" l="l" r="r" t="t"/>
              <a:pathLst>
                <a:path extrusionOk="0" h="7022" w="5393">
                  <a:moveTo>
                    <a:pt x="2383" y="0"/>
                  </a:moveTo>
                  <a:lnTo>
                    <a:pt x="2101" y="63"/>
                  </a:lnTo>
                  <a:lnTo>
                    <a:pt x="1819" y="157"/>
                  </a:lnTo>
                  <a:lnTo>
                    <a:pt x="1568" y="313"/>
                  </a:lnTo>
                  <a:lnTo>
                    <a:pt x="1317" y="470"/>
                  </a:lnTo>
                  <a:lnTo>
                    <a:pt x="1098" y="658"/>
                  </a:lnTo>
                  <a:lnTo>
                    <a:pt x="910" y="846"/>
                  </a:lnTo>
                  <a:lnTo>
                    <a:pt x="753" y="1097"/>
                  </a:lnTo>
                  <a:lnTo>
                    <a:pt x="596" y="1348"/>
                  </a:lnTo>
                  <a:lnTo>
                    <a:pt x="471" y="1630"/>
                  </a:lnTo>
                  <a:lnTo>
                    <a:pt x="440" y="1755"/>
                  </a:lnTo>
                  <a:lnTo>
                    <a:pt x="408" y="1755"/>
                  </a:lnTo>
                  <a:lnTo>
                    <a:pt x="408" y="1849"/>
                  </a:lnTo>
                  <a:lnTo>
                    <a:pt x="283" y="2069"/>
                  </a:lnTo>
                  <a:lnTo>
                    <a:pt x="189" y="2288"/>
                  </a:lnTo>
                  <a:lnTo>
                    <a:pt x="126" y="2539"/>
                  </a:lnTo>
                  <a:lnTo>
                    <a:pt x="63" y="2821"/>
                  </a:lnTo>
                  <a:lnTo>
                    <a:pt x="1" y="3354"/>
                  </a:lnTo>
                  <a:lnTo>
                    <a:pt x="1" y="3605"/>
                  </a:lnTo>
                  <a:lnTo>
                    <a:pt x="32" y="3887"/>
                  </a:lnTo>
                  <a:lnTo>
                    <a:pt x="63" y="4169"/>
                  </a:lnTo>
                  <a:lnTo>
                    <a:pt x="158" y="4451"/>
                  </a:lnTo>
                  <a:lnTo>
                    <a:pt x="126" y="4577"/>
                  </a:lnTo>
                  <a:lnTo>
                    <a:pt x="126" y="4796"/>
                  </a:lnTo>
                  <a:lnTo>
                    <a:pt x="158" y="4984"/>
                  </a:lnTo>
                  <a:lnTo>
                    <a:pt x="189" y="5172"/>
                  </a:lnTo>
                  <a:lnTo>
                    <a:pt x="252" y="5360"/>
                  </a:lnTo>
                  <a:lnTo>
                    <a:pt x="408" y="5736"/>
                  </a:lnTo>
                  <a:lnTo>
                    <a:pt x="628" y="6081"/>
                  </a:lnTo>
                  <a:lnTo>
                    <a:pt x="910" y="6395"/>
                  </a:lnTo>
                  <a:lnTo>
                    <a:pt x="1223" y="6645"/>
                  </a:lnTo>
                  <a:lnTo>
                    <a:pt x="1568" y="6834"/>
                  </a:lnTo>
                  <a:lnTo>
                    <a:pt x="1756" y="6928"/>
                  </a:lnTo>
                  <a:lnTo>
                    <a:pt x="1944" y="6959"/>
                  </a:lnTo>
                  <a:lnTo>
                    <a:pt x="2352" y="7022"/>
                  </a:lnTo>
                  <a:lnTo>
                    <a:pt x="2759" y="7022"/>
                  </a:lnTo>
                  <a:lnTo>
                    <a:pt x="3135" y="6990"/>
                  </a:lnTo>
                  <a:lnTo>
                    <a:pt x="3512" y="6865"/>
                  </a:lnTo>
                  <a:lnTo>
                    <a:pt x="3856" y="6677"/>
                  </a:lnTo>
                  <a:lnTo>
                    <a:pt x="4201" y="6457"/>
                  </a:lnTo>
                  <a:lnTo>
                    <a:pt x="4483" y="6175"/>
                  </a:lnTo>
                  <a:lnTo>
                    <a:pt x="4734" y="5830"/>
                  </a:lnTo>
                  <a:lnTo>
                    <a:pt x="4891" y="5580"/>
                  </a:lnTo>
                  <a:lnTo>
                    <a:pt x="5048" y="5298"/>
                  </a:lnTo>
                  <a:lnTo>
                    <a:pt x="5142" y="4984"/>
                  </a:lnTo>
                  <a:lnTo>
                    <a:pt x="5236" y="4671"/>
                  </a:lnTo>
                  <a:lnTo>
                    <a:pt x="5330" y="4357"/>
                  </a:lnTo>
                  <a:lnTo>
                    <a:pt x="5361" y="4044"/>
                  </a:lnTo>
                  <a:lnTo>
                    <a:pt x="5392" y="3730"/>
                  </a:lnTo>
                  <a:lnTo>
                    <a:pt x="5392" y="3417"/>
                  </a:lnTo>
                  <a:lnTo>
                    <a:pt x="5330" y="2790"/>
                  </a:lnTo>
                  <a:lnTo>
                    <a:pt x="5236" y="2194"/>
                  </a:lnTo>
                  <a:lnTo>
                    <a:pt x="5173" y="1975"/>
                  </a:lnTo>
                  <a:lnTo>
                    <a:pt x="5110" y="1787"/>
                  </a:lnTo>
                  <a:lnTo>
                    <a:pt x="4922" y="1379"/>
                  </a:lnTo>
                  <a:lnTo>
                    <a:pt x="4703" y="1034"/>
                  </a:lnTo>
                  <a:lnTo>
                    <a:pt x="4452" y="690"/>
                  </a:lnTo>
                  <a:lnTo>
                    <a:pt x="4233" y="470"/>
                  </a:lnTo>
                  <a:lnTo>
                    <a:pt x="3950" y="282"/>
                  </a:lnTo>
                  <a:lnTo>
                    <a:pt x="3668" y="157"/>
                  </a:lnTo>
                  <a:lnTo>
                    <a:pt x="3355" y="63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1648450" y="4085075"/>
              <a:ext cx="3175" cy="7875"/>
            </a:xfrm>
            <a:custGeom>
              <a:rect b="b" l="l" r="r" t="t"/>
              <a:pathLst>
                <a:path extrusionOk="0" h="315" w="127">
                  <a:moveTo>
                    <a:pt x="95" y="1"/>
                  </a:moveTo>
                  <a:lnTo>
                    <a:pt x="32" y="158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95"/>
                  </a:lnTo>
                  <a:lnTo>
                    <a:pt x="126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3273750" y="1136975"/>
              <a:ext cx="119150" cy="142650"/>
            </a:xfrm>
            <a:custGeom>
              <a:rect b="b" l="l" r="r" t="t"/>
              <a:pathLst>
                <a:path extrusionOk="0" h="5706" w="4766">
                  <a:moveTo>
                    <a:pt x="2195" y="0"/>
                  </a:moveTo>
                  <a:lnTo>
                    <a:pt x="1913" y="32"/>
                  </a:lnTo>
                  <a:lnTo>
                    <a:pt x="1631" y="94"/>
                  </a:lnTo>
                  <a:lnTo>
                    <a:pt x="1349" y="157"/>
                  </a:lnTo>
                  <a:lnTo>
                    <a:pt x="1098" y="314"/>
                  </a:lnTo>
                  <a:lnTo>
                    <a:pt x="847" y="470"/>
                  </a:lnTo>
                  <a:lnTo>
                    <a:pt x="628" y="658"/>
                  </a:lnTo>
                  <a:lnTo>
                    <a:pt x="440" y="878"/>
                  </a:lnTo>
                  <a:lnTo>
                    <a:pt x="283" y="1097"/>
                  </a:lnTo>
                  <a:lnTo>
                    <a:pt x="158" y="1379"/>
                  </a:lnTo>
                  <a:lnTo>
                    <a:pt x="64" y="1630"/>
                  </a:lnTo>
                  <a:lnTo>
                    <a:pt x="1" y="1912"/>
                  </a:lnTo>
                  <a:lnTo>
                    <a:pt x="1" y="2194"/>
                  </a:lnTo>
                  <a:lnTo>
                    <a:pt x="32" y="2947"/>
                  </a:lnTo>
                  <a:lnTo>
                    <a:pt x="64" y="3292"/>
                  </a:lnTo>
                  <a:lnTo>
                    <a:pt x="126" y="3668"/>
                  </a:lnTo>
                  <a:lnTo>
                    <a:pt x="220" y="4107"/>
                  </a:lnTo>
                  <a:lnTo>
                    <a:pt x="408" y="4483"/>
                  </a:lnTo>
                  <a:lnTo>
                    <a:pt x="628" y="4859"/>
                  </a:lnTo>
                  <a:lnTo>
                    <a:pt x="910" y="5204"/>
                  </a:lnTo>
                  <a:lnTo>
                    <a:pt x="1035" y="5298"/>
                  </a:lnTo>
                  <a:lnTo>
                    <a:pt x="1161" y="5423"/>
                  </a:lnTo>
                  <a:lnTo>
                    <a:pt x="1412" y="5549"/>
                  </a:lnTo>
                  <a:lnTo>
                    <a:pt x="1725" y="5674"/>
                  </a:lnTo>
                  <a:lnTo>
                    <a:pt x="2038" y="5705"/>
                  </a:lnTo>
                  <a:lnTo>
                    <a:pt x="2383" y="5674"/>
                  </a:lnTo>
                  <a:lnTo>
                    <a:pt x="2697" y="5611"/>
                  </a:lnTo>
                  <a:lnTo>
                    <a:pt x="2979" y="5486"/>
                  </a:lnTo>
                  <a:lnTo>
                    <a:pt x="3261" y="5329"/>
                  </a:lnTo>
                  <a:lnTo>
                    <a:pt x="3449" y="5235"/>
                  </a:lnTo>
                  <a:lnTo>
                    <a:pt x="3668" y="5110"/>
                  </a:lnTo>
                  <a:lnTo>
                    <a:pt x="3857" y="4953"/>
                  </a:lnTo>
                  <a:lnTo>
                    <a:pt x="4045" y="4796"/>
                  </a:lnTo>
                  <a:lnTo>
                    <a:pt x="4264" y="4514"/>
                  </a:lnTo>
                  <a:lnTo>
                    <a:pt x="4452" y="4201"/>
                  </a:lnTo>
                  <a:lnTo>
                    <a:pt x="4609" y="3887"/>
                  </a:lnTo>
                  <a:lnTo>
                    <a:pt x="4703" y="3542"/>
                  </a:lnTo>
                  <a:lnTo>
                    <a:pt x="4766" y="3198"/>
                  </a:lnTo>
                  <a:lnTo>
                    <a:pt x="4766" y="2853"/>
                  </a:lnTo>
                  <a:lnTo>
                    <a:pt x="4734" y="2508"/>
                  </a:lnTo>
                  <a:lnTo>
                    <a:pt x="4672" y="2132"/>
                  </a:lnTo>
                  <a:lnTo>
                    <a:pt x="4578" y="1850"/>
                  </a:lnTo>
                  <a:lnTo>
                    <a:pt x="4483" y="1599"/>
                  </a:lnTo>
                  <a:lnTo>
                    <a:pt x="4327" y="1317"/>
                  </a:lnTo>
                  <a:lnTo>
                    <a:pt x="4170" y="1066"/>
                  </a:lnTo>
                  <a:lnTo>
                    <a:pt x="3982" y="847"/>
                  </a:lnTo>
                  <a:lnTo>
                    <a:pt x="3763" y="627"/>
                  </a:lnTo>
                  <a:lnTo>
                    <a:pt x="3543" y="470"/>
                  </a:lnTo>
                  <a:lnTo>
                    <a:pt x="3292" y="314"/>
                  </a:lnTo>
                  <a:lnTo>
                    <a:pt x="3042" y="188"/>
                  </a:lnTo>
                  <a:lnTo>
                    <a:pt x="2759" y="94"/>
                  </a:lnTo>
                  <a:lnTo>
                    <a:pt x="2477" y="32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3330975" y="1425350"/>
              <a:ext cx="118350" cy="137950"/>
            </a:xfrm>
            <a:custGeom>
              <a:rect b="b" l="l" r="r" t="t"/>
              <a:pathLst>
                <a:path extrusionOk="0" h="5518" w="4734">
                  <a:moveTo>
                    <a:pt x="2194" y="1"/>
                  </a:moveTo>
                  <a:lnTo>
                    <a:pt x="1944" y="32"/>
                  </a:lnTo>
                  <a:lnTo>
                    <a:pt x="1662" y="63"/>
                  </a:lnTo>
                  <a:lnTo>
                    <a:pt x="1411" y="157"/>
                  </a:lnTo>
                  <a:lnTo>
                    <a:pt x="1160" y="283"/>
                  </a:lnTo>
                  <a:lnTo>
                    <a:pt x="941" y="439"/>
                  </a:lnTo>
                  <a:lnTo>
                    <a:pt x="753" y="628"/>
                  </a:lnTo>
                  <a:lnTo>
                    <a:pt x="564" y="847"/>
                  </a:lnTo>
                  <a:lnTo>
                    <a:pt x="408" y="1066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94" y="1850"/>
                  </a:lnTo>
                  <a:lnTo>
                    <a:pt x="63" y="2164"/>
                  </a:lnTo>
                  <a:lnTo>
                    <a:pt x="94" y="2007"/>
                  </a:lnTo>
                  <a:lnTo>
                    <a:pt x="0" y="2634"/>
                  </a:lnTo>
                  <a:lnTo>
                    <a:pt x="32" y="3073"/>
                  </a:lnTo>
                  <a:lnTo>
                    <a:pt x="94" y="3543"/>
                  </a:lnTo>
                  <a:lnTo>
                    <a:pt x="188" y="3856"/>
                  </a:lnTo>
                  <a:lnTo>
                    <a:pt x="345" y="4201"/>
                  </a:lnTo>
                  <a:lnTo>
                    <a:pt x="439" y="4389"/>
                  </a:lnTo>
                  <a:lnTo>
                    <a:pt x="564" y="4577"/>
                  </a:lnTo>
                  <a:lnTo>
                    <a:pt x="690" y="4765"/>
                  </a:lnTo>
                  <a:lnTo>
                    <a:pt x="847" y="4922"/>
                  </a:lnTo>
                  <a:lnTo>
                    <a:pt x="909" y="4985"/>
                  </a:lnTo>
                  <a:lnTo>
                    <a:pt x="1066" y="5110"/>
                  </a:lnTo>
                  <a:lnTo>
                    <a:pt x="1191" y="5204"/>
                  </a:lnTo>
                  <a:lnTo>
                    <a:pt x="1505" y="5361"/>
                  </a:lnTo>
                  <a:lnTo>
                    <a:pt x="1850" y="5486"/>
                  </a:lnTo>
                  <a:lnTo>
                    <a:pt x="2194" y="5518"/>
                  </a:lnTo>
                  <a:lnTo>
                    <a:pt x="2571" y="5518"/>
                  </a:lnTo>
                  <a:lnTo>
                    <a:pt x="2759" y="5486"/>
                  </a:lnTo>
                  <a:lnTo>
                    <a:pt x="2915" y="5424"/>
                  </a:lnTo>
                  <a:lnTo>
                    <a:pt x="3135" y="5361"/>
                  </a:lnTo>
                  <a:lnTo>
                    <a:pt x="3323" y="5267"/>
                  </a:lnTo>
                  <a:lnTo>
                    <a:pt x="3480" y="5173"/>
                  </a:lnTo>
                  <a:lnTo>
                    <a:pt x="3668" y="5047"/>
                  </a:lnTo>
                  <a:lnTo>
                    <a:pt x="3950" y="4765"/>
                  </a:lnTo>
                  <a:lnTo>
                    <a:pt x="4232" y="4420"/>
                  </a:lnTo>
                  <a:lnTo>
                    <a:pt x="4389" y="4170"/>
                  </a:lnTo>
                  <a:lnTo>
                    <a:pt x="4545" y="3919"/>
                  </a:lnTo>
                  <a:lnTo>
                    <a:pt x="4639" y="3637"/>
                  </a:lnTo>
                  <a:lnTo>
                    <a:pt x="4702" y="3355"/>
                  </a:lnTo>
                  <a:lnTo>
                    <a:pt x="4734" y="3041"/>
                  </a:lnTo>
                  <a:lnTo>
                    <a:pt x="4734" y="2759"/>
                  </a:lnTo>
                  <a:lnTo>
                    <a:pt x="4702" y="2477"/>
                  </a:lnTo>
                  <a:lnTo>
                    <a:pt x="4639" y="2164"/>
                  </a:lnTo>
                  <a:lnTo>
                    <a:pt x="4577" y="1881"/>
                  </a:lnTo>
                  <a:lnTo>
                    <a:pt x="4451" y="1599"/>
                  </a:lnTo>
                  <a:lnTo>
                    <a:pt x="4326" y="1349"/>
                  </a:lnTo>
                  <a:lnTo>
                    <a:pt x="4169" y="1098"/>
                  </a:lnTo>
                  <a:lnTo>
                    <a:pt x="3981" y="847"/>
                  </a:lnTo>
                  <a:lnTo>
                    <a:pt x="3793" y="628"/>
                  </a:lnTo>
                  <a:lnTo>
                    <a:pt x="3542" y="439"/>
                  </a:lnTo>
                  <a:lnTo>
                    <a:pt x="3323" y="283"/>
                  </a:lnTo>
                  <a:lnTo>
                    <a:pt x="3041" y="157"/>
                  </a:lnTo>
                  <a:lnTo>
                    <a:pt x="2759" y="63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3080200" y="1553100"/>
              <a:ext cx="125400" cy="146550"/>
            </a:xfrm>
            <a:custGeom>
              <a:rect b="b" l="l" r="r" t="t"/>
              <a:pathLst>
                <a:path extrusionOk="0" h="5862" w="5016">
                  <a:moveTo>
                    <a:pt x="2383" y="0"/>
                  </a:moveTo>
                  <a:lnTo>
                    <a:pt x="2195" y="31"/>
                  </a:lnTo>
                  <a:lnTo>
                    <a:pt x="1975" y="63"/>
                  </a:lnTo>
                  <a:lnTo>
                    <a:pt x="1787" y="94"/>
                  </a:lnTo>
                  <a:lnTo>
                    <a:pt x="1474" y="220"/>
                  </a:lnTo>
                  <a:lnTo>
                    <a:pt x="1192" y="376"/>
                  </a:lnTo>
                  <a:lnTo>
                    <a:pt x="941" y="564"/>
                  </a:lnTo>
                  <a:lnTo>
                    <a:pt x="690" y="784"/>
                  </a:lnTo>
                  <a:lnTo>
                    <a:pt x="502" y="1003"/>
                  </a:lnTo>
                  <a:lnTo>
                    <a:pt x="345" y="1285"/>
                  </a:lnTo>
                  <a:lnTo>
                    <a:pt x="189" y="1567"/>
                  </a:lnTo>
                  <a:lnTo>
                    <a:pt x="94" y="1881"/>
                  </a:lnTo>
                  <a:lnTo>
                    <a:pt x="32" y="2288"/>
                  </a:lnTo>
                  <a:lnTo>
                    <a:pt x="0" y="2696"/>
                  </a:lnTo>
                  <a:lnTo>
                    <a:pt x="32" y="3103"/>
                  </a:lnTo>
                  <a:lnTo>
                    <a:pt x="94" y="3511"/>
                  </a:lnTo>
                  <a:lnTo>
                    <a:pt x="220" y="3918"/>
                  </a:lnTo>
                  <a:lnTo>
                    <a:pt x="408" y="4263"/>
                  </a:lnTo>
                  <a:lnTo>
                    <a:pt x="627" y="4608"/>
                  </a:lnTo>
                  <a:lnTo>
                    <a:pt x="909" y="4890"/>
                  </a:lnTo>
                  <a:lnTo>
                    <a:pt x="1129" y="5204"/>
                  </a:lnTo>
                  <a:lnTo>
                    <a:pt x="1411" y="5454"/>
                  </a:lnTo>
                  <a:lnTo>
                    <a:pt x="1568" y="5548"/>
                  </a:lnTo>
                  <a:lnTo>
                    <a:pt x="1724" y="5642"/>
                  </a:lnTo>
                  <a:lnTo>
                    <a:pt x="1913" y="5736"/>
                  </a:lnTo>
                  <a:lnTo>
                    <a:pt x="2101" y="5799"/>
                  </a:lnTo>
                  <a:lnTo>
                    <a:pt x="2351" y="5862"/>
                  </a:lnTo>
                  <a:lnTo>
                    <a:pt x="2884" y="5862"/>
                  </a:lnTo>
                  <a:lnTo>
                    <a:pt x="3166" y="5799"/>
                  </a:lnTo>
                  <a:lnTo>
                    <a:pt x="3449" y="5736"/>
                  </a:lnTo>
                  <a:lnTo>
                    <a:pt x="3668" y="5611"/>
                  </a:lnTo>
                  <a:lnTo>
                    <a:pt x="3887" y="5454"/>
                  </a:lnTo>
                  <a:lnTo>
                    <a:pt x="4107" y="5266"/>
                  </a:lnTo>
                  <a:lnTo>
                    <a:pt x="4483" y="4796"/>
                  </a:lnTo>
                  <a:lnTo>
                    <a:pt x="4640" y="4545"/>
                  </a:lnTo>
                  <a:lnTo>
                    <a:pt x="4765" y="4295"/>
                  </a:lnTo>
                  <a:lnTo>
                    <a:pt x="4859" y="4012"/>
                  </a:lnTo>
                  <a:lnTo>
                    <a:pt x="4953" y="3730"/>
                  </a:lnTo>
                  <a:lnTo>
                    <a:pt x="5016" y="3448"/>
                  </a:lnTo>
                  <a:lnTo>
                    <a:pt x="5016" y="3135"/>
                  </a:lnTo>
                  <a:lnTo>
                    <a:pt x="4984" y="2633"/>
                  </a:lnTo>
                  <a:lnTo>
                    <a:pt x="4890" y="2163"/>
                  </a:lnTo>
                  <a:lnTo>
                    <a:pt x="4765" y="1724"/>
                  </a:lnTo>
                  <a:lnTo>
                    <a:pt x="4671" y="1505"/>
                  </a:lnTo>
                  <a:lnTo>
                    <a:pt x="4546" y="1285"/>
                  </a:lnTo>
                  <a:lnTo>
                    <a:pt x="4295" y="972"/>
                  </a:lnTo>
                  <a:lnTo>
                    <a:pt x="4044" y="690"/>
                  </a:lnTo>
                  <a:lnTo>
                    <a:pt x="3699" y="439"/>
                  </a:lnTo>
                  <a:lnTo>
                    <a:pt x="3354" y="220"/>
                  </a:lnTo>
                  <a:lnTo>
                    <a:pt x="2978" y="94"/>
                  </a:lnTo>
                  <a:lnTo>
                    <a:pt x="2571" y="31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583250" y="2297575"/>
              <a:ext cx="131675" cy="162225"/>
            </a:xfrm>
            <a:custGeom>
              <a:rect b="b" l="l" r="r" t="t"/>
              <a:pathLst>
                <a:path extrusionOk="0" h="6489" w="5267">
                  <a:moveTo>
                    <a:pt x="2257" y="0"/>
                  </a:moveTo>
                  <a:lnTo>
                    <a:pt x="1913" y="63"/>
                  </a:lnTo>
                  <a:lnTo>
                    <a:pt x="1568" y="188"/>
                  </a:lnTo>
                  <a:lnTo>
                    <a:pt x="1286" y="345"/>
                  </a:lnTo>
                  <a:lnTo>
                    <a:pt x="1004" y="533"/>
                  </a:lnTo>
                  <a:lnTo>
                    <a:pt x="784" y="752"/>
                  </a:lnTo>
                  <a:lnTo>
                    <a:pt x="565" y="1003"/>
                  </a:lnTo>
                  <a:lnTo>
                    <a:pt x="377" y="1285"/>
                  </a:lnTo>
                  <a:lnTo>
                    <a:pt x="251" y="1599"/>
                  </a:lnTo>
                  <a:lnTo>
                    <a:pt x="189" y="1944"/>
                  </a:lnTo>
                  <a:lnTo>
                    <a:pt x="157" y="2257"/>
                  </a:lnTo>
                  <a:lnTo>
                    <a:pt x="63" y="2665"/>
                  </a:lnTo>
                  <a:lnTo>
                    <a:pt x="0" y="2884"/>
                  </a:lnTo>
                  <a:lnTo>
                    <a:pt x="0" y="3103"/>
                  </a:lnTo>
                  <a:lnTo>
                    <a:pt x="32" y="3542"/>
                  </a:lnTo>
                  <a:lnTo>
                    <a:pt x="94" y="3950"/>
                  </a:lnTo>
                  <a:lnTo>
                    <a:pt x="189" y="4263"/>
                  </a:lnTo>
                  <a:lnTo>
                    <a:pt x="314" y="4577"/>
                  </a:lnTo>
                  <a:lnTo>
                    <a:pt x="439" y="4859"/>
                  </a:lnTo>
                  <a:lnTo>
                    <a:pt x="627" y="5110"/>
                  </a:lnTo>
                  <a:lnTo>
                    <a:pt x="878" y="5423"/>
                  </a:lnTo>
                  <a:lnTo>
                    <a:pt x="1129" y="5674"/>
                  </a:lnTo>
                  <a:lnTo>
                    <a:pt x="1380" y="5956"/>
                  </a:lnTo>
                  <a:lnTo>
                    <a:pt x="1693" y="6175"/>
                  </a:lnTo>
                  <a:lnTo>
                    <a:pt x="2038" y="6363"/>
                  </a:lnTo>
                  <a:lnTo>
                    <a:pt x="2383" y="6457"/>
                  </a:lnTo>
                  <a:lnTo>
                    <a:pt x="2571" y="6489"/>
                  </a:lnTo>
                  <a:lnTo>
                    <a:pt x="2916" y="6489"/>
                  </a:lnTo>
                  <a:lnTo>
                    <a:pt x="3104" y="6457"/>
                  </a:lnTo>
                  <a:lnTo>
                    <a:pt x="3292" y="6395"/>
                  </a:lnTo>
                  <a:lnTo>
                    <a:pt x="3480" y="6332"/>
                  </a:lnTo>
                  <a:lnTo>
                    <a:pt x="3637" y="6207"/>
                  </a:lnTo>
                  <a:lnTo>
                    <a:pt x="3825" y="6113"/>
                  </a:lnTo>
                  <a:lnTo>
                    <a:pt x="3981" y="5956"/>
                  </a:lnTo>
                  <a:lnTo>
                    <a:pt x="4232" y="5799"/>
                  </a:lnTo>
                  <a:lnTo>
                    <a:pt x="4452" y="5580"/>
                  </a:lnTo>
                  <a:lnTo>
                    <a:pt x="4640" y="5360"/>
                  </a:lnTo>
                  <a:lnTo>
                    <a:pt x="4796" y="5110"/>
                  </a:lnTo>
                  <a:lnTo>
                    <a:pt x="4922" y="4859"/>
                  </a:lnTo>
                  <a:lnTo>
                    <a:pt x="5016" y="4545"/>
                  </a:lnTo>
                  <a:lnTo>
                    <a:pt x="5110" y="4263"/>
                  </a:lnTo>
                  <a:lnTo>
                    <a:pt x="5173" y="3981"/>
                  </a:lnTo>
                  <a:lnTo>
                    <a:pt x="5235" y="3668"/>
                  </a:lnTo>
                  <a:lnTo>
                    <a:pt x="5267" y="3354"/>
                  </a:lnTo>
                  <a:lnTo>
                    <a:pt x="5267" y="3072"/>
                  </a:lnTo>
                  <a:lnTo>
                    <a:pt x="5235" y="2759"/>
                  </a:lnTo>
                  <a:lnTo>
                    <a:pt x="5173" y="2445"/>
                  </a:lnTo>
                  <a:lnTo>
                    <a:pt x="5110" y="2163"/>
                  </a:lnTo>
                  <a:lnTo>
                    <a:pt x="5016" y="1881"/>
                  </a:lnTo>
                  <a:lnTo>
                    <a:pt x="4859" y="1599"/>
                  </a:lnTo>
                  <a:lnTo>
                    <a:pt x="4734" y="1348"/>
                  </a:lnTo>
                  <a:lnTo>
                    <a:pt x="4546" y="1097"/>
                  </a:lnTo>
                  <a:lnTo>
                    <a:pt x="4326" y="878"/>
                  </a:lnTo>
                  <a:lnTo>
                    <a:pt x="4107" y="658"/>
                  </a:lnTo>
                  <a:lnTo>
                    <a:pt x="3825" y="439"/>
                  </a:lnTo>
                  <a:lnTo>
                    <a:pt x="3511" y="282"/>
                  </a:lnTo>
                  <a:lnTo>
                    <a:pt x="3229" y="125"/>
                  </a:lnTo>
                  <a:lnTo>
                    <a:pt x="2916" y="6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4854400" y="2529525"/>
              <a:ext cx="128550" cy="122275"/>
            </a:xfrm>
            <a:custGeom>
              <a:rect b="b" l="l" r="r" t="t"/>
              <a:pathLst>
                <a:path extrusionOk="0" h="4891" w="5142">
                  <a:moveTo>
                    <a:pt x="2759" y="1"/>
                  </a:moveTo>
                  <a:lnTo>
                    <a:pt x="2571" y="32"/>
                  </a:lnTo>
                  <a:lnTo>
                    <a:pt x="2194" y="157"/>
                  </a:lnTo>
                  <a:lnTo>
                    <a:pt x="1975" y="157"/>
                  </a:lnTo>
                  <a:lnTo>
                    <a:pt x="1756" y="189"/>
                  </a:lnTo>
                  <a:lnTo>
                    <a:pt x="1536" y="220"/>
                  </a:lnTo>
                  <a:lnTo>
                    <a:pt x="1348" y="283"/>
                  </a:lnTo>
                  <a:lnTo>
                    <a:pt x="1129" y="377"/>
                  </a:lnTo>
                  <a:lnTo>
                    <a:pt x="941" y="471"/>
                  </a:lnTo>
                  <a:lnTo>
                    <a:pt x="753" y="596"/>
                  </a:lnTo>
                  <a:lnTo>
                    <a:pt x="596" y="753"/>
                  </a:lnTo>
                  <a:lnTo>
                    <a:pt x="376" y="972"/>
                  </a:lnTo>
                  <a:lnTo>
                    <a:pt x="251" y="1223"/>
                  </a:lnTo>
                  <a:lnTo>
                    <a:pt x="126" y="1474"/>
                  </a:lnTo>
                  <a:lnTo>
                    <a:pt x="63" y="1725"/>
                  </a:lnTo>
                  <a:lnTo>
                    <a:pt x="0" y="1975"/>
                  </a:lnTo>
                  <a:lnTo>
                    <a:pt x="0" y="2258"/>
                  </a:lnTo>
                  <a:lnTo>
                    <a:pt x="0" y="2540"/>
                  </a:lnTo>
                  <a:lnTo>
                    <a:pt x="32" y="2822"/>
                  </a:lnTo>
                  <a:lnTo>
                    <a:pt x="94" y="3073"/>
                  </a:lnTo>
                  <a:lnTo>
                    <a:pt x="188" y="3323"/>
                  </a:lnTo>
                  <a:lnTo>
                    <a:pt x="314" y="3574"/>
                  </a:lnTo>
                  <a:lnTo>
                    <a:pt x="470" y="3793"/>
                  </a:lnTo>
                  <a:lnTo>
                    <a:pt x="627" y="3982"/>
                  </a:lnTo>
                  <a:lnTo>
                    <a:pt x="815" y="4170"/>
                  </a:lnTo>
                  <a:lnTo>
                    <a:pt x="1035" y="4358"/>
                  </a:lnTo>
                  <a:lnTo>
                    <a:pt x="1254" y="4483"/>
                  </a:lnTo>
                  <a:lnTo>
                    <a:pt x="1505" y="4608"/>
                  </a:lnTo>
                  <a:lnTo>
                    <a:pt x="1756" y="4734"/>
                  </a:lnTo>
                  <a:lnTo>
                    <a:pt x="2006" y="4797"/>
                  </a:lnTo>
                  <a:lnTo>
                    <a:pt x="2257" y="4859"/>
                  </a:lnTo>
                  <a:lnTo>
                    <a:pt x="2539" y="4891"/>
                  </a:lnTo>
                  <a:lnTo>
                    <a:pt x="2790" y="4891"/>
                  </a:lnTo>
                  <a:lnTo>
                    <a:pt x="3041" y="4859"/>
                  </a:lnTo>
                  <a:lnTo>
                    <a:pt x="3323" y="4797"/>
                  </a:lnTo>
                  <a:lnTo>
                    <a:pt x="3574" y="4703"/>
                  </a:lnTo>
                  <a:lnTo>
                    <a:pt x="3824" y="4577"/>
                  </a:lnTo>
                  <a:lnTo>
                    <a:pt x="4044" y="4452"/>
                  </a:lnTo>
                  <a:lnTo>
                    <a:pt x="4263" y="4264"/>
                  </a:lnTo>
                  <a:lnTo>
                    <a:pt x="4451" y="4107"/>
                  </a:lnTo>
                  <a:lnTo>
                    <a:pt x="4608" y="3888"/>
                  </a:lnTo>
                  <a:lnTo>
                    <a:pt x="4765" y="3668"/>
                  </a:lnTo>
                  <a:lnTo>
                    <a:pt x="4890" y="3449"/>
                  </a:lnTo>
                  <a:lnTo>
                    <a:pt x="4984" y="3198"/>
                  </a:lnTo>
                  <a:lnTo>
                    <a:pt x="5078" y="2947"/>
                  </a:lnTo>
                  <a:lnTo>
                    <a:pt x="5110" y="2665"/>
                  </a:lnTo>
                  <a:lnTo>
                    <a:pt x="5141" y="2414"/>
                  </a:lnTo>
                  <a:lnTo>
                    <a:pt x="5141" y="2163"/>
                  </a:lnTo>
                  <a:lnTo>
                    <a:pt x="5110" y="1881"/>
                  </a:lnTo>
                  <a:lnTo>
                    <a:pt x="5047" y="1631"/>
                  </a:lnTo>
                  <a:lnTo>
                    <a:pt x="4953" y="1348"/>
                  </a:lnTo>
                  <a:lnTo>
                    <a:pt x="4796" y="1066"/>
                  </a:lnTo>
                  <a:lnTo>
                    <a:pt x="4639" y="816"/>
                  </a:lnTo>
                  <a:lnTo>
                    <a:pt x="4420" y="565"/>
                  </a:lnTo>
                  <a:lnTo>
                    <a:pt x="4169" y="377"/>
                  </a:lnTo>
                  <a:lnTo>
                    <a:pt x="3919" y="220"/>
                  </a:lnTo>
                  <a:lnTo>
                    <a:pt x="3605" y="9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4672575" y="2563225"/>
              <a:ext cx="116025" cy="130900"/>
            </a:xfrm>
            <a:custGeom>
              <a:rect b="b" l="l" r="r" t="t"/>
              <a:pathLst>
                <a:path extrusionOk="0" h="5236" w="4641">
                  <a:moveTo>
                    <a:pt x="2227" y="0"/>
                  </a:moveTo>
                  <a:lnTo>
                    <a:pt x="1819" y="63"/>
                  </a:lnTo>
                  <a:lnTo>
                    <a:pt x="1443" y="157"/>
                  </a:lnTo>
                  <a:lnTo>
                    <a:pt x="1098" y="345"/>
                  </a:lnTo>
                  <a:lnTo>
                    <a:pt x="785" y="596"/>
                  </a:lnTo>
                  <a:lnTo>
                    <a:pt x="502" y="878"/>
                  </a:lnTo>
                  <a:lnTo>
                    <a:pt x="346" y="1129"/>
                  </a:lnTo>
                  <a:lnTo>
                    <a:pt x="189" y="1411"/>
                  </a:lnTo>
                  <a:lnTo>
                    <a:pt x="95" y="1693"/>
                  </a:lnTo>
                  <a:lnTo>
                    <a:pt x="32" y="1975"/>
                  </a:lnTo>
                  <a:lnTo>
                    <a:pt x="1" y="2289"/>
                  </a:lnTo>
                  <a:lnTo>
                    <a:pt x="32" y="2602"/>
                  </a:lnTo>
                  <a:lnTo>
                    <a:pt x="64" y="2884"/>
                  </a:lnTo>
                  <a:lnTo>
                    <a:pt x="158" y="3198"/>
                  </a:lnTo>
                  <a:lnTo>
                    <a:pt x="346" y="3574"/>
                  </a:lnTo>
                  <a:lnTo>
                    <a:pt x="565" y="3950"/>
                  </a:lnTo>
                  <a:lnTo>
                    <a:pt x="659" y="4138"/>
                  </a:lnTo>
                  <a:lnTo>
                    <a:pt x="753" y="4326"/>
                  </a:lnTo>
                  <a:lnTo>
                    <a:pt x="910" y="4514"/>
                  </a:lnTo>
                  <a:lnTo>
                    <a:pt x="1035" y="4671"/>
                  </a:lnTo>
                  <a:lnTo>
                    <a:pt x="1192" y="4796"/>
                  </a:lnTo>
                  <a:lnTo>
                    <a:pt x="1380" y="4922"/>
                  </a:lnTo>
                  <a:lnTo>
                    <a:pt x="1568" y="5016"/>
                  </a:lnTo>
                  <a:lnTo>
                    <a:pt x="1756" y="5110"/>
                  </a:lnTo>
                  <a:lnTo>
                    <a:pt x="1976" y="5173"/>
                  </a:lnTo>
                  <a:lnTo>
                    <a:pt x="2164" y="5235"/>
                  </a:lnTo>
                  <a:lnTo>
                    <a:pt x="2603" y="5235"/>
                  </a:lnTo>
                  <a:lnTo>
                    <a:pt x="2791" y="5204"/>
                  </a:lnTo>
                  <a:lnTo>
                    <a:pt x="3010" y="5173"/>
                  </a:lnTo>
                  <a:lnTo>
                    <a:pt x="3230" y="5079"/>
                  </a:lnTo>
                  <a:lnTo>
                    <a:pt x="3418" y="4953"/>
                  </a:lnTo>
                  <a:lnTo>
                    <a:pt x="3700" y="4765"/>
                  </a:lnTo>
                  <a:lnTo>
                    <a:pt x="3951" y="4514"/>
                  </a:lnTo>
                  <a:lnTo>
                    <a:pt x="4170" y="4264"/>
                  </a:lnTo>
                  <a:lnTo>
                    <a:pt x="4327" y="3981"/>
                  </a:lnTo>
                  <a:lnTo>
                    <a:pt x="4483" y="3668"/>
                  </a:lnTo>
                  <a:lnTo>
                    <a:pt x="4577" y="3323"/>
                  </a:lnTo>
                  <a:lnTo>
                    <a:pt x="4640" y="2978"/>
                  </a:lnTo>
                  <a:lnTo>
                    <a:pt x="4640" y="2634"/>
                  </a:lnTo>
                  <a:lnTo>
                    <a:pt x="4640" y="2289"/>
                  </a:lnTo>
                  <a:lnTo>
                    <a:pt x="4577" y="1944"/>
                  </a:lnTo>
                  <a:lnTo>
                    <a:pt x="4452" y="1630"/>
                  </a:lnTo>
                  <a:lnTo>
                    <a:pt x="4327" y="1286"/>
                  </a:lnTo>
                  <a:lnTo>
                    <a:pt x="4139" y="972"/>
                  </a:lnTo>
                  <a:lnTo>
                    <a:pt x="3919" y="721"/>
                  </a:lnTo>
                  <a:lnTo>
                    <a:pt x="3668" y="471"/>
                  </a:lnTo>
                  <a:lnTo>
                    <a:pt x="3386" y="283"/>
                  </a:lnTo>
                  <a:lnTo>
                    <a:pt x="3010" y="126"/>
                  </a:lnTo>
                  <a:lnTo>
                    <a:pt x="2603" y="32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4769750" y="2314025"/>
              <a:ext cx="94850" cy="111300"/>
            </a:xfrm>
            <a:custGeom>
              <a:rect b="b" l="l" r="r" t="t"/>
              <a:pathLst>
                <a:path extrusionOk="0" h="4452" w="3794">
                  <a:moveTo>
                    <a:pt x="1600" y="0"/>
                  </a:moveTo>
                  <a:lnTo>
                    <a:pt x="1255" y="94"/>
                  </a:lnTo>
                  <a:lnTo>
                    <a:pt x="1098" y="188"/>
                  </a:lnTo>
                  <a:lnTo>
                    <a:pt x="941" y="251"/>
                  </a:lnTo>
                  <a:lnTo>
                    <a:pt x="816" y="377"/>
                  </a:lnTo>
                  <a:lnTo>
                    <a:pt x="690" y="502"/>
                  </a:lnTo>
                  <a:lnTo>
                    <a:pt x="565" y="627"/>
                  </a:lnTo>
                  <a:lnTo>
                    <a:pt x="471" y="784"/>
                  </a:lnTo>
                  <a:lnTo>
                    <a:pt x="408" y="941"/>
                  </a:lnTo>
                  <a:lnTo>
                    <a:pt x="346" y="1129"/>
                  </a:lnTo>
                  <a:lnTo>
                    <a:pt x="283" y="1286"/>
                  </a:lnTo>
                  <a:lnTo>
                    <a:pt x="283" y="1411"/>
                  </a:lnTo>
                  <a:lnTo>
                    <a:pt x="252" y="1724"/>
                  </a:lnTo>
                  <a:lnTo>
                    <a:pt x="158" y="1912"/>
                  </a:lnTo>
                  <a:lnTo>
                    <a:pt x="95" y="2132"/>
                  </a:lnTo>
                  <a:lnTo>
                    <a:pt x="32" y="2602"/>
                  </a:lnTo>
                  <a:lnTo>
                    <a:pt x="64" y="2257"/>
                  </a:lnTo>
                  <a:lnTo>
                    <a:pt x="32" y="2445"/>
                  </a:lnTo>
                  <a:lnTo>
                    <a:pt x="1" y="2665"/>
                  </a:lnTo>
                  <a:lnTo>
                    <a:pt x="1" y="2853"/>
                  </a:lnTo>
                  <a:lnTo>
                    <a:pt x="32" y="3041"/>
                  </a:lnTo>
                  <a:lnTo>
                    <a:pt x="95" y="3229"/>
                  </a:lnTo>
                  <a:lnTo>
                    <a:pt x="189" y="3417"/>
                  </a:lnTo>
                  <a:lnTo>
                    <a:pt x="283" y="3605"/>
                  </a:lnTo>
                  <a:lnTo>
                    <a:pt x="377" y="3762"/>
                  </a:lnTo>
                  <a:lnTo>
                    <a:pt x="534" y="3919"/>
                  </a:lnTo>
                  <a:lnTo>
                    <a:pt x="659" y="4044"/>
                  </a:lnTo>
                  <a:lnTo>
                    <a:pt x="816" y="4169"/>
                  </a:lnTo>
                  <a:lnTo>
                    <a:pt x="973" y="4263"/>
                  </a:lnTo>
                  <a:lnTo>
                    <a:pt x="1161" y="4326"/>
                  </a:lnTo>
                  <a:lnTo>
                    <a:pt x="1349" y="4389"/>
                  </a:lnTo>
                  <a:lnTo>
                    <a:pt x="1756" y="4452"/>
                  </a:lnTo>
                  <a:lnTo>
                    <a:pt x="1976" y="4452"/>
                  </a:lnTo>
                  <a:lnTo>
                    <a:pt x="2164" y="4420"/>
                  </a:lnTo>
                  <a:lnTo>
                    <a:pt x="2383" y="4389"/>
                  </a:lnTo>
                  <a:lnTo>
                    <a:pt x="2571" y="4326"/>
                  </a:lnTo>
                  <a:lnTo>
                    <a:pt x="2759" y="4232"/>
                  </a:lnTo>
                  <a:lnTo>
                    <a:pt x="2916" y="4107"/>
                  </a:lnTo>
                  <a:lnTo>
                    <a:pt x="3104" y="3981"/>
                  </a:lnTo>
                  <a:lnTo>
                    <a:pt x="3230" y="3825"/>
                  </a:lnTo>
                  <a:lnTo>
                    <a:pt x="3355" y="3668"/>
                  </a:lnTo>
                  <a:lnTo>
                    <a:pt x="3480" y="3511"/>
                  </a:lnTo>
                  <a:lnTo>
                    <a:pt x="3574" y="3323"/>
                  </a:lnTo>
                  <a:lnTo>
                    <a:pt x="3668" y="3104"/>
                  </a:lnTo>
                  <a:lnTo>
                    <a:pt x="3731" y="2916"/>
                  </a:lnTo>
                  <a:lnTo>
                    <a:pt x="3762" y="2727"/>
                  </a:lnTo>
                  <a:lnTo>
                    <a:pt x="3794" y="2508"/>
                  </a:lnTo>
                  <a:lnTo>
                    <a:pt x="3794" y="2289"/>
                  </a:lnTo>
                  <a:lnTo>
                    <a:pt x="3762" y="2007"/>
                  </a:lnTo>
                  <a:lnTo>
                    <a:pt x="3700" y="1693"/>
                  </a:lnTo>
                  <a:lnTo>
                    <a:pt x="3606" y="1380"/>
                  </a:lnTo>
                  <a:lnTo>
                    <a:pt x="3480" y="1097"/>
                  </a:lnTo>
                  <a:lnTo>
                    <a:pt x="3292" y="815"/>
                  </a:lnTo>
                  <a:lnTo>
                    <a:pt x="3104" y="565"/>
                  </a:lnTo>
                  <a:lnTo>
                    <a:pt x="2885" y="345"/>
                  </a:lnTo>
                  <a:lnTo>
                    <a:pt x="2634" y="188"/>
                  </a:lnTo>
                  <a:lnTo>
                    <a:pt x="2477" y="126"/>
                  </a:lnTo>
                  <a:lnTo>
                    <a:pt x="2289" y="63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4620875" y="2057775"/>
              <a:ext cx="126975" cy="140300"/>
            </a:xfrm>
            <a:custGeom>
              <a:rect b="b" l="l" r="r" t="t"/>
              <a:pathLst>
                <a:path extrusionOk="0" h="5612" w="5079">
                  <a:moveTo>
                    <a:pt x="2132" y="0"/>
                  </a:moveTo>
                  <a:lnTo>
                    <a:pt x="1849" y="31"/>
                  </a:lnTo>
                  <a:lnTo>
                    <a:pt x="1536" y="94"/>
                  </a:lnTo>
                  <a:lnTo>
                    <a:pt x="1254" y="188"/>
                  </a:lnTo>
                  <a:lnTo>
                    <a:pt x="1003" y="345"/>
                  </a:lnTo>
                  <a:lnTo>
                    <a:pt x="752" y="533"/>
                  </a:lnTo>
                  <a:lnTo>
                    <a:pt x="533" y="721"/>
                  </a:lnTo>
                  <a:lnTo>
                    <a:pt x="345" y="972"/>
                  </a:lnTo>
                  <a:lnTo>
                    <a:pt x="219" y="1223"/>
                  </a:lnTo>
                  <a:lnTo>
                    <a:pt x="94" y="1505"/>
                  </a:lnTo>
                  <a:lnTo>
                    <a:pt x="31" y="1818"/>
                  </a:lnTo>
                  <a:lnTo>
                    <a:pt x="0" y="2132"/>
                  </a:lnTo>
                  <a:lnTo>
                    <a:pt x="0" y="2445"/>
                  </a:lnTo>
                  <a:lnTo>
                    <a:pt x="63" y="2790"/>
                  </a:lnTo>
                  <a:lnTo>
                    <a:pt x="157" y="3009"/>
                  </a:lnTo>
                  <a:lnTo>
                    <a:pt x="157" y="3417"/>
                  </a:lnTo>
                  <a:lnTo>
                    <a:pt x="188" y="3824"/>
                  </a:lnTo>
                  <a:lnTo>
                    <a:pt x="314" y="4201"/>
                  </a:lnTo>
                  <a:lnTo>
                    <a:pt x="502" y="4545"/>
                  </a:lnTo>
                  <a:lnTo>
                    <a:pt x="721" y="4859"/>
                  </a:lnTo>
                  <a:lnTo>
                    <a:pt x="1003" y="5110"/>
                  </a:lnTo>
                  <a:lnTo>
                    <a:pt x="1348" y="5329"/>
                  </a:lnTo>
                  <a:lnTo>
                    <a:pt x="1755" y="5486"/>
                  </a:lnTo>
                  <a:lnTo>
                    <a:pt x="2069" y="5580"/>
                  </a:lnTo>
                  <a:lnTo>
                    <a:pt x="2351" y="5611"/>
                  </a:lnTo>
                  <a:lnTo>
                    <a:pt x="2665" y="5611"/>
                  </a:lnTo>
                  <a:lnTo>
                    <a:pt x="2947" y="5580"/>
                  </a:lnTo>
                  <a:lnTo>
                    <a:pt x="3229" y="5486"/>
                  </a:lnTo>
                  <a:lnTo>
                    <a:pt x="3511" y="5392"/>
                  </a:lnTo>
                  <a:lnTo>
                    <a:pt x="3762" y="5266"/>
                  </a:lnTo>
                  <a:lnTo>
                    <a:pt x="3981" y="5078"/>
                  </a:lnTo>
                  <a:lnTo>
                    <a:pt x="4200" y="4890"/>
                  </a:lnTo>
                  <a:lnTo>
                    <a:pt x="4420" y="4671"/>
                  </a:lnTo>
                  <a:lnTo>
                    <a:pt x="4577" y="4451"/>
                  </a:lnTo>
                  <a:lnTo>
                    <a:pt x="4733" y="4201"/>
                  </a:lnTo>
                  <a:lnTo>
                    <a:pt x="4859" y="3918"/>
                  </a:lnTo>
                  <a:lnTo>
                    <a:pt x="4953" y="3636"/>
                  </a:lnTo>
                  <a:lnTo>
                    <a:pt x="5015" y="3354"/>
                  </a:lnTo>
                  <a:lnTo>
                    <a:pt x="5078" y="3041"/>
                  </a:lnTo>
                  <a:lnTo>
                    <a:pt x="5078" y="2821"/>
                  </a:lnTo>
                  <a:lnTo>
                    <a:pt x="5047" y="2602"/>
                  </a:lnTo>
                  <a:lnTo>
                    <a:pt x="5015" y="2351"/>
                  </a:lnTo>
                  <a:lnTo>
                    <a:pt x="4953" y="2132"/>
                  </a:lnTo>
                  <a:lnTo>
                    <a:pt x="4765" y="1724"/>
                  </a:lnTo>
                  <a:lnTo>
                    <a:pt x="4514" y="1317"/>
                  </a:lnTo>
                  <a:lnTo>
                    <a:pt x="4232" y="940"/>
                  </a:lnTo>
                  <a:lnTo>
                    <a:pt x="3887" y="627"/>
                  </a:lnTo>
                  <a:lnTo>
                    <a:pt x="3511" y="376"/>
                  </a:lnTo>
                  <a:lnTo>
                    <a:pt x="3103" y="157"/>
                  </a:lnTo>
                  <a:lnTo>
                    <a:pt x="2790" y="63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164175" y="4390725"/>
              <a:ext cx="5118050" cy="1059525"/>
            </a:xfrm>
            <a:custGeom>
              <a:rect b="b" l="l" r="r" t="t"/>
              <a:pathLst>
                <a:path extrusionOk="0" h="42381" w="204722">
                  <a:moveTo>
                    <a:pt x="4200" y="0"/>
                  </a:moveTo>
                  <a:lnTo>
                    <a:pt x="3730" y="752"/>
                  </a:lnTo>
                  <a:lnTo>
                    <a:pt x="3260" y="1536"/>
                  </a:lnTo>
                  <a:lnTo>
                    <a:pt x="2853" y="2320"/>
                  </a:lnTo>
                  <a:lnTo>
                    <a:pt x="2445" y="3103"/>
                  </a:lnTo>
                  <a:lnTo>
                    <a:pt x="2069" y="3918"/>
                  </a:lnTo>
                  <a:lnTo>
                    <a:pt x="1693" y="4733"/>
                  </a:lnTo>
                  <a:lnTo>
                    <a:pt x="1379" y="5548"/>
                  </a:lnTo>
                  <a:lnTo>
                    <a:pt x="1034" y="6363"/>
                  </a:lnTo>
                  <a:lnTo>
                    <a:pt x="658" y="7366"/>
                  </a:lnTo>
                  <a:lnTo>
                    <a:pt x="470" y="7931"/>
                  </a:lnTo>
                  <a:lnTo>
                    <a:pt x="282" y="8495"/>
                  </a:lnTo>
                  <a:lnTo>
                    <a:pt x="125" y="9122"/>
                  </a:lnTo>
                  <a:lnTo>
                    <a:pt x="0" y="9686"/>
                  </a:lnTo>
                  <a:lnTo>
                    <a:pt x="0" y="9968"/>
                  </a:lnTo>
                  <a:lnTo>
                    <a:pt x="0" y="10250"/>
                  </a:lnTo>
                  <a:lnTo>
                    <a:pt x="0" y="10532"/>
                  </a:lnTo>
                  <a:lnTo>
                    <a:pt x="63" y="10783"/>
                  </a:lnTo>
                  <a:lnTo>
                    <a:pt x="157" y="11065"/>
                  </a:lnTo>
                  <a:lnTo>
                    <a:pt x="282" y="11316"/>
                  </a:lnTo>
                  <a:lnTo>
                    <a:pt x="470" y="11598"/>
                  </a:lnTo>
                  <a:lnTo>
                    <a:pt x="658" y="11849"/>
                  </a:lnTo>
                  <a:lnTo>
                    <a:pt x="1097" y="12319"/>
                  </a:lnTo>
                  <a:lnTo>
                    <a:pt x="1505" y="12758"/>
                  </a:lnTo>
                  <a:lnTo>
                    <a:pt x="1975" y="13385"/>
                  </a:lnTo>
                  <a:lnTo>
                    <a:pt x="2414" y="14012"/>
                  </a:lnTo>
                  <a:lnTo>
                    <a:pt x="2853" y="14639"/>
                  </a:lnTo>
                  <a:lnTo>
                    <a:pt x="3291" y="15234"/>
                  </a:lnTo>
                  <a:lnTo>
                    <a:pt x="3793" y="15799"/>
                  </a:lnTo>
                  <a:lnTo>
                    <a:pt x="4044" y="16081"/>
                  </a:lnTo>
                  <a:lnTo>
                    <a:pt x="4326" y="16331"/>
                  </a:lnTo>
                  <a:lnTo>
                    <a:pt x="4608" y="16551"/>
                  </a:lnTo>
                  <a:lnTo>
                    <a:pt x="4890" y="16770"/>
                  </a:lnTo>
                  <a:lnTo>
                    <a:pt x="5235" y="16990"/>
                  </a:lnTo>
                  <a:lnTo>
                    <a:pt x="5580" y="17178"/>
                  </a:lnTo>
                  <a:lnTo>
                    <a:pt x="7586" y="18181"/>
                  </a:lnTo>
                  <a:lnTo>
                    <a:pt x="9561" y="19215"/>
                  </a:lnTo>
                  <a:lnTo>
                    <a:pt x="11535" y="20344"/>
                  </a:lnTo>
                  <a:lnTo>
                    <a:pt x="13479" y="21472"/>
                  </a:lnTo>
                  <a:lnTo>
                    <a:pt x="17334" y="23792"/>
                  </a:lnTo>
                  <a:lnTo>
                    <a:pt x="19247" y="24952"/>
                  </a:lnTo>
                  <a:lnTo>
                    <a:pt x="21159" y="26112"/>
                  </a:lnTo>
                  <a:lnTo>
                    <a:pt x="21786" y="26456"/>
                  </a:lnTo>
                  <a:lnTo>
                    <a:pt x="22381" y="26770"/>
                  </a:lnTo>
                  <a:lnTo>
                    <a:pt x="23008" y="27052"/>
                  </a:lnTo>
                  <a:lnTo>
                    <a:pt x="23604" y="27303"/>
                  </a:lnTo>
                  <a:lnTo>
                    <a:pt x="24231" y="27522"/>
                  </a:lnTo>
                  <a:lnTo>
                    <a:pt x="24826" y="27742"/>
                  </a:lnTo>
                  <a:lnTo>
                    <a:pt x="26080" y="28118"/>
                  </a:lnTo>
                  <a:lnTo>
                    <a:pt x="27365" y="28431"/>
                  </a:lnTo>
                  <a:lnTo>
                    <a:pt x="28650" y="28713"/>
                  </a:lnTo>
                  <a:lnTo>
                    <a:pt x="31284" y="29309"/>
                  </a:lnTo>
                  <a:lnTo>
                    <a:pt x="31848" y="29466"/>
                  </a:lnTo>
                  <a:lnTo>
                    <a:pt x="32412" y="29654"/>
                  </a:lnTo>
                  <a:lnTo>
                    <a:pt x="32945" y="29873"/>
                  </a:lnTo>
                  <a:lnTo>
                    <a:pt x="33478" y="30124"/>
                  </a:lnTo>
                  <a:lnTo>
                    <a:pt x="34512" y="30625"/>
                  </a:lnTo>
                  <a:lnTo>
                    <a:pt x="35578" y="31190"/>
                  </a:lnTo>
                  <a:lnTo>
                    <a:pt x="36612" y="31754"/>
                  </a:lnTo>
                  <a:lnTo>
                    <a:pt x="37145" y="32005"/>
                  </a:lnTo>
                  <a:lnTo>
                    <a:pt x="37678" y="32224"/>
                  </a:lnTo>
                  <a:lnTo>
                    <a:pt x="38242" y="32443"/>
                  </a:lnTo>
                  <a:lnTo>
                    <a:pt x="38807" y="32632"/>
                  </a:lnTo>
                  <a:lnTo>
                    <a:pt x="39371" y="32788"/>
                  </a:lnTo>
                  <a:lnTo>
                    <a:pt x="39966" y="32882"/>
                  </a:lnTo>
                  <a:lnTo>
                    <a:pt x="41346" y="33102"/>
                  </a:lnTo>
                  <a:lnTo>
                    <a:pt x="42725" y="33352"/>
                  </a:lnTo>
                  <a:lnTo>
                    <a:pt x="44073" y="33603"/>
                  </a:lnTo>
                  <a:lnTo>
                    <a:pt x="45421" y="33885"/>
                  </a:lnTo>
                  <a:lnTo>
                    <a:pt x="48148" y="34481"/>
                  </a:lnTo>
                  <a:lnTo>
                    <a:pt x="50844" y="35077"/>
                  </a:lnTo>
                  <a:lnTo>
                    <a:pt x="52066" y="35390"/>
                  </a:lnTo>
                  <a:lnTo>
                    <a:pt x="53320" y="35735"/>
                  </a:lnTo>
                  <a:lnTo>
                    <a:pt x="54542" y="36080"/>
                  </a:lnTo>
                  <a:lnTo>
                    <a:pt x="55169" y="36236"/>
                  </a:lnTo>
                  <a:lnTo>
                    <a:pt x="55796" y="36362"/>
                  </a:lnTo>
                  <a:lnTo>
                    <a:pt x="57113" y="36644"/>
                  </a:lnTo>
                  <a:lnTo>
                    <a:pt x="57802" y="36769"/>
                  </a:lnTo>
                  <a:lnTo>
                    <a:pt x="58116" y="36801"/>
                  </a:lnTo>
                  <a:lnTo>
                    <a:pt x="58461" y="36832"/>
                  </a:lnTo>
                  <a:lnTo>
                    <a:pt x="58743" y="36801"/>
                  </a:lnTo>
                  <a:lnTo>
                    <a:pt x="59025" y="36769"/>
                  </a:lnTo>
                  <a:lnTo>
                    <a:pt x="59338" y="36738"/>
                  </a:lnTo>
                  <a:lnTo>
                    <a:pt x="59620" y="36707"/>
                  </a:lnTo>
                  <a:lnTo>
                    <a:pt x="59903" y="36738"/>
                  </a:lnTo>
                  <a:lnTo>
                    <a:pt x="60153" y="36801"/>
                  </a:lnTo>
                  <a:lnTo>
                    <a:pt x="60279" y="36832"/>
                  </a:lnTo>
                  <a:lnTo>
                    <a:pt x="60404" y="36926"/>
                  </a:lnTo>
                  <a:lnTo>
                    <a:pt x="60498" y="37020"/>
                  </a:lnTo>
                  <a:lnTo>
                    <a:pt x="60592" y="37145"/>
                  </a:lnTo>
                  <a:lnTo>
                    <a:pt x="60843" y="37083"/>
                  </a:lnTo>
                  <a:lnTo>
                    <a:pt x="61094" y="37051"/>
                  </a:lnTo>
                  <a:lnTo>
                    <a:pt x="61376" y="37051"/>
                  </a:lnTo>
                  <a:lnTo>
                    <a:pt x="61658" y="37083"/>
                  </a:lnTo>
                  <a:lnTo>
                    <a:pt x="62254" y="37177"/>
                  </a:lnTo>
                  <a:lnTo>
                    <a:pt x="62880" y="37302"/>
                  </a:lnTo>
                  <a:lnTo>
                    <a:pt x="64134" y="37647"/>
                  </a:lnTo>
                  <a:lnTo>
                    <a:pt x="64699" y="37804"/>
                  </a:lnTo>
                  <a:lnTo>
                    <a:pt x="65200" y="37929"/>
                  </a:lnTo>
                  <a:lnTo>
                    <a:pt x="66329" y="38180"/>
                  </a:lnTo>
                  <a:lnTo>
                    <a:pt x="67426" y="38399"/>
                  </a:lnTo>
                  <a:lnTo>
                    <a:pt x="68523" y="38650"/>
                  </a:lnTo>
                  <a:lnTo>
                    <a:pt x="69087" y="38744"/>
                  </a:lnTo>
                  <a:lnTo>
                    <a:pt x="69651" y="38807"/>
                  </a:lnTo>
                  <a:lnTo>
                    <a:pt x="70592" y="38901"/>
                  </a:lnTo>
                  <a:lnTo>
                    <a:pt x="71501" y="38995"/>
                  </a:lnTo>
                  <a:lnTo>
                    <a:pt x="71940" y="39058"/>
                  </a:lnTo>
                  <a:lnTo>
                    <a:pt x="72378" y="39152"/>
                  </a:lnTo>
                  <a:lnTo>
                    <a:pt x="72849" y="39246"/>
                  </a:lnTo>
                  <a:lnTo>
                    <a:pt x="73287" y="39402"/>
                  </a:lnTo>
                  <a:lnTo>
                    <a:pt x="74102" y="39684"/>
                  </a:lnTo>
                  <a:lnTo>
                    <a:pt x="74949" y="39935"/>
                  </a:lnTo>
                  <a:lnTo>
                    <a:pt x="75795" y="40186"/>
                  </a:lnTo>
                  <a:lnTo>
                    <a:pt x="76641" y="40374"/>
                  </a:lnTo>
                  <a:lnTo>
                    <a:pt x="77488" y="40562"/>
                  </a:lnTo>
                  <a:lnTo>
                    <a:pt x="78334" y="40719"/>
                  </a:lnTo>
                  <a:lnTo>
                    <a:pt x="80090" y="41001"/>
                  </a:lnTo>
                  <a:lnTo>
                    <a:pt x="81814" y="41220"/>
                  </a:lnTo>
                  <a:lnTo>
                    <a:pt x="83569" y="41408"/>
                  </a:lnTo>
                  <a:lnTo>
                    <a:pt x="87048" y="41753"/>
                  </a:lnTo>
                  <a:lnTo>
                    <a:pt x="89086" y="41973"/>
                  </a:lnTo>
                  <a:lnTo>
                    <a:pt x="91155" y="42129"/>
                  </a:lnTo>
                  <a:lnTo>
                    <a:pt x="93224" y="42255"/>
                  </a:lnTo>
                  <a:lnTo>
                    <a:pt x="95292" y="42318"/>
                  </a:lnTo>
                  <a:lnTo>
                    <a:pt x="97361" y="42380"/>
                  </a:lnTo>
                  <a:lnTo>
                    <a:pt x="99430" y="42380"/>
                  </a:lnTo>
                  <a:lnTo>
                    <a:pt x="101499" y="42349"/>
                  </a:lnTo>
                  <a:lnTo>
                    <a:pt x="103536" y="42286"/>
                  </a:lnTo>
                  <a:lnTo>
                    <a:pt x="106483" y="42129"/>
                  </a:lnTo>
                  <a:lnTo>
                    <a:pt x="107956" y="42035"/>
                  </a:lnTo>
                  <a:lnTo>
                    <a:pt x="109430" y="41941"/>
                  </a:lnTo>
                  <a:lnTo>
                    <a:pt x="110339" y="41879"/>
                  </a:lnTo>
                  <a:lnTo>
                    <a:pt x="111248" y="41816"/>
                  </a:lnTo>
                  <a:lnTo>
                    <a:pt x="112157" y="41816"/>
                  </a:lnTo>
                  <a:lnTo>
                    <a:pt x="112596" y="41847"/>
                  </a:lnTo>
                  <a:lnTo>
                    <a:pt x="113034" y="41879"/>
                  </a:lnTo>
                  <a:lnTo>
                    <a:pt x="113348" y="41910"/>
                  </a:lnTo>
                  <a:lnTo>
                    <a:pt x="113630" y="41973"/>
                  </a:lnTo>
                  <a:lnTo>
                    <a:pt x="114288" y="42129"/>
                  </a:lnTo>
                  <a:lnTo>
                    <a:pt x="114602" y="42192"/>
                  </a:lnTo>
                  <a:lnTo>
                    <a:pt x="114915" y="42224"/>
                  </a:lnTo>
                  <a:lnTo>
                    <a:pt x="115197" y="42224"/>
                  </a:lnTo>
                  <a:lnTo>
                    <a:pt x="115479" y="42161"/>
                  </a:lnTo>
                  <a:lnTo>
                    <a:pt x="116232" y="41941"/>
                  </a:lnTo>
                  <a:lnTo>
                    <a:pt x="116984" y="41753"/>
                  </a:lnTo>
                  <a:lnTo>
                    <a:pt x="117768" y="41628"/>
                  </a:lnTo>
                  <a:lnTo>
                    <a:pt x="118551" y="41565"/>
                  </a:lnTo>
                  <a:lnTo>
                    <a:pt x="119335" y="41503"/>
                  </a:lnTo>
                  <a:lnTo>
                    <a:pt x="120119" y="41503"/>
                  </a:lnTo>
                  <a:lnTo>
                    <a:pt x="120902" y="41534"/>
                  </a:lnTo>
                  <a:lnTo>
                    <a:pt x="121717" y="41565"/>
                  </a:lnTo>
                  <a:lnTo>
                    <a:pt x="123316" y="41691"/>
                  </a:lnTo>
                  <a:lnTo>
                    <a:pt x="124946" y="41816"/>
                  </a:lnTo>
                  <a:lnTo>
                    <a:pt x="126545" y="41910"/>
                  </a:lnTo>
                  <a:lnTo>
                    <a:pt x="127328" y="41941"/>
                  </a:lnTo>
                  <a:lnTo>
                    <a:pt x="128143" y="41973"/>
                  </a:lnTo>
                  <a:lnTo>
                    <a:pt x="129961" y="41910"/>
                  </a:lnTo>
                  <a:lnTo>
                    <a:pt x="131811" y="41785"/>
                  </a:lnTo>
                  <a:lnTo>
                    <a:pt x="133629" y="41628"/>
                  </a:lnTo>
                  <a:lnTo>
                    <a:pt x="135478" y="41440"/>
                  </a:lnTo>
                  <a:lnTo>
                    <a:pt x="137296" y="41189"/>
                  </a:lnTo>
                  <a:lnTo>
                    <a:pt x="139114" y="40938"/>
                  </a:lnTo>
                  <a:lnTo>
                    <a:pt x="140933" y="40625"/>
                  </a:lnTo>
                  <a:lnTo>
                    <a:pt x="142751" y="40311"/>
                  </a:lnTo>
                  <a:lnTo>
                    <a:pt x="149333" y="39152"/>
                  </a:lnTo>
                  <a:lnTo>
                    <a:pt x="155916" y="37960"/>
                  </a:lnTo>
                  <a:lnTo>
                    <a:pt x="156637" y="37804"/>
                  </a:lnTo>
                  <a:lnTo>
                    <a:pt x="157327" y="37584"/>
                  </a:lnTo>
                  <a:lnTo>
                    <a:pt x="158016" y="37333"/>
                  </a:lnTo>
                  <a:lnTo>
                    <a:pt x="158737" y="37083"/>
                  </a:lnTo>
                  <a:lnTo>
                    <a:pt x="159427" y="36832"/>
                  </a:lnTo>
                  <a:lnTo>
                    <a:pt x="160116" y="36581"/>
                  </a:lnTo>
                  <a:lnTo>
                    <a:pt x="160837" y="36362"/>
                  </a:lnTo>
                  <a:lnTo>
                    <a:pt x="161590" y="36236"/>
                  </a:lnTo>
                  <a:lnTo>
                    <a:pt x="162593" y="36111"/>
                  </a:lnTo>
                  <a:lnTo>
                    <a:pt x="163094" y="36048"/>
                  </a:lnTo>
                  <a:lnTo>
                    <a:pt x="163596" y="35954"/>
                  </a:lnTo>
                  <a:lnTo>
                    <a:pt x="163815" y="35860"/>
                  </a:lnTo>
                  <a:lnTo>
                    <a:pt x="164066" y="35766"/>
                  </a:lnTo>
                  <a:lnTo>
                    <a:pt x="164536" y="35547"/>
                  </a:lnTo>
                  <a:lnTo>
                    <a:pt x="164756" y="35484"/>
                  </a:lnTo>
                  <a:lnTo>
                    <a:pt x="165006" y="35421"/>
                  </a:lnTo>
                  <a:lnTo>
                    <a:pt x="165226" y="35421"/>
                  </a:lnTo>
                  <a:lnTo>
                    <a:pt x="165445" y="35453"/>
                  </a:lnTo>
                  <a:lnTo>
                    <a:pt x="165915" y="35171"/>
                  </a:lnTo>
                  <a:lnTo>
                    <a:pt x="166417" y="34888"/>
                  </a:lnTo>
                  <a:lnTo>
                    <a:pt x="166950" y="34669"/>
                  </a:lnTo>
                  <a:lnTo>
                    <a:pt x="167514" y="34450"/>
                  </a:lnTo>
                  <a:lnTo>
                    <a:pt x="168643" y="34073"/>
                  </a:lnTo>
                  <a:lnTo>
                    <a:pt x="169708" y="33729"/>
                  </a:lnTo>
                  <a:lnTo>
                    <a:pt x="170805" y="33290"/>
                  </a:lnTo>
                  <a:lnTo>
                    <a:pt x="171903" y="32851"/>
                  </a:lnTo>
                  <a:lnTo>
                    <a:pt x="172435" y="32632"/>
                  </a:lnTo>
                  <a:lnTo>
                    <a:pt x="173000" y="32443"/>
                  </a:lnTo>
                  <a:lnTo>
                    <a:pt x="173564" y="32255"/>
                  </a:lnTo>
                  <a:lnTo>
                    <a:pt x="174128" y="32130"/>
                  </a:lnTo>
                  <a:lnTo>
                    <a:pt x="175758" y="31754"/>
                  </a:lnTo>
                  <a:lnTo>
                    <a:pt x="177388" y="31346"/>
                  </a:lnTo>
                  <a:lnTo>
                    <a:pt x="178987" y="30876"/>
                  </a:lnTo>
                  <a:lnTo>
                    <a:pt x="180585" y="30375"/>
                  </a:lnTo>
                  <a:lnTo>
                    <a:pt x="182153" y="29779"/>
                  </a:lnTo>
                  <a:lnTo>
                    <a:pt x="182936" y="29466"/>
                  </a:lnTo>
                  <a:lnTo>
                    <a:pt x="183720" y="29121"/>
                  </a:lnTo>
                  <a:lnTo>
                    <a:pt x="184472" y="28776"/>
                  </a:lnTo>
                  <a:lnTo>
                    <a:pt x="185225" y="28400"/>
                  </a:lnTo>
                  <a:lnTo>
                    <a:pt x="185977" y="28024"/>
                  </a:lnTo>
                  <a:lnTo>
                    <a:pt x="186698" y="27616"/>
                  </a:lnTo>
                  <a:lnTo>
                    <a:pt x="188328" y="26707"/>
                  </a:lnTo>
                  <a:lnTo>
                    <a:pt x="189958" y="25861"/>
                  </a:lnTo>
                  <a:lnTo>
                    <a:pt x="191619" y="25077"/>
                  </a:lnTo>
                  <a:lnTo>
                    <a:pt x="193312" y="24293"/>
                  </a:lnTo>
                  <a:lnTo>
                    <a:pt x="195005" y="23572"/>
                  </a:lnTo>
                  <a:lnTo>
                    <a:pt x="196697" y="22851"/>
                  </a:lnTo>
                  <a:lnTo>
                    <a:pt x="200051" y="21410"/>
                  </a:lnTo>
                  <a:lnTo>
                    <a:pt x="200208" y="21284"/>
                  </a:lnTo>
                  <a:lnTo>
                    <a:pt x="200365" y="21159"/>
                  </a:lnTo>
                  <a:lnTo>
                    <a:pt x="200710" y="20751"/>
                  </a:lnTo>
                  <a:lnTo>
                    <a:pt x="201023" y="20344"/>
                  </a:lnTo>
                  <a:lnTo>
                    <a:pt x="201149" y="20124"/>
                  </a:lnTo>
                  <a:lnTo>
                    <a:pt x="201305" y="19999"/>
                  </a:lnTo>
                  <a:lnTo>
                    <a:pt x="201587" y="19780"/>
                  </a:lnTo>
                  <a:lnTo>
                    <a:pt x="201870" y="19560"/>
                  </a:lnTo>
                  <a:lnTo>
                    <a:pt x="202496" y="19184"/>
                  </a:lnTo>
                  <a:lnTo>
                    <a:pt x="203092" y="18776"/>
                  </a:lnTo>
                  <a:lnTo>
                    <a:pt x="203374" y="18588"/>
                  </a:lnTo>
                  <a:lnTo>
                    <a:pt x="203625" y="18369"/>
                  </a:lnTo>
                  <a:lnTo>
                    <a:pt x="203907" y="17993"/>
                  </a:lnTo>
                  <a:lnTo>
                    <a:pt x="204158" y="17617"/>
                  </a:lnTo>
                  <a:lnTo>
                    <a:pt x="204346" y="17178"/>
                  </a:lnTo>
                  <a:lnTo>
                    <a:pt x="204503" y="16739"/>
                  </a:lnTo>
                  <a:lnTo>
                    <a:pt x="204597" y="16237"/>
                  </a:lnTo>
                  <a:lnTo>
                    <a:pt x="204659" y="15767"/>
                  </a:lnTo>
                  <a:lnTo>
                    <a:pt x="204691" y="15234"/>
                  </a:lnTo>
                  <a:lnTo>
                    <a:pt x="204722" y="14701"/>
                  </a:lnTo>
                  <a:lnTo>
                    <a:pt x="204691" y="14200"/>
                  </a:lnTo>
                  <a:lnTo>
                    <a:pt x="204659" y="13667"/>
                  </a:lnTo>
                  <a:lnTo>
                    <a:pt x="204565" y="12633"/>
                  </a:lnTo>
                  <a:lnTo>
                    <a:pt x="204283" y="10815"/>
                  </a:lnTo>
                  <a:lnTo>
                    <a:pt x="204095" y="9717"/>
                  </a:lnTo>
                  <a:lnTo>
                    <a:pt x="203844" y="8589"/>
                  </a:lnTo>
                  <a:lnTo>
                    <a:pt x="203562" y="7429"/>
                  </a:lnTo>
                  <a:lnTo>
                    <a:pt x="203186" y="6269"/>
                  </a:lnTo>
                  <a:lnTo>
                    <a:pt x="201775" y="7335"/>
                  </a:lnTo>
                  <a:lnTo>
                    <a:pt x="200302" y="8370"/>
                  </a:lnTo>
                  <a:lnTo>
                    <a:pt x="198829" y="9404"/>
                  </a:lnTo>
                  <a:lnTo>
                    <a:pt x="197293" y="10407"/>
                  </a:lnTo>
                  <a:lnTo>
                    <a:pt x="195757" y="11410"/>
                  </a:lnTo>
                  <a:lnTo>
                    <a:pt x="194221" y="12382"/>
                  </a:lnTo>
                  <a:lnTo>
                    <a:pt x="192622" y="13322"/>
                  </a:lnTo>
                  <a:lnTo>
                    <a:pt x="191024" y="14231"/>
                  </a:lnTo>
                  <a:lnTo>
                    <a:pt x="189425" y="15140"/>
                  </a:lnTo>
                  <a:lnTo>
                    <a:pt x="187795" y="16049"/>
                  </a:lnTo>
                  <a:lnTo>
                    <a:pt x="186134" y="16896"/>
                  </a:lnTo>
                  <a:lnTo>
                    <a:pt x="184472" y="17742"/>
                  </a:lnTo>
                  <a:lnTo>
                    <a:pt x="182780" y="18557"/>
                  </a:lnTo>
                  <a:lnTo>
                    <a:pt x="181087" y="19372"/>
                  </a:lnTo>
                  <a:lnTo>
                    <a:pt x="179394" y="20156"/>
                  </a:lnTo>
                  <a:lnTo>
                    <a:pt x="177670" y="20908"/>
                  </a:lnTo>
                  <a:lnTo>
                    <a:pt x="175946" y="21629"/>
                  </a:lnTo>
                  <a:lnTo>
                    <a:pt x="174222" y="22319"/>
                  </a:lnTo>
                  <a:lnTo>
                    <a:pt x="172467" y="23008"/>
                  </a:lnTo>
                  <a:lnTo>
                    <a:pt x="170711" y="23666"/>
                  </a:lnTo>
                  <a:lnTo>
                    <a:pt x="168956" y="24293"/>
                  </a:lnTo>
                  <a:lnTo>
                    <a:pt x="167201" y="24920"/>
                  </a:lnTo>
                  <a:lnTo>
                    <a:pt x="165445" y="25485"/>
                  </a:lnTo>
                  <a:lnTo>
                    <a:pt x="163690" y="26049"/>
                  </a:lnTo>
                  <a:lnTo>
                    <a:pt x="161934" y="26582"/>
                  </a:lnTo>
                  <a:lnTo>
                    <a:pt x="160179" y="27083"/>
                  </a:lnTo>
                  <a:lnTo>
                    <a:pt x="158424" y="27553"/>
                  </a:lnTo>
                  <a:lnTo>
                    <a:pt x="156668" y="27992"/>
                  </a:lnTo>
                  <a:lnTo>
                    <a:pt x="154913" y="28431"/>
                  </a:lnTo>
                  <a:lnTo>
                    <a:pt x="153158" y="28839"/>
                  </a:lnTo>
                  <a:lnTo>
                    <a:pt x="151433" y="29183"/>
                  </a:lnTo>
                  <a:lnTo>
                    <a:pt x="149709" y="29528"/>
                  </a:lnTo>
                  <a:lnTo>
                    <a:pt x="146418" y="30155"/>
                  </a:lnTo>
                  <a:lnTo>
                    <a:pt x="143158" y="30813"/>
                  </a:lnTo>
                  <a:lnTo>
                    <a:pt x="136669" y="32099"/>
                  </a:lnTo>
                  <a:lnTo>
                    <a:pt x="133409" y="32726"/>
                  </a:lnTo>
                  <a:lnTo>
                    <a:pt x="130181" y="33321"/>
                  </a:lnTo>
                  <a:lnTo>
                    <a:pt x="126921" y="33917"/>
                  </a:lnTo>
                  <a:lnTo>
                    <a:pt x="123661" y="34418"/>
                  </a:lnTo>
                  <a:lnTo>
                    <a:pt x="120401" y="34888"/>
                  </a:lnTo>
                  <a:lnTo>
                    <a:pt x="117141" y="35296"/>
                  </a:lnTo>
                  <a:lnTo>
                    <a:pt x="115511" y="35484"/>
                  </a:lnTo>
                  <a:lnTo>
                    <a:pt x="113881" y="35641"/>
                  </a:lnTo>
                  <a:lnTo>
                    <a:pt x="112251" y="35766"/>
                  </a:lnTo>
                  <a:lnTo>
                    <a:pt x="110589" y="35892"/>
                  </a:lnTo>
                  <a:lnTo>
                    <a:pt x="108959" y="35986"/>
                  </a:lnTo>
                  <a:lnTo>
                    <a:pt x="107298" y="36048"/>
                  </a:lnTo>
                  <a:lnTo>
                    <a:pt x="105668" y="36080"/>
                  </a:lnTo>
                  <a:lnTo>
                    <a:pt x="104007" y="36080"/>
                  </a:lnTo>
                  <a:lnTo>
                    <a:pt x="102345" y="36048"/>
                  </a:lnTo>
                  <a:lnTo>
                    <a:pt x="100684" y="36017"/>
                  </a:lnTo>
                  <a:lnTo>
                    <a:pt x="99023" y="35923"/>
                  </a:lnTo>
                  <a:lnTo>
                    <a:pt x="97330" y="35829"/>
                  </a:lnTo>
                  <a:lnTo>
                    <a:pt x="93443" y="35484"/>
                  </a:lnTo>
                  <a:lnTo>
                    <a:pt x="89493" y="35139"/>
                  </a:lnTo>
                  <a:lnTo>
                    <a:pt x="85512" y="34732"/>
                  </a:lnTo>
                  <a:lnTo>
                    <a:pt x="81500" y="34262"/>
                  </a:lnTo>
                  <a:lnTo>
                    <a:pt x="77488" y="33760"/>
                  </a:lnTo>
                  <a:lnTo>
                    <a:pt x="73413" y="33196"/>
                  </a:lnTo>
                  <a:lnTo>
                    <a:pt x="69369" y="32569"/>
                  </a:lnTo>
                  <a:lnTo>
                    <a:pt x="65325" y="31911"/>
                  </a:lnTo>
                  <a:lnTo>
                    <a:pt x="61282" y="31158"/>
                  </a:lnTo>
                  <a:lnTo>
                    <a:pt x="57270" y="30343"/>
                  </a:lnTo>
                  <a:lnTo>
                    <a:pt x="55263" y="29904"/>
                  </a:lnTo>
                  <a:lnTo>
                    <a:pt x="53257" y="29466"/>
                  </a:lnTo>
                  <a:lnTo>
                    <a:pt x="51282" y="28995"/>
                  </a:lnTo>
                  <a:lnTo>
                    <a:pt x="49308" y="28494"/>
                  </a:lnTo>
                  <a:lnTo>
                    <a:pt x="47364" y="27992"/>
                  </a:lnTo>
                  <a:lnTo>
                    <a:pt x="45421" y="27491"/>
                  </a:lnTo>
                  <a:lnTo>
                    <a:pt x="43477" y="26927"/>
                  </a:lnTo>
                  <a:lnTo>
                    <a:pt x="41565" y="26362"/>
                  </a:lnTo>
                  <a:lnTo>
                    <a:pt x="39684" y="25767"/>
                  </a:lnTo>
                  <a:lnTo>
                    <a:pt x="37804" y="25171"/>
                  </a:lnTo>
                  <a:lnTo>
                    <a:pt x="35923" y="24544"/>
                  </a:lnTo>
                  <a:lnTo>
                    <a:pt x="34105" y="23886"/>
                  </a:lnTo>
                  <a:lnTo>
                    <a:pt x="30813" y="22663"/>
                  </a:lnTo>
                  <a:lnTo>
                    <a:pt x="29152" y="22036"/>
                  </a:lnTo>
                  <a:lnTo>
                    <a:pt x="27491" y="21347"/>
                  </a:lnTo>
                  <a:lnTo>
                    <a:pt x="25798" y="20657"/>
                  </a:lnTo>
                  <a:lnTo>
                    <a:pt x="24137" y="19905"/>
                  </a:lnTo>
                  <a:lnTo>
                    <a:pt x="22475" y="19153"/>
                  </a:lnTo>
                  <a:lnTo>
                    <a:pt x="20814" y="18338"/>
                  </a:lnTo>
                  <a:lnTo>
                    <a:pt x="19215" y="17460"/>
                  </a:lnTo>
                  <a:lnTo>
                    <a:pt x="17617" y="16551"/>
                  </a:lnTo>
                  <a:lnTo>
                    <a:pt x="16081" y="15579"/>
                  </a:lnTo>
                  <a:lnTo>
                    <a:pt x="15328" y="15078"/>
                  </a:lnTo>
                  <a:lnTo>
                    <a:pt x="14607" y="14576"/>
                  </a:lnTo>
                  <a:lnTo>
                    <a:pt x="13886" y="14043"/>
                  </a:lnTo>
                  <a:lnTo>
                    <a:pt x="13165" y="13479"/>
                  </a:lnTo>
                  <a:lnTo>
                    <a:pt x="12476" y="12915"/>
                  </a:lnTo>
                  <a:lnTo>
                    <a:pt x="11818" y="12350"/>
                  </a:lnTo>
                  <a:lnTo>
                    <a:pt x="11159" y="11755"/>
                  </a:lnTo>
                  <a:lnTo>
                    <a:pt x="10532" y="11159"/>
                  </a:lnTo>
                  <a:lnTo>
                    <a:pt x="9905" y="10532"/>
                  </a:lnTo>
                  <a:lnTo>
                    <a:pt x="9310" y="9874"/>
                  </a:lnTo>
                  <a:lnTo>
                    <a:pt x="8871" y="9310"/>
                  </a:lnTo>
                  <a:lnTo>
                    <a:pt x="8432" y="8746"/>
                  </a:lnTo>
                  <a:lnTo>
                    <a:pt x="7993" y="8181"/>
                  </a:lnTo>
                  <a:lnTo>
                    <a:pt x="7617" y="7586"/>
                  </a:lnTo>
                  <a:lnTo>
                    <a:pt x="7241" y="6990"/>
                  </a:lnTo>
                  <a:lnTo>
                    <a:pt x="6896" y="6363"/>
                  </a:lnTo>
                  <a:lnTo>
                    <a:pt x="6583" y="5768"/>
                  </a:lnTo>
                  <a:lnTo>
                    <a:pt x="6269" y="5141"/>
                  </a:lnTo>
                  <a:lnTo>
                    <a:pt x="5705" y="3856"/>
                  </a:lnTo>
                  <a:lnTo>
                    <a:pt x="5172" y="257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h="53822" w="53571">
                  <a:moveTo>
                    <a:pt x="28807" y="1411"/>
                  </a:moveTo>
                  <a:lnTo>
                    <a:pt x="29465" y="1442"/>
                  </a:lnTo>
                  <a:lnTo>
                    <a:pt x="30092" y="1505"/>
                  </a:lnTo>
                  <a:lnTo>
                    <a:pt x="30782" y="1568"/>
                  </a:lnTo>
                  <a:lnTo>
                    <a:pt x="31472" y="1662"/>
                  </a:lnTo>
                  <a:lnTo>
                    <a:pt x="32130" y="1787"/>
                  </a:lnTo>
                  <a:lnTo>
                    <a:pt x="32788" y="1912"/>
                  </a:lnTo>
                  <a:lnTo>
                    <a:pt x="33446" y="2069"/>
                  </a:lnTo>
                  <a:lnTo>
                    <a:pt x="34073" y="2226"/>
                  </a:lnTo>
                  <a:lnTo>
                    <a:pt x="34700" y="2414"/>
                  </a:lnTo>
                  <a:lnTo>
                    <a:pt x="35327" y="2633"/>
                  </a:lnTo>
                  <a:lnTo>
                    <a:pt x="36550" y="3072"/>
                  </a:lnTo>
                  <a:lnTo>
                    <a:pt x="37741" y="3605"/>
                  </a:lnTo>
                  <a:lnTo>
                    <a:pt x="38901" y="4169"/>
                  </a:lnTo>
                  <a:lnTo>
                    <a:pt x="39998" y="4828"/>
                  </a:lnTo>
                  <a:lnTo>
                    <a:pt x="41064" y="5517"/>
                  </a:lnTo>
                  <a:lnTo>
                    <a:pt x="42098" y="6270"/>
                  </a:lnTo>
                  <a:lnTo>
                    <a:pt x="43101" y="7085"/>
                  </a:lnTo>
                  <a:lnTo>
                    <a:pt x="44041" y="7931"/>
                  </a:lnTo>
                  <a:lnTo>
                    <a:pt x="44919" y="8840"/>
                  </a:lnTo>
                  <a:lnTo>
                    <a:pt x="45765" y="9780"/>
                  </a:lnTo>
                  <a:lnTo>
                    <a:pt x="46549" y="10783"/>
                  </a:lnTo>
                  <a:lnTo>
                    <a:pt x="47301" y="11818"/>
                  </a:lnTo>
                  <a:lnTo>
                    <a:pt x="47991" y="12884"/>
                  </a:lnTo>
                  <a:lnTo>
                    <a:pt x="48649" y="13981"/>
                  </a:lnTo>
                  <a:lnTo>
                    <a:pt x="49245" y="15109"/>
                  </a:lnTo>
                  <a:lnTo>
                    <a:pt x="49778" y="16269"/>
                  </a:lnTo>
                  <a:lnTo>
                    <a:pt x="50248" y="17460"/>
                  </a:lnTo>
                  <a:lnTo>
                    <a:pt x="50655" y="18683"/>
                  </a:lnTo>
                  <a:lnTo>
                    <a:pt x="51000" y="19937"/>
                  </a:lnTo>
                  <a:lnTo>
                    <a:pt x="51314" y="21190"/>
                  </a:lnTo>
                  <a:lnTo>
                    <a:pt x="51533" y="22444"/>
                  </a:lnTo>
                  <a:lnTo>
                    <a:pt x="51721" y="23729"/>
                  </a:lnTo>
                  <a:lnTo>
                    <a:pt x="51815" y="25046"/>
                  </a:lnTo>
                  <a:lnTo>
                    <a:pt x="51878" y="26331"/>
                  </a:lnTo>
                  <a:lnTo>
                    <a:pt x="51847" y="27648"/>
                  </a:lnTo>
                  <a:lnTo>
                    <a:pt x="51753" y="28964"/>
                  </a:lnTo>
                  <a:lnTo>
                    <a:pt x="51565" y="30281"/>
                  </a:lnTo>
                  <a:lnTo>
                    <a:pt x="51345" y="31597"/>
                  </a:lnTo>
                  <a:lnTo>
                    <a:pt x="51032" y="32851"/>
                  </a:lnTo>
                  <a:lnTo>
                    <a:pt x="50687" y="34074"/>
                  </a:lnTo>
                  <a:lnTo>
                    <a:pt x="50279" y="35234"/>
                  </a:lnTo>
                  <a:lnTo>
                    <a:pt x="49840" y="36393"/>
                  </a:lnTo>
                  <a:lnTo>
                    <a:pt x="49308" y="37553"/>
                  </a:lnTo>
                  <a:lnTo>
                    <a:pt x="48743" y="38650"/>
                  </a:lnTo>
                  <a:lnTo>
                    <a:pt x="48116" y="39716"/>
                  </a:lnTo>
                  <a:lnTo>
                    <a:pt x="47458" y="40750"/>
                  </a:lnTo>
                  <a:lnTo>
                    <a:pt x="46737" y="41754"/>
                  </a:lnTo>
                  <a:lnTo>
                    <a:pt x="45985" y="42725"/>
                  </a:lnTo>
                  <a:lnTo>
                    <a:pt x="45201" y="43666"/>
                  </a:lnTo>
                  <a:lnTo>
                    <a:pt x="44355" y="44543"/>
                  </a:lnTo>
                  <a:lnTo>
                    <a:pt x="43477" y="45390"/>
                  </a:lnTo>
                  <a:lnTo>
                    <a:pt x="42568" y="46205"/>
                  </a:lnTo>
                  <a:lnTo>
                    <a:pt x="41628" y="46957"/>
                  </a:lnTo>
                  <a:lnTo>
                    <a:pt x="40625" y="47678"/>
                  </a:lnTo>
                  <a:lnTo>
                    <a:pt x="39622" y="48368"/>
                  </a:lnTo>
                  <a:lnTo>
                    <a:pt x="38556" y="48963"/>
                  </a:lnTo>
                  <a:lnTo>
                    <a:pt x="37490" y="49559"/>
                  </a:lnTo>
                  <a:lnTo>
                    <a:pt x="36393" y="50060"/>
                  </a:lnTo>
                  <a:lnTo>
                    <a:pt x="35264" y="50531"/>
                  </a:lnTo>
                  <a:lnTo>
                    <a:pt x="34136" y="50938"/>
                  </a:lnTo>
                  <a:lnTo>
                    <a:pt x="32945" y="51314"/>
                  </a:lnTo>
                  <a:lnTo>
                    <a:pt x="31785" y="51596"/>
                  </a:lnTo>
                  <a:lnTo>
                    <a:pt x="30563" y="51847"/>
                  </a:lnTo>
                  <a:lnTo>
                    <a:pt x="29340" y="52004"/>
                  </a:lnTo>
                  <a:lnTo>
                    <a:pt x="28118" y="52129"/>
                  </a:lnTo>
                  <a:lnTo>
                    <a:pt x="26864" y="52161"/>
                  </a:lnTo>
                  <a:lnTo>
                    <a:pt x="25641" y="52161"/>
                  </a:lnTo>
                  <a:lnTo>
                    <a:pt x="24356" y="52066"/>
                  </a:lnTo>
                  <a:lnTo>
                    <a:pt x="23102" y="51910"/>
                  </a:lnTo>
                  <a:lnTo>
                    <a:pt x="21817" y="51690"/>
                  </a:lnTo>
                  <a:lnTo>
                    <a:pt x="20657" y="51440"/>
                  </a:lnTo>
                  <a:lnTo>
                    <a:pt x="19466" y="51095"/>
                  </a:lnTo>
                  <a:lnTo>
                    <a:pt x="18275" y="50687"/>
                  </a:lnTo>
                  <a:lnTo>
                    <a:pt x="17052" y="50248"/>
                  </a:lnTo>
                  <a:lnTo>
                    <a:pt x="15830" y="49716"/>
                  </a:lnTo>
                  <a:lnTo>
                    <a:pt x="14639" y="49151"/>
                  </a:lnTo>
                  <a:lnTo>
                    <a:pt x="13448" y="48524"/>
                  </a:lnTo>
                  <a:lnTo>
                    <a:pt x="12288" y="47835"/>
                  </a:lnTo>
                  <a:lnTo>
                    <a:pt x="11159" y="47114"/>
                  </a:lnTo>
                  <a:lnTo>
                    <a:pt x="10093" y="46330"/>
                  </a:lnTo>
                  <a:lnTo>
                    <a:pt x="9059" y="45515"/>
                  </a:lnTo>
                  <a:lnTo>
                    <a:pt x="8558" y="45076"/>
                  </a:lnTo>
                  <a:lnTo>
                    <a:pt x="8087" y="44637"/>
                  </a:lnTo>
                  <a:lnTo>
                    <a:pt x="7648" y="44167"/>
                  </a:lnTo>
                  <a:lnTo>
                    <a:pt x="7178" y="43728"/>
                  </a:lnTo>
                  <a:lnTo>
                    <a:pt x="6771" y="43258"/>
                  </a:lnTo>
                  <a:lnTo>
                    <a:pt x="6363" y="42757"/>
                  </a:lnTo>
                  <a:lnTo>
                    <a:pt x="5987" y="42255"/>
                  </a:lnTo>
                  <a:lnTo>
                    <a:pt x="5642" y="41785"/>
                  </a:lnTo>
                  <a:lnTo>
                    <a:pt x="5298" y="41252"/>
                  </a:lnTo>
                  <a:lnTo>
                    <a:pt x="4984" y="40750"/>
                  </a:lnTo>
                  <a:lnTo>
                    <a:pt x="4545" y="39935"/>
                  </a:lnTo>
                  <a:lnTo>
                    <a:pt x="4138" y="39120"/>
                  </a:lnTo>
                  <a:lnTo>
                    <a:pt x="3762" y="38274"/>
                  </a:lnTo>
                  <a:lnTo>
                    <a:pt x="3417" y="37428"/>
                  </a:lnTo>
                  <a:lnTo>
                    <a:pt x="3072" y="36550"/>
                  </a:lnTo>
                  <a:lnTo>
                    <a:pt x="2790" y="35641"/>
                  </a:lnTo>
                  <a:lnTo>
                    <a:pt x="2508" y="34732"/>
                  </a:lnTo>
                  <a:lnTo>
                    <a:pt x="2288" y="33823"/>
                  </a:lnTo>
                  <a:lnTo>
                    <a:pt x="2069" y="32883"/>
                  </a:lnTo>
                  <a:lnTo>
                    <a:pt x="1912" y="31942"/>
                  </a:lnTo>
                  <a:lnTo>
                    <a:pt x="1787" y="31002"/>
                  </a:lnTo>
                  <a:lnTo>
                    <a:pt x="1661" y="30061"/>
                  </a:lnTo>
                  <a:lnTo>
                    <a:pt x="1599" y="29121"/>
                  </a:lnTo>
                  <a:lnTo>
                    <a:pt x="1567" y="28149"/>
                  </a:lnTo>
                  <a:lnTo>
                    <a:pt x="1567" y="27209"/>
                  </a:lnTo>
                  <a:lnTo>
                    <a:pt x="1599" y="26268"/>
                  </a:lnTo>
                  <a:lnTo>
                    <a:pt x="1693" y="26112"/>
                  </a:lnTo>
                  <a:lnTo>
                    <a:pt x="1755" y="26049"/>
                  </a:lnTo>
                  <a:lnTo>
                    <a:pt x="1755" y="25924"/>
                  </a:lnTo>
                  <a:lnTo>
                    <a:pt x="1881" y="24670"/>
                  </a:lnTo>
                  <a:lnTo>
                    <a:pt x="2100" y="23385"/>
                  </a:lnTo>
                  <a:lnTo>
                    <a:pt x="2351" y="22131"/>
                  </a:lnTo>
                  <a:lnTo>
                    <a:pt x="2696" y="20908"/>
                  </a:lnTo>
                  <a:lnTo>
                    <a:pt x="3103" y="19686"/>
                  </a:lnTo>
                  <a:lnTo>
                    <a:pt x="3573" y="18495"/>
                  </a:lnTo>
                  <a:lnTo>
                    <a:pt x="4106" y="17303"/>
                  </a:lnTo>
                  <a:lnTo>
                    <a:pt x="4671" y="16175"/>
                  </a:lnTo>
                  <a:lnTo>
                    <a:pt x="5329" y="15047"/>
                  </a:lnTo>
                  <a:lnTo>
                    <a:pt x="6018" y="13949"/>
                  </a:lnTo>
                  <a:lnTo>
                    <a:pt x="6739" y="12884"/>
                  </a:lnTo>
                  <a:lnTo>
                    <a:pt x="7554" y="11849"/>
                  </a:lnTo>
                  <a:lnTo>
                    <a:pt x="8369" y="10846"/>
                  </a:lnTo>
                  <a:lnTo>
                    <a:pt x="9247" y="9906"/>
                  </a:lnTo>
                  <a:lnTo>
                    <a:pt x="10188" y="8965"/>
                  </a:lnTo>
                  <a:lnTo>
                    <a:pt x="11159" y="8088"/>
                  </a:lnTo>
                  <a:lnTo>
                    <a:pt x="12162" y="7273"/>
                  </a:lnTo>
                  <a:lnTo>
                    <a:pt x="13197" y="6458"/>
                  </a:lnTo>
                  <a:lnTo>
                    <a:pt x="14263" y="5737"/>
                  </a:lnTo>
                  <a:lnTo>
                    <a:pt x="15360" y="5047"/>
                  </a:lnTo>
                  <a:lnTo>
                    <a:pt x="16488" y="4420"/>
                  </a:lnTo>
                  <a:lnTo>
                    <a:pt x="17617" y="3825"/>
                  </a:lnTo>
                  <a:lnTo>
                    <a:pt x="18808" y="3292"/>
                  </a:lnTo>
                  <a:lnTo>
                    <a:pt x="19999" y="2821"/>
                  </a:lnTo>
                  <a:lnTo>
                    <a:pt x="21221" y="2414"/>
                  </a:lnTo>
                  <a:lnTo>
                    <a:pt x="22475" y="2100"/>
                  </a:lnTo>
                  <a:lnTo>
                    <a:pt x="23698" y="1818"/>
                  </a:lnTo>
                  <a:lnTo>
                    <a:pt x="24983" y="1599"/>
                  </a:lnTo>
                  <a:lnTo>
                    <a:pt x="26237" y="1474"/>
                  </a:lnTo>
                  <a:lnTo>
                    <a:pt x="27522" y="1411"/>
                  </a:lnTo>
                  <a:close/>
                  <a:moveTo>
                    <a:pt x="27146" y="0"/>
                  </a:moveTo>
                  <a:lnTo>
                    <a:pt x="26111" y="63"/>
                  </a:lnTo>
                  <a:lnTo>
                    <a:pt x="25046" y="157"/>
                  </a:lnTo>
                  <a:lnTo>
                    <a:pt x="23980" y="282"/>
                  </a:lnTo>
                  <a:lnTo>
                    <a:pt x="22945" y="502"/>
                  </a:lnTo>
                  <a:lnTo>
                    <a:pt x="21911" y="721"/>
                  </a:lnTo>
                  <a:lnTo>
                    <a:pt x="20877" y="1003"/>
                  </a:lnTo>
                  <a:lnTo>
                    <a:pt x="19874" y="1317"/>
                  </a:lnTo>
                  <a:lnTo>
                    <a:pt x="18902" y="1662"/>
                  </a:lnTo>
                  <a:lnTo>
                    <a:pt x="17930" y="2069"/>
                  </a:lnTo>
                  <a:lnTo>
                    <a:pt x="16958" y="2477"/>
                  </a:lnTo>
                  <a:lnTo>
                    <a:pt x="16018" y="2947"/>
                  </a:lnTo>
                  <a:lnTo>
                    <a:pt x="15078" y="3448"/>
                  </a:lnTo>
                  <a:lnTo>
                    <a:pt x="14200" y="4013"/>
                  </a:lnTo>
                  <a:lnTo>
                    <a:pt x="13291" y="4577"/>
                  </a:lnTo>
                  <a:lnTo>
                    <a:pt x="12444" y="5172"/>
                  </a:lnTo>
                  <a:lnTo>
                    <a:pt x="11598" y="5799"/>
                  </a:lnTo>
                  <a:lnTo>
                    <a:pt x="10783" y="6458"/>
                  </a:lnTo>
                  <a:lnTo>
                    <a:pt x="9999" y="7179"/>
                  </a:lnTo>
                  <a:lnTo>
                    <a:pt x="9216" y="7900"/>
                  </a:lnTo>
                  <a:lnTo>
                    <a:pt x="8495" y="8621"/>
                  </a:lnTo>
                  <a:lnTo>
                    <a:pt x="7774" y="9404"/>
                  </a:lnTo>
                  <a:lnTo>
                    <a:pt x="7084" y="10219"/>
                  </a:lnTo>
                  <a:lnTo>
                    <a:pt x="6426" y="11034"/>
                  </a:lnTo>
                  <a:lnTo>
                    <a:pt x="5830" y="11881"/>
                  </a:lnTo>
                  <a:lnTo>
                    <a:pt x="5235" y="12727"/>
                  </a:lnTo>
                  <a:lnTo>
                    <a:pt x="4671" y="13636"/>
                  </a:lnTo>
                  <a:lnTo>
                    <a:pt x="4138" y="14545"/>
                  </a:lnTo>
                  <a:lnTo>
                    <a:pt x="3636" y="15454"/>
                  </a:lnTo>
                  <a:lnTo>
                    <a:pt x="3197" y="16394"/>
                  </a:lnTo>
                  <a:lnTo>
                    <a:pt x="2758" y="17366"/>
                  </a:lnTo>
                  <a:lnTo>
                    <a:pt x="2382" y="18338"/>
                  </a:lnTo>
                  <a:lnTo>
                    <a:pt x="2038" y="19310"/>
                  </a:lnTo>
                  <a:lnTo>
                    <a:pt x="1724" y="20313"/>
                  </a:lnTo>
                  <a:lnTo>
                    <a:pt x="1348" y="21253"/>
                  </a:lnTo>
                  <a:lnTo>
                    <a:pt x="1034" y="22193"/>
                  </a:lnTo>
                  <a:lnTo>
                    <a:pt x="752" y="23134"/>
                  </a:lnTo>
                  <a:lnTo>
                    <a:pt x="533" y="24074"/>
                  </a:lnTo>
                  <a:lnTo>
                    <a:pt x="345" y="25046"/>
                  </a:lnTo>
                  <a:lnTo>
                    <a:pt x="188" y="26018"/>
                  </a:lnTo>
                  <a:lnTo>
                    <a:pt x="94" y="26989"/>
                  </a:lnTo>
                  <a:lnTo>
                    <a:pt x="31" y="27961"/>
                  </a:lnTo>
                  <a:lnTo>
                    <a:pt x="0" y="28964"/>
                  </a:lnTo>
                  <a:lnTo>
                    <a:pt x="0" y="29936"/>
                  </a:lnTo>
                  <a:lnTo>
                    <a:pt x="63" y="30908"/>
                  </a:lnTo>
                  <a:lnTo>
                    <a:pt x="157" y="31879"/>
                  </a:lnTo>
                  <a:lnTo>
                    <a:pt x="282" y="32851"/>
                  </a:lnTo>
                  <a:lnTo>
                    <a:pt x="470" y="33792"/>
                  </a:lnTo>
                  <a:lnTo>
                    <a:pt x="690" y="34763"/>
                  </a:lnTo>
                  <a:lnTo>
                    <a:pt x="940" y="35704"/>
                  </a:lnTo>
                  <a:lnTo>
                    <a:pt x="1223" y="36613"/>
                  </a:lnTo>
                  <a:lnTo>
                    <a:pt x="1567" y="37553"/>
                  </a:lnTo>
                  <a:lnTo>
                    <a:pt x="1912" y="38431"/>
                  </a:lnTo>
                  <a:lnTo>
                    <a:pt x="2320" y="39340"/>
                  </a:lnTo>
                  <a:lnTo>
                    <a:pt x="2758" y="40218"/>
                  </a:lnTo>
                  <a:lnTo>
                    <a:pt x="3229" y="41064"/>
                  </a:lnTo>
                  <a:lnTo>
                    <a:pt x="3762" y="41879"/>
                  </a:lnTo>
                  <a:lnTo>
                    <a:pt x="4294" y="42694"/>
                  </a:lnTo>
                  <a:lnTo>
                    <a:pt x="4859" y="43478"/>
                  </a:lnTo>
                  <a:lnTo>
                    <a:pt x="5486" y="44261"/>
                  </a:lnTo>
                  <a:lnTo>
                    <a:pt x="6144" y="44982"/>
                  </a:lnTo>
                  <a:lnTo>
                    <a:pt x="6833" y="45703"/>
                  </a:lnTo>
                  <a:lnTo>
                    <a:pt x="7554" y="46361"/>
                  </a:lnTo>
                  <a:lnTo>
                    <a:pt x="8307" y="47020"/>
                  </a:lnTo>
                  <a:lnTo>
                    <a:pt x="9090" y="47647"/>
                  </a:lnTo>
                  <a:lnTo>
                    <a:pt x="9905" y="48211"/>
                  </a:lnTo>
                  <a:lnTo>
                    <a:pt x="10846" y="48838"/>
                  </a:lnTo>
                  <a:lnTo>
                    <a:pt x="11818" y="49433"/>
                  </a:lnTo>
                  <a:lnTo>
                    <a:pt x="12821" y="49998"/>
                  </a:lnTo>
                  <a:lnTo>
                    <a:pt x="13792" y="50499"/>
                  </a:lnTo>
                  <a:lnTo>
                    <a:pt x="14827" y="51001"/>
                  </a:lnTo>
                  <a:lnTo>
                    <a:pt x="15830" y="51440"/>
                  </a:lnTo>
                  <a:lnTo>
                    <a:pt x="16864" y="51878"/>
                  </a:lnTo>
                  <a:lnTo>
                    <a:pt x="17899" y="52255"/>
                  </a:lnTo>
                  <a:lnTo>
                    <a:pt x="18964" y="52568"/>
                  </a:lnTo>
                  <a:lnTo>
                    <a:pt x="19999" y="52881"/>
                  </a:lnTo>
                  <a:lnTo>
                    <a:pt x="21065" y="53132"/>
                  </a:lnTo>
                  <a:lnTo>
                    <a:pt x="22130" y="53352"/>
                  </a:lnTo>
                  <a:lnTo>
                    <a:pt x="23196" y="53540"/>
                  </a:lnTo>
                  <a:lnTo>
                    <a:pt x="24262" y="53665"/>
                  </a:lnTo>
                  <a:lnTo>
                    <a:pt x="25328" y="53759"/>
                  </a:lnTo>
                  <a:lnTo>
                    <a:pt x="26394" y="53822"/>
                  </a:lnTo>
                  <a:lnTo>
                    <a:pt x="27459" y="53822"/>
                  </a:lnTo>
                  <a:lnTo>
                    <a:pt x="28525" y="53791"/>
                  </a:lnTo>
                  <a:lnTo>
                    <a:pt x="29591" y="53696"/>
                  </a:lnTo>
                  <a:lnTo>
                    <a:pt x="30657" y="53571"/>
                  </a:lnTo>
                  <a:lnTo>
                    <a:pt x="31722" y="53414"/>
                  </a:lnTo>
                  <a:lnTo>
                    <a:pt x="32788" y="53195"/>
                  </a:lnTo>
                  <a:lnTo>
                    <a:pt x="33823" y="52944"/>
                  </a:lnTo>
                  <a:lnTo>
                    <a:pt x="34857" y="52631"/>
                  </a:lnTo>
                  <a:lnTo>
                    <a:pt x="35891" y="52286"/>
                  </a:lnTo>
                  <a:lnTo>
                    <a:pt x="36926" y="51878"/>
                  </a:lnTo>
                  <a:lnTo>
                    <a:pt x="37929" y="51408"/>
                  </a:lnTo>
                  <a:lnTo>
                    <a:pt x="38932" y="50907"/>
                  </a:lnTo>
                  <a:lnTo>
                    <a:pt x="39935" y="50374"/>
                  </a:lnTo>
                  <a:lnTo>
                    <a:pt x="40907" y="49747"/>
                  </a:lnTo>
                  <a:lnTo>
                    <a:pt x="41879" y="49089"/>
                  </a:lnTo>
                  <a:lnTo>
                    <a:pt x="42819" y="48399"/>
                  </a:lnTo>
                  <a:lnTo>
                    <a:pt x="43697" y="47678"/>
                  </a:lnTo>
                  <a:lnTo>
                    <a:pt x="44543" y="46926"/>
                  </a:lnTo>
                  <a:lnTo>
                    <a:pt x="45358" y="46142"/>
                  </a:lnTo>
                  <a:lnTo>
                    <a:pt x="46110" y="45327"/>
                  </a:lnTo>
                  <a:lnTo>
                    <a:pt x="46863" y="44512"/>
                  </a:lnTo>
                  <a:lnTo>
                    <a:pt x="47552" y="43634"/>
                  </a:lnTo>
                  <a:lnTo>
                    <a:pt x="48242" y="42757"/>
                  </a:lnTo>
                  <a:lnTo>
                    <a:pt x="48869" y="41816"/>
                  </a:lnTo>
                  <a:lnTo>
                    <a:pt x="49464" y="40907"/>
                  </a:lnTo>
                  <a:lnTo>
                    <a:pt x="50029" y="39935"/>
                  </a:lnTo>
                  <a:lnTo>
                    <a:pt x="50530" y="38964"/>
                  </a:lnTo>
                  <a:lnTo>
                    <a:pt x="51000" y="37961"/>
                  </a:lnTo>
                  <a:lnTo>
                    <a:pt x="51439" y="36926"/>
                  </a:lnTo>
                  <a:lnTo>
                    <a:pt x="51847" y="35892"/>
                  </a:lnTo>
                  <a:lnTo>
                    <a:pt x="52191" y="34857"/>
                  </a:lnTo>
                  <a:lnTo>
                    <a:pt x="52536" y="33792"/>
                  </a:lnTo>
                  <a:lnTo>
                    <a:pt x="52787" y="32726"/>
                  </a:lnTo>
                  <a:lnTo>
                    <a:pt x="53038" y="31660"/>
                  </a:lnTo>
                  <a:lnTo>
                    <a:pt x="53226" y="30563"/>
                  </a:lnTo>
                  <a:lnTo>
                    <a:pt x="53383" y="29466"/>
                  </a:lnTo>
                  <a:lnTo>
                    <a:pt x="53477" y="28369"/>
                  </a:lnTo>
                  <a:lnTo>
                    <a:pt x="53539" y="27272"/>
                  </a:lnTo>
                  <a:lnTo>
                    <a:pt x="53571" y="26143"/>
                  </a:lnTo>
                  <a:lnTo>
                    <a:pt x="53539" y="25046"/>
                  </a:lnTo>
                  <a:lnTo>
                    <a:pt x="53477" y="23949"/>
                  </a:lnTo>
                  <a:lnTo>
                    <a:pt x="53351" y="22820"/>
                  </a:lnTo>
                  <a:lnTo>
                    <a:pt x="53195" y="21723"/>
                  </a:lnTo>
                  <a:lnTo>
                    <a:pt x="52975" y="20626"/>
                  </a:lnTo>
                  <a:lnTo>
                    <a:pt x="52724" y="19529"/>
                  </a:lnTo>
                  <a:lnTo>
                    <a:pt x="52411" y="18463"/>
                  </a:lnTo>
                  <a:lnTo>
                    <a:pt x="52066" y="17366"/>
                  </a:lnTo>
                  <a:lnTo>
                    <a:pt x="51659" y="16300"/>
                  </a:lnTo>
                  <a:lnTo>
                    <a:pt x="51251" y="15360"/>
                  </a:lnTo>
                  <a:lnTo>
                    <a:pt x="50812" y="14451"/>
                  </a:lnTo>
                  <a:lnTo>
                    <a:pt x="50342" y="13542"/>
                  </a:lnTo>
                  <a:lnTo>
                    <a:pt x="49840" y="12633"/>
                  </a:lnTo>
                  <a:lnTo>
                    <a:pt x="49308" y="11786"/>
                  </a:lnTo>
                  <a:lnTo>
                    <a:pt x="48712" y="10940"/>
                  </a:lnTo>
                  <a:lnTo>
                    <a:pt x="48116" y="10125"/>
                  </a:lnTo>
                  <a:lnTo>
                    <a:pt x="47490" y="9341"/>
                  </a:lnTo>
                  <a:lnTo>
                    <a:pt x="46831" y="8589"/>
                  </a:lnTo>
                  <a:lnTo>
                    <a:pt x="46142" y="7837"/>
                  </a:lnTo>
                  <a:lnTo>
                    <a:pt x="45421" y="7147"/>
                  </a:lnTo>
                  <a:lnTo>
                    <a:pt x="44668" y="6458"/>
                  </a:lnTo>
                  <a:lnTo>
                    <a:pt x="43916" y="5799"/>
                  </a:lnTo>
                  <a:lnTo>
                    <a:pt x="43132" y="5204"/>
                  </a:lnTo>
                  <a:lnTo>
                    <a:pt x="42317" y="4608"/>
                  </a:lnTo>
                  <a:lnTo>
                    <a:pt x="41502" y="4044"/>
                  </a:lnTo>
                  <a:lnTo>
                    <a:pt x="40625" y="3511"/>
                  </a:lnTo>
                  <a:lnTo>
                    <a:pt x="39778" y="3010"/>
                  </a:lnTo>
                  <a:lnTo>
                    <a:pt x="38869" y="2571"/>
                  </a:lnTo>
                  <a:lnTo>
                    <a:pt x="37960" y="2132"/>
                  </a:lnTo>
                  <a:lnTo>
                    <a:pt x="37051" y="1756"/>
                  </a:lnTo>
                  <a:lnTo>
                    <a:pt x="36111" y="1411"/>
                  </a:lnTo>
                  <a:lnTo>
                    <a:pt x="35139" y="1097"/>
                  </a:lnTo>
                  <a:lnTo>
                    <a:pt x="34199" y="815"/>
                  </a:lnTo>
                  <a:lnTo>
                    <a:pt x="33196" y="565"/>
                  </a:lnTo>
                  <a:lnTo>
                    <a:pt x="32224" y="376"/>
                  </a:lnTo>
                  <a:lnTo>
                    <a:pt x="31221" y="220"/>
                  </a:lnTo>
                  <a:lnTo>
                    <a:pt x="30218" y="94"/>
                  </a:lnTo>
                  <a:lnTo>
                    <a:pt x="29183" y="32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900750" y="4153275"/>
              <a:ext cx="227275" cy="122275"/>
            </a:xfrm>
            <a:custGeom>
              <a:rect b="b" l="l" r="r" t="t"/>
              <a:pathLst>
                <a:path extrusionOk="0" h="4891" w="9091">
                  <a:moveTo>
                    <a:pt x="8558" y="0"/>
                  </a:moveTo>
                  <a:lnTo>
                    <a:pt x="7962" y="63"/>
                  </a:lnTo>
                  <a:lnTo>
                    <a:pt x="7335" y="157"/>
                  </a:lnTo>
                  <a:lnTo>
                    <a:pt x="6708" y="282"/>
                  </a:lnTo>
                  <a:lnTo>
                    <a:pt x="6081" y="439"/>
                  </a:lnTo>
                  <a:lnTo>
                    <a:pt x="5454" y="627"/>
                  </a:lnTo>
                  <a:lnTo>
                    <a:pt x="4859" y="846"/>
                  </a:lnTo>
                  <a:lnTo>
                    <a:pt x="4263" y="1066"/>
                  </a:lnTo>
                  <a:lnTo>
                    <a:pt x="3668" y="1348"/>
                  </a:lnTo>
                  <a:lnTo>
                    <a:pt x="3103" y="1661"/>
                  </a:lnTo>
                  <a:lnTo>
                    <a:pt x="2539" y="1975"/>
                  </a:lnTo>
                  <a:lnTo>
                    <a:pt x="2038" y="2351"/>
                  </a:lnTo>
                  <a:lnTo>
                    <a:pt x="1536" y="2727"/>
                  </a:lnTo>
                  <a:lnTo>
                    <a:pt x="1097" y="3135"/>
                  </a:lnTo>
                  <a:lnTo>
                    <a:pt x="690" y="3574"/>
                  </a:lnTo>
                  <a:lnTo>
                    <a:pt x="345" y="4044"/>
                  </a:lnTo>
                  <a:lnTo>
                    <a:pt x="32" y="4545"/>
                  </a:lnTo>
                  <a:lnTo>
                    <a:pt x="0" y="4639"/>
                  </a:lnTo>
                  <a:lnTo>
                    <a:pt x="0" y="4702"/>
                  </a:lnTo>
                  <a:lnTo>
                    <a:pt x="32" y="4796"/>
                  </a:lnTo>
                  <a:lnTo>
                    <a:pt x="94" y="4827"/>
                  </a:lnTo>
                  <a:lnTo>
                    <a:pt x="157" y="4859"/>
                  </a:lnTo>
                  <a:lnTo>
                    <a:pt x="251" y="4890"/>
                  </a:lnTo>
                  <a:lnTo>
                    <a:pt x="314" y="4859"/>
                  </a:lnTo>
                  <a:lnTo>
                    <a:pt x="408" y="4827"/>
                  </a:lnTo>
                  <a:lnTo>
                    <a:pt x="1317" y="4138"/>
                  </a:lnTo>
                  <a:lnTo>
                    <a:pt x="2257" y="3448"/>
                  </a:lnTo>
                  <a:lnTo>
                    <a:pt x="2696" y="3135"/>
                  </a:lnTo>
                  <a:lnTo>
                    <a:pt x="3197" y="2821"/>
                  </a:lnTo>
                  <a:lnTo>
                    <a:pt x="3699" y="2508"/>
                  </a:lnTo>
                  <a:lnTo>
                    <a:pt x="4201" y="2226"/>
                  </a:lnTo>
                  <a:lnTo>
                    <a:pt x="4733" y="1975"/>
                  </a:lnTo>
                  <a:lnTo>
                    <a:pt x="5266" y="1787"/>
                  </a:lnTo>
                  <a:lnTo>
                    <a:pt x="5831" y="1567"/>
                  </a:lnTo>
                  <a:lnTo>
                    <a:pt x="6395" y="1411"/>
                  </a:lnTo>
                  <a:lnTo>
                    <a:pt x="6959" y="1254"/>
                  </a:lnTo>
                  <a:lnTo>
                    <a:pt x="7523" y="1129"/>
                  </a:lnTo>
                  <a:lnTo>
                    <a:pt x="8714" y="940"/>
                  </a:lnTo>
                  <a:lnTo>
                    <a:pt x="8808" y="909"/>
                  </a:lnTo>
                  <a:lnTo>
                    <a:pt x="8902" y="878"/>
                  </a:lnTo>
                  <a:lnTo>
                    <a:pt x="8965" y="815"/>
                  </a:lnTo>
                  <a:lnTo>
                    <a:pt x="8997" y="752"/>
                  </a:lnTo>
                  <a:lnTo>
                    <a:pt x="9059" y="596"/>
                  </a:lnTo>
                  <a:lnTo>
                    <a:pt x="9091" y="408"/>
                  </a:lnTo>
                  <a:lnTo>
                    <a:pt x="9028" y="251"/>
                  </a:lnTo>
                  <a:lnTo>
                    <a:pt x="8902" y="94"/>
                  </a:lnTo>
                  <a:lnTo>
                    <a:pt x="8840" y="31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3231450" y="4157175"/>
              <a:ext cx="214750" cy="199075"/>
            </a:xfrm>
            <a:custGeom>
              <a:rect b="b" l="l" r="r" t="t"/>
              <a:pathLst>
                <a:path extrusionOk="0" h="7963" w="8590">
                  <a:moveTo>
                    <a:pt x="251" y="1"/>
                  </a:moveTo>
                  <a:lnTo>
                    <a:pt x="94" y="126"/>
                  </a:lnTo>
                  <a:lnTo>
                    <a:pt x="0" y="314"/>
                  </a:lnTo>
                  <a:lnTo>
                    <a:pt x="0" y="377"/>
                  </a:lnTo>
                  <a:lnTo>
                    <a:pt x="0" y="471"/>
                  </a:lnTo>
                  <a:lnTo>
                    <a:pt x="63" y="534"/>
                  </a:lnTo>
                  <a:lnTo>
                    <a:pt x="126" y="596"/>
                  </a:lnTo>
                  <a:lnTo>
                    <a:pt x="345" y="722"/>
                  </a:lnTo>
                  <a:lnTo>
                    <a:pt x="565" y="816"/>
                  </a:lnTo>
                  <a:lnTo>
                    <a:pt x="1066" y="973"/>
                  </a:lnTo>
                  <a:lnTo>
                    <a:pt x="1536" y="1098"/>
                  </a:lnTo>
                  <a:lnTo>
                    <a:pt x="2038" y="1223"/>
                  </a:lnTo>
                  <a:lnTo>
                    <a:pt x="2477" y="1380"/>
                  </a:lnTo>
                  <a:lnTo>
                    <a:pt x="2884" y="1537"/>
                  </a:lnTo>
                  <a:lnTo>
                    <a:pt x="3292" y="1725"/>
                  </a:lnTo>
                  <a:lnTo>
                    <a:pt x="3699" y="1944"/>
                  </a:lnTo>
                  <a:lnTo>
                    <a:pt x="4075" y="2195"/>
                  </a:lnTo>
                  <a:lnTo>
                    <a:pt x="4420" y="2446"/>
                  </a:lnTo>
                  <a:lnTo>
                    <a:pt x="4765" y="2728"/>
                  </a:lnTo>
                  <a:lnTo>
                    <a:pt x="5078" y="3041"/>
                  </a:lnTo>
                  <a:lnTo>
                    <a:pt x="5486" y="3543"/>
                  </a:lnTo>
                  <a:lnTo>
                    <a:pt x="5862" y="4076"/>
                  </a:lnTo>
                  <a:lnTo>
                    <a:pt x="6175" y="4640"/>
                  </a:lnTo>
                  <a:lnTo>
                    <a:pt x="6458" y="5204"/>
                  </a:lnTo>
                  <a:lnTo>
                    <a:pt x="6740" y="5800"/>
                  </a:lnTo>
                  <a:lnTo>
                    <a:pt x="6990" y="6395"/>
                  </a:lnTo>
                  <a:lnTo>
                    <a:pt x="7461" y="7587"/>
                  </a:lnTo>
                  <a:lnTo>
                    <a:pt x="7492" y="7681"/>
                  </a:lnTo>
                  <a:lnTo>
                    <a:pt x="7586" y="7775"/>
                  </a:lnTo>
                  <a:lnTo>
                    <a:pt x="7649" y="7837"/>
                  </a:lnTo>
                  <a:lnTo>
                    <a:pt x="7743" y="7900"/>
                  </a:lnTo>
                  <a:lnTo>
                    <a:pt x="7962" y="7963"/>
                  </a:lnTo>
                  <a:lnTo>
                    <a:pt x="8182" y="7931"/>
                  </a:lnTo>
                  <a:lnTo>
                    <a:pt x="8370" y="7869"/>
                  </a:lnTo>
                  <a:lnTo>
                    <a:pt x="8432" y="7806"/>
                  </a:lnTo>
                  <a:lnTo>
                    <a:pt x="8495" y="7712"/>
                  </a:lnTo>
                  <a:lnTo>
                    <a:pt x="8558" y="7649"/>
                  </a:lnTo>
                  <a:lnTo>
                    <a:pt x="8589" y="7524"/>
                  </a:lnTo>
                  <a:lnTo>
                    <a:pt x="8589" y="7430"/>
                  </a:lnTo>
                  <a:lnTo>
                    <a:pt x="8558" y="7305"/>
                  </a:lnTo>
                  <a:lnTo>
                    <a:pt x="8338" y="6615"/>
                  </a:lnTo>
                  <a:lnTo>
                    <a:pt x="8119" y="5925"/>
                  </a:lnTo>
                  <a:lnTo>
                    <a:pt x="7868" y="5236"/>
                  </a:lnTo>
                  <a:lnTo>
                    <a:pt x="7555" y="4577"/>
                  </a:lnTo>
                  <a:lnTo>
                    <a:pt x="7210" y="3919"/>
                  </a:lnTo>
                  <a:lnTo>
                    <a:pt x="6834" y="3292"/>
                  </a:lnTo>
                  <a:lnTo>
                    <a:pt x="6364" y="2697"/>
                  </a:lnTo>
                  <a:lnTo>
                    <a:pt x="6144" y="2415"/>
                  </a:lnTo>
                  <a:lnTo>
                    <a:pt x="5862" y="2132"/>
                  </a:lnTo>
                  <a:lnTo>
                    <a:pt x="5611" y="1882"/>
                  </a:lnTo>
                  <a:lnTo>
                    <a:pt x="5329" y="1631"/>
                  </a:lnTo>
                  <a:lnTo>
                    <a:pt x="5047" y="1443"/>
                  </a:lnTo>
                  <a:lnTo>
                    <a:pt x="4734" y="1223"/>
                  </a:lnTo>
                  <a:lnTo>
                    <a:pt x="4420" y="1035"/>
                  </a:lnTo>
                  <a:lnTo>
                    <a:pt x="4107" y="879"/>
                  </a:lnTo>
                  <a:lnTo>
                    <a:pt x="3762" y="722"/>
                  </a:lnTo>
                  <a:lnTo>
                    <a:pt x="3417" y="596"/>
                  </a:lnTo>
                  <a:lnTo>
                    <a:pt x="2884" y="440"/>
                  </a:lnTo>
                  <a:lnTo>
                    <a:pt x="1881" y="189"/>
                  </a:lnTo>
                  <a:lnTo>
                    <a:pt x="1380" y="95"/>
                  </a:lnTo>
                  <a:lnTo>
                    <a:pt x="909" y="32"/>
                  </a:lnTo>
                  <a:lnTo>
                    <a:pt x="596" y="32"/>
                  </a:lnTo>
                  <a:lnTo>
                    <a:pt x="470" y="64"/>
                  </a:lnTo>
                  <a:lnTo>
                    <a:pt x="439" y="126"/>
                  </a:lnTo>
                  <a:lnTo>
                    <a:pt x="439" y="64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h="7367" w="15235">
                  <a:moveTo>
                    <a:pt x="14326" y="0"/>
                  </a:moveTo>
                  <a:lnTo>
                    <a:pt x="14200" y="32"/>
                  </a:lnTo>
                  <a:lnTo>
                    <a:pt x="13981" y="95"/>
                  </a:lnTo>
                  <a:lnTo>
                    <a:pt x="13730" y="189"/>
                  </a:lnTo>
                  <a:lnTo>
                    <a:pt x="13291" y="439"/>
                  </a:lnTo>
                  <a:lnTo>
                    <a:pt x="12852" y="721"/>
                  </a:lnTo>
                  <a:lnTo>
                    <a:pt x="12445" y="1098"/>
                  </a:lnTo>
                  <a:lnTo>
                    <a:pt x="12319" y="1035"/>
                  </a:lnTo>
                  <a:lnTo>
                    <a:pt x="12194" y="1004"/>
                  </a:lnTo>
                  <a:lnTo>
                    <a:pt x="12037" y="1004"/>
                  </a:lnTo>
                  <a:lnTo>
                    <a:pt x="11881" y="1066"/>
                  </a:lnTo>
                  <a:lnTo>
                    <a:pt x="10658" y="1411"/>
                  </a:lnTo>
                  <a:lnTo>
                    <a:pt x="9467" y="1725"/>
                  </a:lnTo>
                  <a:lnTo>
                    <a:pt x="8871" y="1850"/>
                  </a:lnTo>
                  <a:lnTo>
                    <a:pt x="8307" y="1944"/>
                  </a:lnTo>
                  <a:lnTo>
                    <a:pt x="7712" y="2007"/>
                  </a:lnTo>
                  <a:lnTo>
                    <a:pt x="7147" y="2069"/>
                  </a:lnTo>
                  <a:lnTo>
                    <a:pt x="6583" y="2101"/>
                  </a:lnTo>
                  <a:lnTo>
                    <a:pt x="5988" y="2101"/>
                  </a:lnTo>
                  <a:lnTo>
                    <a:pt x="5392" y="2069"/>
                  </a:lnTo>
                  <a:lnTo>
                    <a:pt x="4828" y="2007"/>
                  </a:lnTo>
                  <a:lnTo>
                    <a:pt x="4201" y="1913"/>
                  </a:lnTo>
                  <a:lnTo>
                    <a:pt x="3605" y="1787"/>
                  </a:lnTo>
                  <a:lnTo>
                    <a:pt x="2978" y="1631"/>
                  </a:lnTo>
                  <a:lnTo>
                    <a:pt x="2351" y="1442"/>
                  </a:lnTo>
                  <a:lnTo>
                    <a:pt x="2007" y="1348"/>
                  </a:lnTo>
                  <a:lnTo>
                    <a:pt x="1599" y="1254"/>
                  </a:lnTo>
                  <a:lnTo>
                    <a:pt x="1160" y="1192"/>
                  </a:lnTo>
                  <a:lnTo>
                    <a:pt x="721" y="1192"/>
                  </a:lnTo>
                  <a:lnTo>
                    <a:pt x="502" y="1223"/>
                  </a:lnTo>
                  <a:lnTo>
                    <a:pt x="345" y="1286"/>
                  </a:lnTo>
                  <a:lnTo>
                    <a:pt x="189" y="1348"/>
                  </a:lnTo>
                  <a:lnTo>
                    <a:pt x="94" y="1474"/>
                  </a:lnTo>
                  <a:lnTo>
                    <a:pt x="0" y="1599"/>
                  </a:lnTo>
                  <a:lnTo>
                    <a:pt x="0" y="1787"/>
                  </a:lnTo>
                  <a:lnTo>
                    <a:pt x="32" y="2038"/>
                  </a:lnTo>
                  <a:lnTo>
                    <a:pt x="126" y="2289"/>
                  </a:lnTo>
                  <a:lnTo>
                    <a:pt x="157" y="2383"/>
                  </a:lnTo>
                  <a:lnTo>
                    <a:pt x="220" y="2446"/>
                  </a:lnTo>
                  <a:lnTo>
                    <a:pt x="283" y="2508"/>
                  </a:lnTo>
                  <a:lnTo>
                    <a:pt x="377" y="2540"/>
                  </a:lnTo>
                  <a:lnTo>
                    <a:pt x="471" y="2571"/>
                  </a:lnTo>
                  <a:lnTo>
                    <a:pt x="533" y="2571"/>
                  </a:lnTo>
                  <a:lnTo>
                    <a:pt x="627" y="2540"/>
                  </a:lnTo>
                  <a:lnTo>
                    <a:pt x="690" y="2446"/>
                  </a:lnTo>
                  <a:lnTo>
                    <a:pt x="753" y="2446"/>
                  </a:lnTo>
                  <a:lnTo>
                    <a:pt x="815" y="2477"/>
                  </a:lnTo>
                  <a:lnTo>
                    <a:pt x="1098" y="2571"/>
                  </a:lnTo>
                  <a:lnTo>
                    <a:pt x="1913" y="2916"/>
                  </a:lnTo>
                  <a:lnTo>
                    <a:pt x="2790" y="3323"/>
                  </a:lnTo>
                  <a:lnTo>
                    <a:pt x="3292" y="3543"/>
                  </a:lnTo>
                  <a:lnTo>
                    <a:pt x="4044" y="3762"/>
                  </a:lnTo>
                  <a:lnTo>
                    <a:pt x="4828" y="3919"/>
                  </a:lnTo>
                  <a:lnTo>
                    <a:pt x="5643" y="4013"/>
                  </a:lnTo>
                  <a:lnTo>
                    <a:pt x="6426" y="4076"/>
                  </a:lnTo>
                  <a:lnTo>
                    <a:pt x="6991" y="4076"/>
                  </a:lnTo>
                  <a:lnTo>
                    <a:pt x="7555" y="4044"/>
                  </a:lnTo>
                  <a:lnTo>
                    <a:pt x="8119" y="4013"/>
                  </a:lnTo>
                  <a:lnTo>
                    <a:pt x="8652" y="3919"/>
                  </a:lnTo>
                  <a:lnTo>
                    <a:pt x="9216" y="3825"/>
                  </a:lnTo>
                  <a:lnTo>
                    <a:pt x="9780" y="3699"/>
                  </a:lnTo>
                  <a:lnTo>
                    <a:pt x="10313" y="3543"/>
                  </a:lnTo>
                  <a:lnTo>
                    <a:pt x="10846" y="3355"/>
                  </a:lnTo>
                  <a:lnTo>
                    <a:pt x="10658" y="3762"/>
                  </a:lnTo>
                  <a:lnTo>
                    <a:pt x="10533" y="4170"/>
                  </a:lnTo>
                  <a:lnTo>
                    <a:pt x="10407" y="4608"/>
                  </a:lnTo>
                  <a:lnTo>
                    <a:pt x="10345" y="5016"/>
                  </a:lnTo>
                  <a:lnTo>
                    <a:pt x="10313" y="5455"/>
                  </a:lnTo>
                  <a:lnTo>
                    <a:pt x="10313" y="5894"/>
                  </a:lnTo>
                  <a:lnTo>
                    <a:pt x="10345" y="6332"/>
                  </a:lnTo>
                  <a:lnTo>
                    <a:pt x="10407" y="6803"/>
                  </a:lnTo>
                  <a:lnTo>
                    <a:pt x="10439" y="6959"/>
                  </a:lnTo>
                  <a:lnTo>
                    <a:pt x="10501" y="7085"/>
                  </a:lnTo>
                  <a:lnTo>
                    <a:pt x="10595" y="7179"/>
                  </a:lnTo>
                  <a:lnTo>
                    <a:pt x="10689" y="7241"/>
                  </a:lnTo>
                  <a:lnTo>
                    <a:pt x="10784" y="7304"/>
                  </a:lnTo>
                  <a:lnTo>
                    <a:pt x="10909" y="7367"/>
                  </a:lnTo>
                  <a:lnTo>
                    <a:pt x="11160" y="7367"/>
                  </a:lnTo>
                  <a:lnTo>
                    <a:pt x="11410" y="7304"/>
                  </a:lnTo>
                  <a:lnTo>
                    <a:pt x="11661" y="7210"/>
                  </a:lnTo>
                  <a:lnTo>
                    <a:pt x="11755" y="7116"/>
                  </a:lnTo>
                  <a:lnTo>
                    <a:pt x="11849" y="7022"/>
                  </a:lnTo>
                  <a:lnTo>
                    <a:pt x="11912" y="6928"/>
                  </a:lnTo>
                  <a:lnTo>
                    <a:pt x="11975" y="6803"/>
                  </a:lnTo>
                  <a:lnTo>
                    <a:pt x="12539" y="5267"/>
                  </a:lnTo>
                  <a:lnTo>
                    <a:pt x="12884" y="4483"/>
                  </a:lnTo>
                  <a:lnTo>
                    <a:pt x="13229" y="3762"/>
                  </a:lnTo>
                  <a:lnTo>
                    <a:pt x="13448" y="3417"/>
                  </a:lnTo>
                  <a:lnTo>
                    <a:pt x="13667" y="3072"/>
                  </a:lnTo>
                  <a:lnTo>
                    <a:pt x="14169" y="2477"/>
                  </a:lnTo>
                  <a:lnTo>
                    <a:pt x="14670" y="1850"/>
                  </a:lnTo>
                  <a:lnTo>
                    <a:pt x="14890" y="1536"/>
                  </a:lnTo>
                  <a:lnTo>
                    <a:pt x="15109" y="1192"/>
                  </a:lnTo>
                  <a:lnTo>
                    <a:pt x="15172" y="1098"/>
                  </a:lnTo>
                  <a:lnTo>
                    <a:pt x="15203" y="972"/>
                  </a:lnTo>
                  <a:lnTo>
                    <a:pt x="15235" y="847"/>
                  </a:lnTo>
                  <a:lnTo>
                    <a:pt x="15235" y="753"/>
                  </a:lnTo>
                  <a:lnTo>
                    <a:pt x="15172" y="502"/>
                  </a:lnTo>
                  <a:lnTo>
                    <a:pt x="15047" y="314"/>
                  </a:lnTo>
                  <a:lnTo>
                    <a:pt x="14890" y="157"/>
                  </a:lnTo>
                  <a:lnTo>
                    <a:pt x="14670" y="63"/>
                  </a:lnTo>
                  <a:lnTo>
                    <a:pt x="14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h="9248" w="15172">
                  <a:moveTo>
                    <a:pt x="4326" y="0"/>
                  </a:moveTo>
                  <a:lnTo>
                    <a:pt x="3104" y="32"/>
                  </a:lnTo>
                  <a:lnTo>
                    <a:pt x="1850" y="94"/>
                  </a:lnTo>
                  <a:lnTo>
                    <a:pt x="533" y="157"/>
                  </a:lnTo>
                  <a:lnTo>
                    <a:pt x="439" y="157"/>
                  </a:lnTo>
                  <a:lnTo>
                    <a:pt x="345" y="188"/>
                  </a:lnTo>
                  <a:lnTo>
                    <a:pt x="188" y="314"/>
                  </a:lnTo>
                  <a:lnTo>
                    <a:pt x="63" y="470"/>
                  </a:lnTo>
                  <a:lnTo>
                    <a:pt x="0" y="658"/>
                  </a:lnTo>
                  <a:lnTo>
                    <a:pt x="0" y="815"/>
                  </a:lnTo>
                  <a:lnTo>
                    <a:pt x="63" y="1003"/>
                  </a:lnTo>
                  <a:lnTo>
                    <a:pt x="126" y="1066"/>
                  </a:lnTo>
                  <a:lnTo>
                    <a:pt x="188" y="1129"/>
                  </a:lnTo>
                  <a:lnTo>
                    <a:pt x="283" y="1191"/>
                  </a:lnTo>
                  <a:lnTo>
                    <a:pt x="377" y="1223"/>
                  </a:lnTo>
                  <a:lnTo>
                    <a:pt x="941" y="1285"/>
                  </a:lnTo>
                  <a:lnTo>
                    <a:pt x="1442" y="1348"/>
                  </a:lnTo>
                  <a:lnTo>
                    <a:pt x="2508" y="1411"/>
                  </a:lnTo>
                  <a:lnTo>
                    <a:pt x="3543" y="1473"/>
                  </a:lnTo>
                  <a:lnTo>
                    <a:pt x="4546" y="1536"/>
                  </a:lnTo>
                  <a:lnTo>
                    <a:pt x="5580" y="1630"/>
                  </a:lnTo>
                  <a:lnTo>
                    <a:pt x="6082" y="1724"/>
                  </a:lnTo>
                  <a:lnTo>
                    <a:pt x="6583" y="1818"/>
                  </a:lnTo>
                  <a:lnTo>
                    <a:pt x="7085" y="1975"/>
                  </a:lnTo>
                  <a:lnTo>
                    <a:pt x="7586" y="2132"/>
                  </a:lnTo>
                  <a:lnTo>
                    <a:pt x="8088" y="2351"/>
                  </a:lnTo>
                  <a:lnTo>
                    <a:pt x="8589" y="2602"/>
                  </a:lnTo>
                  <a:lnTo>
                    <a:pt x="9059" y="2884"/>
                  </a:lnTo>
                  <a:lnTo>
                    <a:pt x="9498" y="3166"/>
                  </a:lnTo>
                  <a:lnTo>
                    <a:pt x="9937" y="3480"/>
                  </a:lnTo>
                  <a:lnTo>
                    <a:pt x="10345" y="3824"/>
                  </a:lnTo>
                  <a:lnTo>
                    <a:pt x="10721" y="4169"/>
                  </a:lnTo>
                  <a:lnTo>
                    <a:pt x="11066" y="4545"/>
                  </a:lnTo>
                  <a:lnTo>
                    <a:pt x="11410" y="4922"/>
                  </a:lnTo>
                  <a:lnTo>
                    <a:pt x="11755" y="5298"/>
                  </a:lnTo>
                  <a:lnTo>
                    <a:pt x="12069" y="5737"/>
                  </a:lnTo>
                  <a:lnTo>
                    <a:pt x="12351" y="6144"/>
                  </a:lnTo>
                  <a:lnTo>
                    <a:pt x="12915" y="7022"/>
                  </a:lnTo>
                  <a:lnTo>
                    <a:pt x="13417" y="7931"/>
                  </a:lnTo>
                  <a:lnTo>
                    <a:pt x="13887" y="8903"/>
                  </a:lnTo>
                  <a:lnTo>
                    <a:pt x="13981" y="8997"/>
                  </a:lnTo>
                  <a:lnTo>
                    <a:pt x="14043" y="9122"/>
                  </a:lnTo>
                  <a:lnTo>
                    <a:pt x="14138" y="9185"/>
                  </a:lnTo>
                  <a:lnTo>
                    <a:pt x="14263" y="9216"/>
                  </a:lnTo>
                  <a:lnTo>
                    <a:pt x="14357" y="9247"/>
                  </a:lnTo>
                  <a:lnTo>
                    <a:pt x="14482" y="9247"/>
                  </a:lnTo>
                  <a:lnTo>
                    <a:pt x="14608" y="9216"/>
                  </a:lnTo>
                  <a:lnTo>
                    <a:pt x="14702" y="9185"/>
                  </a:lnTo>
                  <a:lnTo>
                    <a:pt x="14921" y="9028"/>
                  </a:lnTo>
                  <a:lnTo>
                    <a:pt x="14984" y="8965"/>
                  </a:lnTo>
                  <a:lnTo>
                    <a:pt x="15078" y="8840"/>
                  </a:lnTo>
                  <a:lnTo>
                    <a:pt x="15109" y="8746"/>
                  </a:lnTo>
                  <a:lnTo>
                    <a:pt x="15141" y="8620"/>
                  </a:lnTo>
                  <a:lnTo>
                    <a:pt x="15172" y="8495"/>
                  </a:lnTo>
                  <a:lnTo>
                    <a:pt x="15141" y="8370"/>
                  </a:lnTo>
                  <a:lnTo>
                    <a:pt x="15015" y="7837"/>
                  </a:lnTo>
                  <a:lnTo>
                    <a:pt x="14858" y="7304"/>
                  </a:lnTo>
                  <a:lnTo>
                    <a:pt x="14702" y="6802"/>
                  </a:lnTo>
                  <a:lnTo>
                    <a:pt x="14482" y="6301"/>
                  </a:lnTo>
                  <a:lnTo>
                    <a:pt x="14232" y="5831"/>
                  </a:lnTo>
                  <a:lnTo>
                    <a:pt x="13981" y="5360"/>
                  </a:lnTo>
                  <a:lnTo>
                    <a:pt x="13699" y="4890"/>
                  </a:lnTo>
                  <a:lnTo>
                    <a:pt x="13385" y="4451"/>
                  </a:lnTo>
                  <a:lnTo>
                    <a:pt x="13072" y="4044"/>
                  </a:lnTo>
                  <a:lnTo>
                    <a:pt x="12727" y="3636"/>
                  </a:lnTo>
                  <a:lnTo>
                    <a:pt x="12351" y="3229"/>
                  </a:lnTo>
                  <a:lnTo>
                    <a:pt x="11975" y="2853"/>
                  </a:lnTo>
                  <a:lnTo>
                    <a:pt x="11567" y="2508"/>
                  </a:lnTo>
                  <a:lnTo>
                    <a:pt x="11128" y="2163"/>
                  </a:lnTo>
                  <a:lnTo>
                    <a:pt x="10689" y="1850"/>
                  </a:lnTo>
                  <a:lnTo>
                    <a:pt x="10251" y="1568"/>
                  </a:lnTo>
                  <a:lnTo>
                    <a:pt x="9624" y="1191"/>
                  </a:lnTo>
                  <a:lnTo>
                    <a:pt x="9028" y="909"/>
                  </a:lnTo>
                  <a:lnTo>
                    <a:pt x="8433" y="658"/>
                  </a:lnTo>
                  <a:lnTo>
                    <a:pt x="7837" y="439"/>
                  </a:lnTo>
                  <a:lnTo>
                    <a:pt x="7273" y="282"/>
                  </a:lnTo>
                  <a:lnTo>
                    <a:pt x="6677" y="157"/>
                  </a:lnTo>
                  <a:lnTo>
                    <a:pt x="6113" y="94"/>
                  </a:lnTo>
                  <a:lnTo>
                    <a:pt x="5517" y="32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h="10502" w="6051">
                  <a:moveTo>
                    <a:pt x="377" y="0"/>
                  </a:moveTo>
                  <a:lnTo>
                    <a:pt x="283" y="63"/>
                  </a:lnTo>
                  <a:lnTo>
                    <a:pt x="157" y="157"/>
                  </a:lnTo>
                  <a:lnTo>
                    <a:pt x="63" y="314"/>
                  </a:lnTo>
                  <a:lnTo>
                    <a:pt x="1" y="502"/>
                  </a:lnTo>
                  <a:lnTo>
                    <a:pt x="32" y="659"/>
                  </a:lnTo>
                  <a:lnTo>
                    <a:pt x="95" y="847"/>
                  </a:lnTo>
                  <a:lnTo>
                    <a:pt x="189" y="909"/>
                  </a:lnTo>
                  <a:lnTo>
                    <a:pt x="251" y="972"/>
                  </a:lnTo>
                  <a:lnTo>
                    <a:pt x="565" y="1191"/>
                  </a:lnTo>
                  <a:lnTo>
                    <a:pt x="847" y="1442"/>
                  </a:lnTo>
                  <a:lnTo>
                    <a:pt x="1098" y="1724"/>
                  </a:lnTo>
                  <a:lnTo>
                    <a:pt x="1317" y="2006"/>
                  </a:lnTo>
                  <a:lnTo>
                    <a:pt x="1505" y="2320"/>
                  </a:lnTo>
                  <a:lnTo>
                    <a:pt x="1693" y="2633"/>
                  </a:lnTo>
                  <a:lnTo>
                    <a:pt x="1850" y="2978"/>
                  </a:lnTo>
                  <a:lnTo>
                    <a:pt x="1975" y="3323"/>
                  </a:lnTo>
                  <a:lnTo>
                    <a:pt x="2195" y="4044"/>
                  </a:lnTo>
                  <a:lnTo>
                    <a:pt x="2383" y="4765"/>
                  </a:lnTo>
                  <a:lnTo>
                    <a:pt x="2571" y="5517"/>
                  </a:lnTo>
                  <a:lnTo>
                    <a:pt x="2790" y="6207"/>
                  </a:lnTo>
                  <a:lnTo>
                    <a:pt x="3167" y="7304"/>
                  </a:lnTo>
                  <a:lnTo>
                    <a:pt x="3355" y="7837"/>
                  </a:lnTo>
                  <a:lnTo>
                    <a:pt x="3605" y="8370"/>
                  </a:lnTo>
                  <a:lnTo>
                    <a:pt x="3856" y="8871"/>
                  </a:lnTo>
                  <a:lnTo>
                    <a:pt x="4138" y="9373"/>
                  </a:lnTo>
                  <a:lnTo>
                    <a:pt x="4483" y="9843"/>
                  </a:lnTo>
                  <a:lnTo>
                    <a:pt x="4828" y="10282"/>
                  </a:lnTo>
                  <a:lnTo>
                    <a:pt x="4922" y="10376"/>
                  </a:lnTo>
                  <a:lnTo>
                    <a:pt x="5047" y="10439"/>
                  </a:lnTo>
                  <a:lnTo>
                    <a:pt x="5141" y="10470"/>
                  </a:lnTo>
                  <a:lnTo>
                    <a:pt x="5267" y="10501"/>
                  </a:lnTo>
                  <a:lnTo>
                    <a:pt x="5361" y="10501"/>
                  </a:lnTo>
                  <a:lnTo>
                    <a:pt x="5486" y="10470"/>
                  </a:lnTo>
                  <a:lnTo>
                    <a:pt x="5674" y="10376"/>
                  </a:lnTo>
                  <a:lnTo>
                    <a:pt x="5862" y="10250"/>
                  </a:lnTo>
                  <a:lnTo>
                    <a:pt x="5988" y="10062"/>
                  </a:lnTo>
                  <a:lnTo>
                    <a:pt x="6019" y="9937"/>
                  </a:lnTo>
                  <a:lnTo>
                    <a:pt x="6050" y="9843"/>
                  </a:lnTo>
                  <a:lnTo>
                    <a:pt x="6050" y="9718"/>
                  </a:lnTo>
                  <a:lnTo>
                    <a:pt x="6019" y="9592"/>
                  </a:lnTo>
                  <a:lnTo>
                    <a:pt x="5894" y="9185"/>
                  </a:lnTo>
                  <a:lnTo>
                    <a:pt x="5737" y="8777"/>
                  </a:lnTo>
                  <a:lnTo>
                    <a:pt x="5392" y="7962"/>
                  </a:lnTo>
                  <a:lnTo>
                    <a:pt x="5047" y="7147"/>
                  </a:lnTo>
                  <a:lnTo>
                    <a:pt x="4703" y="6332"/>
                  </a:lnTo>
                  <a:lnTo>
                    <a:pt x="4452" y="5580"/>
                  </a:lnTo>
                  <a:lnTo>
                    <a:pt x="4201" y="4796"/>
                  </a:lnTo>
                  <a:lnTo>
                    <a:pt x="3950" y="4013"/>
                  </a:lnTo>
                  <a:lnTo>
                    <a:pt x="3700" y="3229"/>
                  </a:lnTo>
                  <a:lnTo>
                    <a:pt x="3449" y="2665"/>
                  </a:lnTo>
                  <a:lnTo>
                    <a:pt x="3198" y="2163"/>
                  </a:lnTo>
                  <a:lnTo>
                    <a:pt x="2916" y="1662"/>
                  </a:lnTo>
                  <a:lnTo>
                    <a:pt x="2571" y="1223"/>
                  </a:lnTo>
                  <a:lnTo>
                    <a:pt x="2164" y="847"/>
                  </a:lnTo>
                  <a:lnTo>
                    <a:pt x="1944" y="659"/>
                  </a:lnTo>
                  <a:lnTo>
                    <a:pt x="1725" y="502"/>
                  </a:lnTo>
                  <a:lnTo>
                    <a:pt x="1474" y="345"/>
                  </a:lnTo>
                  <a:lnTo>
                    <a:pt x="1223" y="220"/>
                  </a:lnTo>
                  <a:lnTo>
                    <a:pt x="941" y="126"/>
                  </a:lnTo>
                  <a:lnTo>
                    <a:pt x="659" y="3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h="10690" w="2509">
                  <a:moveTo>
                    <a:pt x="1976" y="1"/>
                  </a:moveTo>
                  <a:lnTo>
                    <a:pt x="1850" y="63"/>
                  </a:lnTo>
                  <a:lnTo>
                    <a:pt x="1725" y="189"/>
                  </a:lnTo>
                  <a:lnTo>
                    <a:pt x="1411" y="784"/>
                  </a:lnTo>
                  <a:lnTo>
                    <a:pt x="1129" y="1348"/>
                  </a:lnTo>
                  <a:lnTo>
                    <a:pt x="878" y="1944"/>
                  </a:lnTo>
                  <a:lnTo>
                    <a:pt x="659" y="2540"/>
                  </a:lnTo>
                  <a:lnTo>
                    <a:pt x="471" y="3167"/>
                  </a:lnTo>
                  <a:lnTo>
                    <a:pt x="314" y="3762"/>
                  </a:lnTo>
                  <a:lnTo>
                    <a:pt x="189" y="4389"/>
                  </a:lnTo>
                  <a:lnTo>
                    <a:pt x="95" y="5016"/>
                  </a:lnTo>
                  <a:lnTo>
                    <a:pt x="32" y="5643"/>
                  </a:lnTo>
                  <a:lnTo>
                    <a:pt x="1" y="6270"/>
                  </a:lnTo>
                  <a:lnTo>
                    <a:pt x="32" y="6897"/>
                  </a:lnTo>
                  <a:lnTo>
                    <a:pt x="95" y="7555"/>
                  </a:lnTo>
                  <a:lnTo>
                    <a:pt x="189" y="8182"/>
                  </a:lnTo>
                  <a:lnTo>
                    <a:pt x="314" y="8809"/>
                  </a:lnTo>
                  <a:lnTo>
                    <a:pt x="471" y="9436"/>
                  </a:lnTo>
                  <a:lnTo>
                    <a:pt x="690" y="10094"/>
                  </a:lnTo>
                  <a:lnTo>
                    <a:pt x="784" y="10251"/>
                  </a:lnTo>
                  <a:lnTo>
                    <a:pt x="878" y="10408"/>
                  </a:lnTo>
                  <a:lnTo>
                    <a:pt x="1004" y="10533"/>
                  </a:lnTo>
                  <a:lnTo>
                    <a:pt x="1161" y="10627"/>
                  </a:lnTo>
                  <a:lnTo>
                    <a:pt x="1317" y="10658"/>
                  </a:lnTo>
                  <a:lnTo>
                    <a:pt x="1474" y="10690"/>
                  </a:lnTo>
                  <a:lnTo>
                    <a:pt x="1631" y="10690"/>
                  </a:lnTo>
                  <a:lnTo>
                    <a:pt x="1787" y="10658"/>
                  </a:lnTo>
                  <a:lnTo>
                    <a:pt x="1944" y="10627"/>
                  </a:lnTo>
                  <a:lnTo>
                    <a:pt x="2101" y="10533"/>
                  </a:lnTo>
                  <a:lnTo>
                    <a:pt x="2226" y="10439"/>
                  </a:lnTo>
                  <a:lnTo>
                    <a:pt x="2320" y="10314"/>
                  </a:lnTo>
                  <a:lnTo>
                    <a:pt x="2383" y="10157"/>
                  </a:lnTo>
                  <a:lnTo>
                    <a:pt x="2446" y="10000"/>
                  </a:lnTo>
                  <a:lnTo>
                    <a:pt x="2446" y="9812"/>
                  </a:lnTo>
                  <a:lnTo>
                    <a:pt x="2414" y="9593"/>
                  </a:lnTo>
                  <a:lnTo>
                    <a:pt x="2164" y="8464"/>
                  </a:lnTo>
                  <a:lnTo>
                    <a:pt x="1976" y="7336"/>
                  </a:lnTo>
                  <a:lnTo>
                    <a:pt x="1882" y="6207"/>
                  </a:lnTo>
                  <a:lnTo>
                    <a:pt x="1850" y="5612"/>
                  </a:lnTo>
                  <a:lnTo>
                    <a:pt x="1819" y="5047"/>
                  </a:lnTo>
                  <a:lnTo>
                    <a:pt x="1850" y="4483"/>
                  </a:lnTo>
                  <a:lnTo>
                    <a:pt x="1882" y="3919"/>
                  </a:lnTo>
                  <a:lnTo>
                    <a:pt x="1913" y="3355"/>
                  </a:lnTo>
                  <a:lnTo>
                    <a:pt x="2007" y="2790"/>
                  </a:lnTo>
                  <a:lnTo>
                    <a:pt x="2101" y="2226"/>
                  </a:lnTo>
                  <a:lnTo>
                    <a:pt x="2195" y="1662"/>
                  </a:lnTo>
                  <a:lnTo>
                    <a:pt x="2352" y="1098"/>
                  </a:lnTo>
                  <a:lnTo>
                    <a:pt x="2508" y="533"/>
                  </a:lnTo>
                  <a:lnTo>
                    <a:pt x="2508" y="377"/>
                  </a:lnTo>
                  <a:lnTo>
                    <a:pt x="2477" y="220"/>
                  </a:lnTo>
                  <a:lnTo>
                    <a:pt x="2383" y="126"/>
                  </a:lnTo>
                  <a:lnTo>
                    <a:pt x="2258" y="32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h="21034" w="10157">
                  <a:moveTo>
                    <a:pt x="534" y="0"/>
                  </a:moveTo>
                  <a:lnTo>
                    <a:pt x="408" y="63"/>
                  </a:lnTo>
                  <a:lnTo>
                    <a:pt x="314" y="126"/>
                  </a:lnTo>
                  <a:lnTo>
                    <a:pt x="158" y="282"/>
                  </a:lnTo>
                  <a:lnTo>
                    <a:pt x="32" y="470"/>
                  </a:lnTo>
                  <a:lnTo>
                    <a:pt x="1" y="596"/>
                  </a:lnTo>
                  <a:lnTo>
                    <a:pt x="1" y="690"/>
                  </a:lnTo>
                  <a:lnTo>
                    <a:pt x="1" y="815"/>
                  </a:lnTo>
                  <a:lnTo>
                    <a:pt x="32" y="941"/>
                  </a:lnTo>
                  <a:lnTo>
                    <a:pt x="95" y="1035"/>
                  </a:lnTo>
                  <a:lnTo>
                    <a:pt x="189" y="1160"/>
                  </a:lnTo>
                  <a:lnTo>
                    <a:pt x="1192" y="2194"/>
                  </a:lnTo>
                  <a:lnTo>
                    <a:pt x="2132" y="3260"/>
                  </a:lnTo>
                  <a:lnTo>
                    <a:pt x="2979" y="4326"/>
                  </a:lnTo>
                  <a:lnTo>
                    <a:pt x="3794" y="5392"/>
                  </a:lnTo>
                  <a:lnTo>
                    <a:pt x="4546" y="6489"/>
                  </a:lnTo>
                  <a:lnTo>
                    <a:pt x="5204" y="7586"/>
                  </a:lnTo>
                  <a:lnTo>
                    <a:pt x="5831" y="8715"/>
                  </a:lnTo>
                  <a:lnTo>
                    <a:pt x="6364" y="9874"/>
                  </a:lnTo>
                  <a:lnTo>
                    <a:pt x="6866" y="11066"/>
                  </a:lnTo>
                  <a:lnTo>
                    <a:pt x="7304" y="12257"/>
                  </a:lnTo>
                  <a:lnTo>
                    <a:pt x="7649" y="13511"/>
                  </a:lnTo>
                  <a:lnTo>
                    <a:pt x="7963" y="14796"/>
                  </a:lnTo>
                  <a:lnTo>
                    <a:pt x="8213" y="16112"/>
                  </a:lnTo>
                  <a:lnTo>
                    <a:pt x="8402" y="17460"/>
                  </a:lnTo>
                  <a:lnTo>
                    <a:pt x="8527" y="18871"/>
                  </a:lnTo>
                  <a:lnTo>
                    <a:pt x="8621" y="20344"/>
                  </a:lnTo>
                  <a:lnTo>
                    <a:pt x="8621" y="20501"/>
                  </a:lnTo>
                  <a:lnTo>
                    <a:pt x="8684" y="20657"/>
                  </a:lnTo>
                  <a:lnTo>
                    <a:pt x="8746" y="20752"/>
                  </a:lnTo>
                  <a:lnTo>
                    <a:pt x="8840" y="20846"/>
                  </a:lnTo>
                  <a:lnTo>
                    <a:pt x="8934" y="20940"/>
                  </a:lnTo>
                  <a:lnTo>
                    <a:pt x="9028" y="20971"/>
                  </a:lnTo>
                  <a:lnTo>
                    <a:pt x="9154" y="21002"/>
                  </a:lnTo>
                  <a:lnTo>
                    <a:pt x="9279" y="21034"/>
                  </a:lnTo>
                  <a:lnTo>
                    <a:pt x="9405" y="21002"/>
                  </a:lnTo>
                  <a:lnTo>
                    <a:pt x="9530" y="20971"/>
                  </a:lnTo>
                  <a:lnTo>
                    <a:pt x="9655" y="20908"/>
                  </a:lnTo>
                  <a:lnTo>
                    <a:pt x="9749" y="20846"/>
                  </a:lnTo>
                  <a:lnTo>
                    <a:pt x="9843" y="20752"/>
                  </a:lnTo>
                  <a:lnTo>
                    <a:pt x="9938" y="20626"/>
                  </a:lnTo>
                  <a:lnTo>
                    <a:pt x="10000" y="20501"/>
                  </a:lnTo>
                  <a:lnTo>
                    <a:pt x="10032" y="20344"/>
                  </a:lnTo>
                  <a:lnTo>
                    <a:pt x="10094" y="19654"/>
                  </a:lnTo>
                  <a:lnTo>
                    <a:pt x="10157" y="18933"/>
                  </a:lnTo>
                  <a:lnTo>
                    <a:pt x="10157" y="18212"/>
                  </a:lnTo>
                  <a:lnTo>
                    <a:pt x="10157" y="17491"/>
                  </a:lnTo>
                  <a:lnTo>
                    <a:pt x="10126" y="16771"/>
                  </a:lnTo>
                  <a:lnTo>
                    <a:pt x="10063" y="16050"/>
                  </a:lnTo>
                  <a:lnTo>
                    <a:pt x="10000" y="15360"/>
                  </a:lnTo>
                  <a:lnTo>
                    <a:pt x="9875" y="14639"/>
                  </a:lnTo>
                  <a:lnTo>
                    <a:pt x="9749" y="13918"/>
                  </a:lnTo>
                  <a:lnTo>
                    <a:pt x="9593" y="13197"/>
                  </a:lnTo>
                  <a:lnTo>
                    <a:pt x="9436" y="12476"/>
                  </a:lnTo>
                  <a:lnTo>
                    <a:pt x="9217" y="11786"/>
                  </a:lnTo>
                  <a:lnTo>
                    <a:pt x="8997" y="11066"/>
                  </a:lnTo>
                  <a:lnTo>
                    <a:pt x="8746" y="10376"/>
                  </a:lnTo>
                  <a:lnTo>
                    <a:pt x="8496" y="9686"/>
                  </a:lnTo>
                  <a:lnTo>
                    <a:pt x="8213" y="9028"/>
                  </a:lnTo>
                  <a:lnTo>
                    <a:pt x="7900" y="8338"/>
                  </a:lnTo>
                  <a:lnTo>
                    <a:pt x="7555" y="7680"/>
                  </a:lnTo>
                  <a:lnTo>
                    <a:pt x="7210" y="7053"/>
                  </a:lnTo>
                  <a:lnTo>
                    <a:pt x="6834" y="6395"/>
                  </a:lnTo>
                  <a:lnTo>
                    <a:pt x="6458" y="5768"/>
                  </a:lnTo>
                  <a:lnTo>
                    <a:pt x="6051" y="5172"/>
                  </a:lnTo>
                  <a:lnTo>
                    <a:pt x="5612" y="4577"/>
                  </a:lnTo>
                  <a:lnTo>
                    <a:pt x="5173" y="4013"/>
                  </a:lnTo>
                  <a:lnTo>
                    <a:pt x="4703" y="3448"/>
                  </a:lnTo>
                  <a:lnTo>
                    <a:pt x="4233" y="2915"/>
                  </a:lnTo>
                  <a:lnTo>
                    <a:pt x="3731" y="2383"/>
                  </a:lnTo>
                  <a:lnTo>
                    <a:pt x="3229" y="1881"/>
                  </a:lnTo>
                  <a:lnTo>
                    <a:pt x="2697" y="1411"/>
                  </a:lnTo>
                  <a:lnTo>
                    <a:pt x="2132" y="941"/>
                  </a:lnTo>
                  <a:lnTo>
                    <a:pt x="1568" y="533"/>
                  </a:lnTo>
                  <a:lnTo>
                    <a:pt x="1004" y="94"/>
                  </a:lnTo>
                  <a:lnTo>
                    <a:pt x="878" y="3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h="5831" w="23292">
                  <a:moveTo>
                    <a:pt x="283" y="1"/>
                  </a:moveTo>
                  <a:lnTo>
                    <a:pt x="189" y="63"/>
                  </a:lnTo>
                  <a:lnTo>
                    <a:pt x="95" y="126"/>
                  </a:lnTo>
                  <a:lnTo>
                    <a:pt x="32" y="220"/>
                  </a:lnTo>
                  <a:lnTo>
                    <a:pt x="1" y="314"/>
                  </a:lnTo>
                  <a:lnTo>
                    <a:pt x="1" y="439"/>
                  </a:lnTo>
                  <a:lnTo>
                    <a:pt x="32" y="533"/>
                  </a:lnTo>
                  <a:lnTo>
                    <a:pt x="471" y="1129"/>
                  </a:lnTo>
                  <a:lnTo>
                    <a:pt x="941" y="1693"/>
                  </a:lnTo>
                  <a:lnTo>
                    <a:pt x="1443" y="2195"/>
                  </a:lnTo>
                  <a:lnTo>
                    <a:pt x="2007" y="2696"/>
                  </a:lnTo>
                  <a:lnTo>
                    <a:pt x="2603" y="3135"/>
                  </a:lnTo>
                  <a:lnTo>
                    <a:pt x="3230" y="3543"/>
                  </a:lnTo>
                  <a:lnTo>
                    <a:pt x="3888" y="3919"/>
                  </a:lnTo>
                  <a:lnTo>
                    <a:pt x="4578" y="4264"/>
                  </a:lnTo>
                  <a:lnTo>
                    <a:pt x="5298" y="4546"/>
                  </a:lnTo>
                  <a:lnTo>
                    <a:pt x="6051" y="4828"/>
                  </a:lnTo>
                  <a:lnTo>
                    <a:pt x="6803" y="5079"/>
                  </a:lnTo>
                  <a:lnTo>
                    <a:pt x="7587" y="5267"/>
                  </a:lnTo>
                  <a:lnTo>
                    <a:pt x="8402" y="5455"/>
                  </a:lnTo>
                  <a:lnTo>
                    <a:pt x="9217" y="5580"/>
                  </a:lnTo>
                  <a:lnTo>
                    <a:pt x="10032" y="5706"/>
                  </a:lnTo>
                  <a:lnTo>
                    <a:pt x="10878" y="5768"/>
                  </a:lnTo>
                  <a:lnTo>
                    <a:pt x="11693" y="5831"/>
                  </a:lnTo>
                  <a:lnTo>
                    <a:pt x="13386" y="5831"/>
                  </a:lnTo>
                  <a:lnTo>
                    <a:pt x="14201" y="5800"/>
                  </a:lnTo>
                  <a:lnTo>
                    <a:pt x="15047" y="5706"/>
                  </a:lnTo>
                  <a:lnTo>
                    <a:pt x="15862" y="5612"/>
                  </a:lnTo>
                  <a:lnTo>
                    <a:pt x="16677" y="5486"/>
                  </a:lnTo>
                  <a:lnTo>
                    <a:pt x="17461" y="5329"/>
                  </a:lnTo>
                  <a:lnTo>
                    <a:pt x="18244" y="5141"/>
                  </a:lnTo>
                  <a:lnTo>
                    <a:pt x="18997" y="4953"/>
                  </a:lnTo>
                  <a:lnTo>
                    <a:pt x="19749" y="4703"/>
                  </a:lnTo>
                  <a:lnTo>
                    <a:pt x="20439" y="4452"/>
                  </a:lnTo>
                  <a:lnTo>
                    <a:pt x="21128" y="4170"/>
                  </a:lnTo>
                  <a:lnTo>
                    <a:pt x="21787" y="3856"/>
                  </a:lnTo>
                  <a:lnTo>
                    <a:pt x="22382" y="3511"/>
                  </a:lnTo>
                  <a:lnTo>
                    <a:pt x="22978" y="3167"/>
                  </a:lnTo>
                  <a:lnTo>
                    <a:pt x="23072" y="3073"/>
                  </a:lnTo>
                  <a:lnTo>
                    <a:pt x="23166" y="2978"/>
                  </a:lnTo>
                  <a:lnTo>
                    <a:pt x="23228" y="2853"/>
                  </a:lnTo>
                  <a:lnTo>
                    <a:pt x="23260" y="2728"/>
                  </a:lnTo>
                  <a:lnTo>
                    <a:pt x="23291" y="2602"/>
                  </a:lnTo>
                  <a:lnTo>
                    <a:pt x="23291" y="2477"/>
                  </a:lnTo>
                  <a:lnTo>
                    <a:pt x="23228" y="2226"/>
                  </a:lnTo>
                  <a:lnTo>
                    <a:pt x="23166" y="2132"/>
                  </a:lnTo>
                  <a:lnTo>
                    <a:pt x="23103" y="2038"/>
                  </a:lnTo>
                  <a:lnTo>
                    <a:pt x="23040" y="1944"/>
                  </a:lnTo>
                  <a:lnTo>
                    <a:pt x="22946" y="1881"/>
                  </a:lnTo>
                  <a:lnTo>
                    <a:pt x="22821" y="1819"/>
                  </a:lnTo>
                  <a:lnTo>
                    <a:pt x="22570" y="1819"/>
                  </a:lnTo>
                  <a:lnTo>
                    <a:pt x="22413" y="1850"/>
                  </a:lnTo>
                  <a:lnTo>
                    <a:pt x="21034" y="2320"/>
                  </a:lnTo>
                  <a:lnTo>
                    <a:pt x="19655" y="2728"/>
                  </a:lnTo>
                  <a:lnTo>
                    <a:pt x="18244" y="3073"/>
                  </a:lnTo>
                  <a:lnTo>
                    <a:pt x="16834" y="3323"/>
                  </a:lnTo>
                  <a:lnTo>
                    <a:pt x="16144" y="3417"/>
                  </a:lnTo>
                  <a:lnTo>
                    <a:pt x="15423" y="3511"/>
                  </a:lnTo>
                  <a:lnTo>
                    <a:pt x="14734" y="3574"/>
                  </a:lnTo>
                  <a:lnTo>
                    <a:pt x="14013" y="3605"/>
                  </a:lnTo>
                  <a:lnTo>
                    <a:pt x="13323" y="3637"/>
                  </a:lnTo>
                  <a:lnTo>
                    <a:pt x="12633" y="3637"/>
                  </a:lnTo>
                  <a:lnTo>
                    <a:pt x="11913" y="3605"/>
                  </a:lnTo>
                  <a:lnTo>
                    <a:pt x="11223" y="3574"/>
                  </a:lnTo>
                  <a:lnTo>
                    <a:pt x="10533" y="3511"/>
                  </a:lnTo>
                  <a:lnTo>
                    <a:pt x="9844" y="3449"/>
                  </a:lnTo>
                  <a:lnTo>
                    <a:pt x="9123" y="3323"/>
                  </a:lnTo>
                  <a:lnTo>
                    <a:pt x="8433" y="3229"/>
                  </a:lnTo>
                  <a:lnTo>
                    <a:pt x="7775" y="3073"/>
                  </a:lnTo>
                  <a:lnTo>
                    <a:pt x="7085" y="2916"/>
                  </a:lnTo>
                  <a:lnTo>
                    <a:pt x="6396" y="2728"/>
                  </a:lnTo>
                  <a:lnTo>
                    <a:pt x="5737" y="2508"/>
                  </a:lnTo>
                  <a:lnTo>
                    <a:pt x="5048" y="2289"/>
                  </a:lnTo>
                  <a:lnTo>
                    <a:pt x="4389" y="2038"/>
                  </a:lnTo>
                  <a:lnTo>
                    <a:pt x="3731" y="1756"/>
                  </a:lnTo>
                  <a:lnTo>
                    <a:pt x="3073" y="1474"/>
                  </a:lnTo>
                  <a:lnTo>
                    <a:pt x="2415" y="1160"/>
                  </a:lnTo>
                  <a:lnTo>
                    <a:pt x="1788" y="816"/>
                  </a:lnTo>
                  <a:lnTo>
                    <a:pt x="1161" y="439"/>
                  </a:lnTo>
                  <a:lnTo>
                    <a:pt x="502" y="6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h="5016" w="8370">
                  <a:moveTo>
                    <a:pt x="7774" y="0"/>
                  </a:moveTo>
                  <a:lnTo>
                    <a:pt x="7649" y="32"/>
                  </a:lnTo>
                  <a:lnTo>
                    <a:pt x="7147" y="157"/>
                  </a:lnTo>
                  <a:lnTo>
                    <a:pt x="6646" y="345"/>
                  </a:lnTo>
                  <a:lnTo>
                    <a:pt x="6176" y="533"/>
                  </a:lnTo>
                  <a:lnTo>
                    <a:pt x="5674" y="753"/>
                  </a:lnTo>
                  <a:lnTo>
                    <a:pt x="4702" y="1254"/>
                  </a:lnTo>
                  <a:lnTo>
                    <a:pt x="3762" y="1787"/>
                  </a:lnTo>
                  <a:lnTo>
                    <a:pt x="2821" y="2383"/>
                  </a:lnTo>
                  <a:lnTo>
                    <a:pt x="1944" y="3010"/>
                  </a:lnTo>
                  <a:lnTo>
                    <a:pt x="188" y="4232"/>
                  </a:lnTo>
                  <a:lnTo>
                    <a:pt x="63" y="4358"/>
                  </a:lnTo>
                  <a:lnTo>
                    <a:pt x="0" y="4514"/>
                  </a:lnTo>
                  <a:lnTo>
                    <a:pt x="0" y="4671"/>
                  </a:lnTo>
                  <a:lnTo>
                    <a:pt x="63" y="4828"/>
                  </a:lnTo>
                  <a:lnTo>
                    <a:pt x="157" y="4922"/>
                  </a:lnTo>
                  <a:lnTo>
                    <a:pt x="282" y="5016"/>
                  </a:lnTo>
                  <a:lnTo>
                    <a:pt x="439" y="5016"/>
                  </a:lnTo>
                  <a:lnTo>
                    <a:pt x="533" y="4984"/>
                  </a:lnTo>
                  <a:lnTo>
                    <a:pt x="627" y="4953"/>
                  </a:lnTo>
                  <a:lnTo>
                    <a:pt x="1536" y="4452"/>
                  </a:lnTo>
                  <a:lnTo>
                    <a:pt x="2477" y="3981"/>
                  </a:lnTo>
                  <a:lnTo>
                    <a:pt x="4389" y="3072"/>
                  </a:lnTo>
                  <a:lnTo>
                    <a:pt x="5361" y="2602"/>
                  </a:lnTo>
                  <a:lnTo>
                    <a:pt x="6301" y="2132"/>
                  </a:lnTo>
                  <a:lnTo>
                    <a:pt x="7210" y="1599"/>
                  </a:lnTo>
                  <a:lnTo>
                    <a:pt x="8088" y="1035"/>
                  </a:lnTo>
                  <a:lnTo>
                    <a:pt x="8182" y="972"/>
                  </a:lnTo>
                  <a:lnTo>
                    <a:pt x="8244" y="909"/>
                  </a:lnTo>
                  <a:lnTo>
                    <a:pt x="8338" y="721"/>
                  </a:lnTo>
                  <a:lnTo>
                    <a:pt x="8370" y="533"/>
                  </a:lnTo>
                  <a:lnTo>
                    <a:pt x="8307" y="345"/>
                  </a:lnTo>
                  <a:lnTo>
                    <a:pt x="8213" y="188"/>
                  </a:lnTo>
                  <a:lnTo>
                    <a:pt x="8088" y="63"/>
                  </a:lnTo>
                  <a:lnTo>
                    <a:pt x="7994" y="3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h="19373" w="6960">
                  <a:moveTo>
                    <a:pt x="5894" y="0"/>
                  </a:moveTo>
                  <a:lnTo>
                    <a:pt x="5831" y="31"/>
                  </a:lnTo>
                  <a:lnTo>
                    <a:pt x="5768" y="63"/>
                  </a:lnTo>
                  <a:lnTo>
                    <a:pt x="5706" y="94"/>
                  </a:lnTo>
                  <a:lnTo>
                    <a:pt x="5706" y="188"/>
                  </a:lnTo>
                  <a:lnTo>
                    <a:pt x="5549" y="1285"/>
                  </a:lnTo>
                  <a:lnTo>
                    <a:pt x="5392" y="2414"/>
                  </a:lnTo>
                  <a:lnTo>
                    <a:pt x="5173" y="4608"/>
                  </a:lnTo>
                  <a:lnTo>
                    <a:pt x="5016" y="5705"/>
                  </a:lnTo>
                  <a:lnTo>
                    <a:pt x="4828" y="6802"/>
                  </a:lnTo>
                  <a:lnTo>
                    <a:pt x="4577" y="7899"/>
                  </a:lnTo>
                  <a:lnTo>
                    <a:pt x="4420" y="8432"/>
                  </a:lnTo>
                  <a:lnTo>
                    <a:pt x="4232" y="8996"/>
                  </a:lnTo>
                  <a:lnTo>
                    <a:pt x="3825" y="10188"/>
                  </a:lnTo>
                  <a:lnTo>
                    <a:pt x="3355" y="11347"/>
                  </a:lnTo>
                  <a:lnTo>
                    <a:pt x="2822" y="12507"/>
                  </a:lnTo>
                  <a:lnTo>
                    <a:pt x="2289" y="13636"/>
                  </a:lnTo>
                  <a:lnTo>
                    <a:pt x="1160" y="15893"/>
                  </a:lnTo>
                  <a:lnTo>
                    <a:pt x="596" y="17021"/>
                  </a:lnTo>
                  <a:lnTo>
                    <a:pt x="63" y="18181"/>
                  </a:lnTo>
                  <a:lnTo>
                    <a:pt x="1" y="18338"/>
                  </a:lnTo>
                  <a:lnTo>
                    <a:pt x="1" y="18494"/>
                  </a:lnTo>
                  <a:lnTo>
                    <a:pt x="1" y="18651"/>
                  </a:lnTo>
                  <a:lnTo>
                    <a:pt x="32" y="18808"/>
                  </a:lnTo>
                  <a:lnTo>
                    <a:pt x="95" y="18965"/>
                  </a:lnTo>
                  <a:lnTo>
                    <a:pt x="189" y="19059"/>
                  </a:lnTo>
                  <a:lnTo>
                    <a:pt x="283" y="19184"/>
                  </a:lnTo>
                  <a:lnTo>
                    <a:pt x="408" y="19247"/>
                  </a:lnTo>
                  <a:lnTo>
                    <a:pt x="533" y="19309"/>
                  </a:lnTo>
                  <a:lnTo>
                    <a:pt x="659" y="19372"/>
                  </a:lnTo>
                  <a:lnTo>
                    <a:pt x="941" y="19372"/>
                  </a:lnTo>
                  <a:lnTo>
                    <a:pt x="1098" y="19309"/>
                  </a:lnTo>
                  <a:lnTo>
                    <a:pt x="1223" y="19247"/>
                  </a:lnTo>
                  <a:lnTo>
                    <a:pt x="1348" y="19121"/>
                  </a:lnTo>
                  <a:lnTo>
                    <a:pt x="1474" y="18996"/>
                  </a:lnTo>
                  <a:lnTo>
                    <a:pt x="2069" y="18024"/>
                  </a:lnTo>
                  <a:lnTo>
                    <a:pt x="2665" y="16990"/>
                  </a:lnTo>
                  <a:lnTo>
                    <a:pt x="3261" y="15893"/>
                  </a:lnTo>
                  <a:lnTo>
                    <a:pt x="3856" y="14764"/>
                  </a:lnTo>
                  <a:lnTo>
                    <a:pt x="4452" y="13604"/>
                  </a:lnTo>
                  <a:lnTo>
                    <a:pt x="4985" y="12382"/>
                  </a:lnTo>
                  <a:lnTo>
                    <a:pt x="5486" y="11159"/>
                  </a:lnTo>
                  <a:lnTo>
                    <a:pt x="5925" y="9906"/>
                  </a:lnTo>
                  <a:lnTo>
                    <a:pt x="6332" y="8652"/>
                  </a:lnTo>
                  <a:lnTo>
                    <a:pt x="6489" y="8025"/>
                  </a:lnTo>
                  <a:lnTo>
                    <a:pt x="6615" y="7366"/>
                  </a:lnTo>
                  <a:lnTo>
                    <a:pt x="6740" y="6740"/>
                  </a:lnTo>
                  <a:lnTo>
                    <a:pt x="6834" y="6113"/>
                  </a:lnTo>
                  <a:lnTo>
                    <a:pt x="6897" y="5486"/>
                  </a:lnTo>
                  <a:lnTo>
                    <a:pt x="6959" y="4859"/>
                  </a:lnTo>
                  <a:lnTo>
                    <a:pt x="6959" y="4232"/>
                  </a:lnTo>
                  <a:lnTo>
                    <a:pt x="6959" y="3636"/>
                  </a:lnTo>
                  <a:lnTo>
                    <a:pt x="6897" y="3009"/>
                  </a:lnTo>
                  <a:lnTo>
                    <a:pt x="6834" y="2414"/>
                  </a:lnTo>
                  <a:lnTo>
                    <a:pt x="6709" y="1818"/>
                  </a:lnTo>
                  <a:lnTo>
                    <a:pt x="6552" y="1254"/>
                  </a:lnTo>
                  <a:lnTo>
                    <a:pt x="6364" y="690"/>
                  </a:lnTo>
                  <a:lnTo>
                    <a:pt x="6144" y="125"/>
                  </a:lnTo>
                  <a:lnTo>
                    <a:pt x="6113" y="63"/>
                  </a:lnTo>
                  <a:lnTo>
                    <a:pt x="6050" y="31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h="4420" w="9310">
                  <a:moveTo>
                    <a:pt x="2853" y="0"/>
                  </a:moveTo>
                  <a:lnTo>
                    <a:pt x="2226" y="31"/>
                  </a:lnTo>
                  <a:lnTo>
                    <a:pt x="1630" y="63"/>
                  </a:lnTo>
                  <a:lnTo>
                    <a:pt x="1003" y="157"/>
                  </a:lnTo>
                  <a:lnTo>
                    <a:pt x="376" y="314"/>
                  </a:lnTo>
                  <a:lnTo>
                    <a:pt x="282" y="345"/>
                  </a:lnTo>
                  <a:lnTo>
                    <a:pt x="188" y="408"/>
                  </a:lnTo>
                  <a:lnTo>
                    <a:pt x="126" y="470"/>
                  </a:lnTo>
                  <a:lnTo>
                    <a:pt x="63" y="533"/>
                  </a:lnTo>
                  <a:lnTo>
                    <a:pt x="0" y="721"/>
                  </a:lnTo>
                  <a:lnTo>
                    <a:pt x="0" y="909"/>
                  </a:lnTo>
                  <a:lnTo>
                    <a:pt x="31" y="1097"/>
                  </a:lnTo>
                  <a:lnTo>
                    <a:pt x="157" y="1254"/>
                  </a:lnTo>
                  <a:lnTo>
                    <a:pt x="220" y="1317"/>
                  </a:lnTo>
                  <a:lnTo>
                    <a:pt x="314" y="1348"/>
                  </a:lnTo>
                  <a:lnTo>
                    <a:pt x="408" y="1379"/>
                  </a:lnTo>
                  <a:lnTo>
                    <a:pt x="502" y="1379"/>
                  </a:lnTo>
                  <a:lnTo>
                    <a:pt x="1066" y="1317"/>
                  </a:lnTo>
                  <a:lnTo>
                    <a:pt x="1599" y="1317"/>
                  </a:lnTo>
                  <a:lnTo>
                    <a:pt x="2132" y="1348"/>
                  </a:lnTo>
                  <a:lnTo>
                    <a:pt x="2633" y="1379"/>
                  </a:lnTo>
                  <a:lnTo>
                    <a:pt x="3135" y="1473"/>
                  </a:lnTo>
                  <a:lnTo>
                    <a:pt x="3636" y="1599"/>
                  </a:lnTo>
                  <a:lnTo>
                    <a:pt x="4138" y="1724"/>
                  </a:lnTo>
                  <a:lnTo>
                    <a:pt x="4608" y="1912"/>
                  </a:lnTo>
                  <a:lnTo>
                    <a:pt x="5078" y="2100"/>
                  </a:lnTo>
                  <a:lnTo>
                    <a:pt x="5548" y="2351"/>
                  </a:lnTo>
                  <a:lnTo>
                    <a:pt x="5987" y="2602"/>
                  </a:lnTo>
                  <a:lnTo>
                    <a:pt x="6426" y="2884"/>
                  </a:lnTo>
                  <a:lnTo>
                    <a:pt x="6834" y="3166"/>
                  </a:lnTo>
                  <a:lnTo>
                    <a:pt x="7272" y="3511"/>
                  </a:lnTo>
                  <a:lnTo>
                    <a:pt x="7680" y="3856"/>
                  </a:lnTo>
                  <a:lnTo>
                    <a:pt x="8056" y="4232"/>
                  </a:lnTo>
                  <a:lnTo>
                    <a:pt x="8182" y="4295"/>
                  </a:lnTo>
                  <a:lnTo>
                    <a:pt x="8276" y="4357"/>
                  </a:lnTo>
                  <a:lnTo>
                    <a:pt x="8401" y="4389"/>
                  </a:lnTo>
                  <a:lnTo>
                    <a:pt x="8526" y="4420"/>
                  </a:lnTo>
                  <a:lnTo>
                    <a:pt x="8652" y="4389"/>
                  </a:lnTo>
                  <a:lnTo>
                    <a:pt x="8777" y="4357"/>
                  </a:lnTo>
                  <a:lnTo>
                    <a:pt x="8902" y="4326"/>
                  </a:lnTo>
                  <a:lnTo>
                    <a:pt x="9028" y="4232"/>
                  </a:lnTo>
                  <a:lnTo>
                    <a:pt x="9122" y="4169"/>
                  </a:lnTo>
                  <a:lnTo>
                    <a:pt x="9185" y="4075"/>
                  </a:lnTo>
                  <a:lnTo>
                    <a:pt x="9247" y="3950"/>
                  </a:lnTo>
                  <a:lnTo>
                    <a:pt x="9279" y="3856"/>
                  </a:lnTo>
                  <a:lnTo>
                    <a:pt x="9310" y="3730"/>
                  </a:lnTo>
                  <a:lnTo>
                    <a:pt x="9310" y="3605"/>
                  </a:lnTo>
                  <a:lnTo>
                    <a:pt x="9247" y="3480"/>
                  </a:lnTo>
                  <a:lnTo>
                    <a:pt x="9185" y="3354"/>
                  </a:lnTo>
                  <a:lnTo>
                    <a:pt x="8808" y="2821"/>
                  </a:lnTo>
                  <a:lnTo>
                    <a:pt x="8370" y="2351"/>
                  </a:lnTo>
                  <a:lnTo>
                    <a:pt x="7931" y="1944"/>
                  </a:lnTo>
                  <a:lnTo>
                    <a:pt x="7429" y="1567"/>
                  </a:lnTo>
                  <a:lnTo>
                    <a:pt x="6928" y="1223"/>
                  </a:lnTo>
                  <a:lnTo>
                    <a:pt x="6395" y="909"/>
                  </a:lnTo>
                  <a:lnTo>
                    <a:pt x="5831" y="658"/>
                  </a:lnTo>
                  <a:lnTo>
                    <a:pt x="5266" y="439"/>
                  </a:lnTo>
                  <a:lnTo>
                    <a:pt x="4702" y="251"/>
                  </a:lnTo>
                  <a:lnTo>
                    <a:pt x="4075" y="126"/>
                  </a:lnTo>
                  <a:lnTo>
                    <a:pt x="3480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h="3449" w="11724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220" y="125"/>
                  </a:lnTo>
                  <a:lnTo>
                    <a:pt x="157" y="188"/>
                  </a:lnTo>
                  <a:lnTo>
                    <a:pt x="63" y="376"/>
                  </a:lnTo>
                  <a:lnTo>
                    <a:pt x="0" y="564"/>
                  </a:lnTo>
                  <a:lnTo>
                    <a:pt x="31" y="784"/>
                  </a:lnTo>
                  <a:lnTo>
                    <a:pt x="63" y="909"/>
                  </a:lnTo>
                  <a:lnTo>
                    <a:pt x="125" y="1003"/>
                  </a:lnTo>
                  <a:lnTo>
                    <a:pt x="188" y="1097"/>
                  </a:lnTo>
                  <a:lnTo>
                    <a:pt x="282" y="1160"/>
                  </a:lnTo>
                  <a:lnTo>
                    <a:pt x="846" y="1536"/>
                  </a:lnTo>
                  <a:lnTo>
                    <a:pt x="1473" y="1881"/>
                  </a:lnTo>
                  <a:lnTo>
                    <a:pt x="2100" y="2194"/>
                  </a:lnTo>
                  <a:lnTo>
                    <a:pt x="2759" y="2508"/>
                  </a:lnTo>
                  <a:lnTo>
                    <a:pt x="3448" y="2758"/>
                  </a:lnTo>
                  <a:lnTo>
                    <a:pt x="4138" y="2947"/>
                  </a:lnTo>
                  <a:lnTo>
                    <a:pt x="4859" y="3135"/>
                  </a:lnTo>
                  <a:lnTo>
                    <a:pt x="5580" y="3260"/>
                  </a:lnTo>
                  <a:lnTo>
                    <a:pt x="6301" y="3385"/>
                  </a:lnTo>
                  <a:lnTo>
                    <a:pt x="7053" y="3417"/>
                  </a:lnTo>
                  <a:lnTo>
                    <a:pt x="7774" y="3448"/>
                  </a:lnTo>
                  <a:lnTo>
                    <a:pt x="8495" y="3417"/>
                  </a:lnTo>
                  <a:lnTo>
                    <a:pt x="9185" y="3323"/>
                  </a:lnTo>
                  <a:lnTo>
                    <a:pt x="9905" y="3197"/>
                  </a:lnTo>
                  <a:lnTo>
                    <a:pt x="10564" y="3009"/>
                  </a:lnTo>
                  <a:lnTo>
                    <a:pt x="11222" y="2790"/>
                  </a:lnTo>
                  <a:lnTo>
                    <a:pt x="11347" y="2727"/>
                  </a:lnTo>
                  <a:lnTo>
                    <a:pt x="11473" y="2633"/>
                  </a:lnTo>
                  <a:lnTo>
                    <a:pt x="11567" y="2539"/>
                  </a:lnTo>
                  <a:lnTo>
                    <a:pt x="11630" y="2445"/>
                  </a:lnTo>
                  <a:lnTo>
                    <a:pt x="11692" y="2320"/>
                  </a:lnTo>
                  <a:lnTo>
                    <a:pt x="11724" y="2194"/>
                  </a:lnTo>
                  <a:lnTo>
                    <a:pt x="11724" y="1943"/>
                  </a:lnTo>
                  <a:lnTo>
                    <a:pt x="11724" y="1818"/>
                  </a:lnTo>
                  <a:lnTo>
                    <a:pt x="11692" y="1724"/>
                  </a:lnTo>
                  <a:lnTo>
                    <a:pt x="11630" y="1630"/>
                  </a:lnTo>
                  <a:lnTo>
                    <a:pt x="11535" y="1536"/>
                  </a:lnTo>
                  <a:lnTo>
                    <a:pt x="11441" y="1442"/>
                  </a:lnTo>
                  <a:lnTo>
                    <a:pt x="11316" y="1379"/>
                  </a:lnTo>
                  <a:lnTo>
                    <a:pt x="11191" y="1348"/>
                  </a:lnTo>
                  <a:lnTo>
                    <a:pt x="11034" y="1348"/>
                  </a:lnTo>
                  <a:lnTo>
                    <a:pt x="9780" y="1379"/>
                  </a:lnTo>
                  <a:lnTo>
                    <a:pt x="8526" y="1411"/>
                  </a:lnTo>
                  <a:lnTo>
                    <a:pt x="7304" y="1442"/>
                  </a:lnTo>
                  <a:lnTo>
                    <a:pt x="6677" y="1411"/>
                  </a:lnTo>
                  <a:lnTo>
                    <a:pt x="6050" y="1379"/>
                  </a:lnTo>
                  <a:lnTo>
                    <a:pt x="5360" y="1285"/>
                  </a:lnTo>
                  <a:lnTo>
                    <a:pt x="4671" y="1160"/>
                  </a:lnTo>
                  <a:lnTo>
                    <a:pt x="4012" y="1034"/>
                  </a:lnTo>
                  <a:lnTo>
                    <a:pt x="3354" y="846"/>
                  </a:lnTo>
                  <a:lnTo>
                    <a:pt x="2038" y="470"/>
                  </a:lnTo>
                  <a:lnTo>
                    <a:pt x="752" y="31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h="17806" w="10722">
                  <a:moveTo>
                    <a:pt x="10345" y="1"/>
                  </a:moveTo>
                  <a:lnTo>
                    <a:pt x="10251" y="32"/>
                  </a:lnTo>
                  <a:lnTo>
                    <a:pt x="9655" y="314"/>
                  </a:lnTo>
                  <a:lnTo>
                    <a:pt x="9060" y="628"/>
                  </a:lnTo>
                  <a:lnTo>
                    <a:pt x="8527" y="972"/>
                  </a:lnTo>
                  <a:lnTo>
                    <a:pt x="7994" y="1349"/>
                  </a:lnTo>
                  <a:lnTo>
                    <a:pt x="7461" y="1725"/>
                  </a:lnTo>
                  <a:lnTo>
                    <a:pt x="6991" y="2132"/>
                  </a:lnTo>
                  <a:lnTo>
                    <a:pt x="6521" y="2540"/>
                  </a:lnTo>
                  <a:lnTo>
                    <a:pt x="6050" y="2979"/>
                  </a:lnTo>
                  <a:lnTo>
                    <a:pt x="5612" y="3417"/>
                  </a:lnTo>
                  <a:lnTo>
                    <a:pt x="5204" y="3888"/>
                  </a:lnTo>
                  <a:lnTo>
                    <a:pt x="4828" y="4389"/>
                  </a:lnTo>
                  <a:lnTo>
                    <a:pt x="4452" y="4891"/>
                  </a:lnTo>
                  <a:lnTo>
                    <a:pt x="4076" y="5392"/>
                  </a:lnTo>
                  <a:lnTo>
                    <a:pt x="3731" y="5925"/>
                  </a:lnTo>
                  <a:lnTo>
                    <a:pt x="3417" y="6458"/>
                  </a:lnTo>
                  <a:lnTo>
                    <a:pt x="3104" y="7022"/>
                  </a:lnTo>
                  <a:lnTo>
                    <a:pt x="2540" y="8151"/>
                  </a:lnTo>
                  <a:lnTo>
                    <a:pt x="2007" y="9311"/>
                  </a:lnTo>
                  <a:lnTo>
                    <a:pt x="1568" y="10502"/>
                  </a:lnTo>
                  <a:lnTo>
                    <a:pt x="1160" y="11724"/>
                  </a:lnTo>
                  <a:lnTo>
                    <a:pt x="816" y="12978"/>
                  </a:lnTo>
                  <a:lnTo>
                    <a:pt x="502" y="14232"/>
                  </a:lnTo>
                  <a:lnTo>
                    <a:pt x="251" y="15486"/>
                  </a:lnTo>
                  <a:lnTo>
                    <a:pt x="32" y="16740"/>
                  </a:lnTo>
                  <a:lnTo>
                    <a:pt x="1" y="16928"/>
                  </a:lnTo>
                  <a:lnTo>
                    <a:pt x="32" y="17084"/>
                  </a:lnTo>
                  <a:lnTo>
                    <a:pt x="63" y="17273"/>
                  </a:lnTo>
                  <a:lnTo>
                    <a:pt x="157" y="17398"/>
                  </a:lnTo>
                  <a:lnTo>
                    <a:pt x="251" y="17523"/>
                  </a:lnTo>
                  <a:lnTo>
                    <a:pt x="377" y="17617"/>
                  </a:lnTo>
                  <a:lnTo>
                    <a:pt x="502" y="17711"/>
                  </a:lnTo>
                  <a:lnTo>
                    <a:pt x="659" y="17774"/>
                  </a:lnTo>
                  <a:lnTo>
                    <a:pt x="816" y="17805"/>
                  </a:lnTo>
                  <a:lnTo>
                    <a:pt x="972" y="17805"/>
                  </a:lnTo>
                  <a:lnTo>
                    <a:pt x="1129" y="17774"/>
                  </a:lnTo>
                  <a:lnTo>
                    <a:pt x="1254" y="17711"/>
                  </a:lnTo>
                  <a:lnTo>
                    <a:pt x="1380" y="17649"/>
                  </a:lnTo>
                  <a:lnTo>
                    <a:pt x="1505" y="17523"/>
                  </a:lnTo>
                  <a:lnTo>
                    <a:pt x="1599" y="17367"/>
                  </a:lnTo>
                  <a:lnTo>
                    <a:pt x="1693" y="17178"/>
                  </a:lnTo>
                  <a:lnTo>
                    <a:pt x="2007" y="16019"/>
                  </a:lnTo>
                  <a:lnTo>
                    <a:pt x="2352" y="14828"/>
                  </a:lnTo>
                  <a:lnTo>
                    <a:pt x="3010" y="12445"/>
                  </a:lnTo>
                  <a:lnTo>
                    <a:pt x="3355" y="11254"/>
                  </a:lnTo>
                  <a:lnTo>
                    <a:pt x="3762" y="10094"/>
                  </a:lnTo>
                  <a:lnTo>
                    <a:pt x="4232" y="8966"/>
                  </a:lnTo>
                  <a:lnTo>
                    <a:pt x="4483" y="8402"/>
                  </a:lnTo>
                  <a:lnTo>
                    <a:pt x="4734" y="7837"/>
                  </a:lnTo>
                  <a:lnTo>
                    <a:pt x="5047" y="7304"/>
                  </a:lnTo>
                  <a:lnTo>
                    <a:pt x="5361" y="6772"/>
                  </a:lnTo>
                  <a:lnTo>
                    <a:pt x="5706" y="6301"/>
                  </a:lnTo>
                  <a:lnTo>
                    <a:pt x="6082" y="5831"/>
                  </a:lnTo>
                  <a:lnTo>
                    <a:pt x="6458" y="5361"/>
                  </a:lnTo>
                  <a:lnTo>
                    <a:pt x="6834" y="4922"/>
                  </a:lnTo>
                  <a:lnTo>
                    <a:pt x="7649" y="4076"/>
                  </a:lnTo>
                  <a:lnTo>
                    <a:pt x="8464" y="3229"/>
                  </a:lnTo>
                  <a:lnTo>
                    <a:pt x="9279" y="2352"/>
                  </a:lnTo>
                  <a:lnTo>
                    <a:pt x="9655" y="1913"/>
                  </a:lnTo>
                  <a:lnTo>
                    <a:pt x="10000" y="1443"/>
                  </a:lnTo>
                  <a:lnTo>
                    <a:pt x="10376" y="972"/>
                  </a:lnTo>
                  <a:lnTo>
                    <a:pt x="10690" y="471"/>
                  </a:lnTo>
                  <a:lnTo>
                    <a:pt x="10721" y="346"/>
                  </a:lnTo>
                  <a:lnTo>
                    <a:pt x="10721" y="251"/>
                  </a:lnTo>
                  <a:lnTo>
                    <a:pt x="10690" y="157"/>
                  </a:lnTo>
                  <a:lnTo>
                    <a:pt x="10627" y="95"/>
                  </a:lnTo>
                  <a:lnTo>
                    <a:pt x="10564" y="32"/>
                  </a:lnTo>
                  <a:lnTo>
                    <a:pt x="10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h="12195" w="6552">
                  <a:moveTo>
                    <a:pt x="627" y="0"/>
                  </a:moveTo>
                  <a:lnTo>
                    <a:pt x="439" y="32"/>
                  </a:lnTo>
                  <a:lnTo>
                    <a:pt x="282" y="126"/>
                  </a:lnTo>
                  <a:lnTo>
                    <a:pt x="220" y="188"/>
                  </a:lnTo>
                  <a:lnTo>
                    <a:pt x="157" y="251"/>
                  </a:lnTo>
                  <a:lnTo>
                    <a:pt x="126" y="345"/>
                  </a:lnTo>
                  <a:lnTo>
                    <a:pt x="94" y="471"/>
                  </a:lnTo>
                  <a:lnTo>
                    <a:pt x="0" y="1411"/>
                  </a:lnTo>
                  <a:lnTo>
                    <a:pt x="0" y="2320"/>
                  </a:lnTo>
                  <a:lnTo>
                    <a:pt x="32" y="3198"/>
                  </a:lnTo>
                  <a:lnTo>
                    <a:pt x="126" y="4013"/>
                  </a:lnTo>
                  <a:lnTo>
                    <a:pt x="282" y="4828"/>
                  </a:lnTo>
                  <a:lnTo>
                    <a:pt x="470" y="5580"/>
                  </a:lnTo>
                  <a:lnTo>
                    <a:pt x="753" y="6332"/>
                  </a:lnTo>
                  <a:lnTo>
                    <a:pt x="1066" y="7053"/>
                  </a:lnTo>
                  <a:lnTo>
                    <a:pt x="1411" y="7743"/>
                  </a:lnTo>
                  <a:lnTo>
                    <a:pt x="1850" y="8401"/>
                  </a:lnTo>
                  <a:lnTo>
                    <a:pt x="2320" y="9059"/>
                  </a:lnTo>
                  <a:lnTo>
                    <a:pt x="2853" y="9686"/>
                  </a:lnTo>
                  <a:lnTo>
                    <a:pt x="3448" y="10282"/>
                  </a:lnTo>
                  <a:lnTo>
                    <a:pt x="4075" y="10878"/>
                  </a:lnTo>
                  <a:lnTo>
                    <a:pt x="4765" y="11473"/>
                  </a:lnTo>
                  <a:lnTo>
                    <a:pt x="5517" y="12069"/>
                  </a:lnTo>
                  <a:lnTo>
                    <a:pt x="5643" y="12131"/>
                  </a:lnTo>
                  <a:lnTo>
                    <a:pt x="5768" y="12163"/>
                  </a:lnTo>
                  <a:lnTo>
                    <a:pt x="5893" y="12194"/>
                  </a:lnTo>
                  <a:lnTo>
                    <a:pt x="6019" y="12163"/>
                  </a:lnTo>
                  <a:lnTo>
                    <a:pt x="6113" y="12131"/>
                  </a:lnTo>
                  <a:lnTo>
                    <a:pt x="6207" y="12069"/>
                  </a:lnTo>
                  <a:lnTo>
                    <a:pt x="6301" y="11975"/>
                  </a:lnTo>
                  <a:lnTo>
                    <a:pt x="6395" y="11881"/>
                  </a:lnTo>
                  <a:lnTo>
                    <a:pt x="6520" y="11661"/>
                  </a:lnTo>
                  <a:lnTo>
                    <a:pt x="6552" y="11536"/>
                  </a:lnTo>
                  <a:lnTo>
                    <a:pt x="6552" y="11410"/>
                  </a:lnTo>
                  <a:lnTo>
                    <a:pt x="6552" y="11285"/>
                  </a:lnTo>
                  <a:lnTo>
                    <a:pt x="6520" y="11160"/>
                  </a:lnTo>
                  <a:lnTo>
                    <a:pt x="6458" y="11066"/>
                  </a:lnTo>
                  <a:lnTo>
                    <a:pt x="6363" y="10940"/>
                  </a:lnTo>
                  <a:lnTo>
                    <a:pt x="5235" y="9780"/>
                  </a:lnTo>
                  <a:lnTo>
                    <a:pt x="4201" y="8652"/>
                  </a:lnTo>
                  <a:lnTo>
                    <a:pt x="3699" y="8056"/>
                  </a:lnTo>
                  <a:lnTo>
                    <a:pt x="3260" y="7492"/>
                  </a:lnTo>
                  <a:lnTo>
                    <a:pt x="2821" y="6897"/>
                  </a:lnTo>
                  <a:lnTo>
                    <a:pt x="2445" y="6301"/>
                  </a:lnTo>
                  <a:lnTo>
                    <a:pt x="2069" y="5674"/>
                  </a:lnTo>
                  <a:lnTo>
                    <a:pt x="1787" y="5047"/>
                  </a:lnTo>
                  <a:lnTo>
                    <a:pt x="1505" y="4357"/>
                  </a:lnTo>
                  <a:lnTo>
                    <a:pt x="1317" y="3668"/>
                  </a:lnTo>
                  <a:lnTo>
                    <a:pt x="1160" y="2916"/>
                  </a:lnTo>
                  <a:lnTo>
                    <a:pt x="1066" y="2163"/>
                  </a:lnTo>
                  <a:lnTo>
                    <a:pt x="1035" y="1317"/>
                  </a:lnTo>
                  <a:lnTo>
                    <a:pt x="1066" y="471"/>
                  </a:lnTo>
                  <a:lnTo>
                    <a:pt x="1066" y="345"/>
                  </a:lnTo>
                  <a:lnTo>
                    <a:pt x="1035" y="251"/>
                  </a:lnTo>
                  <a:lnTo>
                    <a:pt x="1003" y="188"/>
                  </a:lnTo>
                  <a:lnTo>
                    <a:pt x="941" y="126"/>
                  </a:lnTo>
                  <a:lnTo>
                    <a:pt x="784" y="3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h="1756" w="6396">
                  <a:moveTo>
                    <a:pt x="4546" y="0"/>
                  </a:moveTo>
                  <a:lnTo>
                    <a:pt x="3856" y="63"/>
                  </a:lnTo>
                  <a:lnTo>
                    <a:pt x="3198" y="94"/>
                  </a:lnTo>
                  <a:lnTo>
                    <a:pt x="1756" y="125"/>
                  </a:lnTo>
                  <a:lnTo>
                    <a:pt x="345" y="157"/>
                  </a:lnTo>
                  <a:lnTo>
                    <a:pt x="251" y="157"/>
                  </a:lnTo>
                  <a:lnTo>
                    <a:pt x="157" y="220"/>
                  </a:lnTo>
                  <a:lnTo>
                    <a:pt x="63" y="314"/>
                  </a:lnTo>
                  <a:lnTo>
                    <a:pt x="32" y="408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63" y="721"/>
                  </a:lnTo>
                  <a:lnTo>
                    <a:pt x="189" y="784"/>
                  </a:lnTo>
                  <a:lnTo>
                    <a:pt x="816" y="1035"/>
                  </a:lnTo>
                  <a:lnTo>
                    <a:pt x="1505" y="1285"/>
                  </a:lnTo>
                  <a:lnTo>
                    <a:pt x="2226" y="1505"/>
                  </a:lnTo>
                  <a:lnTo>
                    <a:pt x="2978" y="1661"/>
                  </a:lnTo>
                  <a:lnTo>
                    <a:pt x="3355" y="1693"/>
                  </a:lnTo>
                  <a:lnTo>
                    <a:pt x="3731" y="1724"/>
                  </a:lnTo>
                  <a:lnTo>
                    <a:pt x="4107" y="1756"/>
                  </a:lnTo>
                  <a:lnTo>
                    <a:pt x="4452" y="1756"/>
                  </a:lnTo>
                  <a:lnTo>
                    <a:pt x="4828" y="1724"/>
                  </a:lnTo>
                  <a:lnTo>
                    <a:pt x="5173" y="1661"/>
                  </a:lnTo>
                  <a:lnTo>
                    <a:pt x="5549" y="1567"/>
                  </a:lnTo>
                  <a:lnTo>
                    <a:pt x="5862" y="1442"/>
                  </a:lnTo>
                  <a:lnTo>
                    <a:pt x="5988" y="1379"/>
                  </a:lnTo>
                  <a:lnTo>
                    <a:pt x="6082" y="1317"/>
                  </a:lnTo>
                  <a:lnTo>
                    <a:pt x="6238" y="1160"/>
                  </a:lnTo>
                  <a:lnTo>
                    <a:pt x="6333" y="941"/>
                  </a:lnTo>
                  <a:lnTo>
                    <a:pt x="6395" y="690"/>
                  </a:lnTo>
                  <a:lnTo>
                    <a:pt x="6364" y="470"/>
                  </a:lnTo>
                  <a:lnTo>
                    <a:pt x="6333" y="376"/>
                  </a:lnTo>
                  <a:lnTo>
                    <a:pt x="6301" y="282"/>
                  </a:lnTo>
                  <a:lnTo>
                    <a:pt x="6207" y="188"/>
                  </a:lnTo>
                  <a:lnTo>
                    <a:pt x="6113" y="125"/>
                  </a:lnTo>
                  <a:lnTo>
                    <a:pt x="6019" y="63"/>
                  </a:lnTo>
                  <a:lnTo>
                    <a:pt x="5862" y="31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1173575" y="238125"/>
              <a:ext cx="5093775" cy="4641625"/>
            </a:xfrm>
            <a:custGeom>
              <a:rect b="b" l="l" r="r" t="t"/>
              <a:pathLst>
                <a:path extrusionOk="0" h="185665" w="203751">
                  <a:moveTo>
                    <a:pt x="88146" y="29089"/>
                  </a:moveTo>
                  <a:lnTo>
                    <a:pt x="88867" y="29685"/>
                  </a:lnTo>
                  <a:lnTo>
                    <a:pt x="89588" y="30281"/>
                  </a:lnTo>
                  <a:lnTo>
                    <a:pt x="90246" y="30907"/>
                  </a:lnTo>
                  <a:lnTo>
                    <a:pt x="90904" y="31566"/>
                  </a:lnTo>
                  <a:lnTo>
                    <a:pt x="91531" y="32255"/>
                  </a:lnTo>
                  <a:lnTo>
                    <a:pt x="92095" y="32945"/>
                  </a:lnTo>
                  <a:lnTo>
                    <a:pt x="92660" y="33666"/>
                  </a:lnTo>
                  <a:lnTo>
                    <a:pt x="93192" y="34387"/>
                  </a:lnTo>
                  <a:lnTo>
                    <a:pt x="93694" y="35139"/>
                  </a:lnTo>
                  <a:lnTo>
                    <a:pt x="94164" y="35892"/>
                  </a:lnTo>
                  <a:lnTo>
                    <a:pt x="94603" y="36675"/>
                  </a:lnTo>
                  <a:lnTo>
                    <a:pt x="94979" y="37490"/>
                  </a:lnTo>
                  <a:lnTo>
                    <a:pt x="95355" y="38274"/>
                  </a:lnTo>
                  <a:lnTo>
                    <a:pt x="95669" y="39120"/>
                  </a:lnTo>
                  <a:lnTo>
                    <a:pt x="95982" y="39935"/>
                  </a:lnTo>
                  <a:lnTo>
                    <a:pt x="96233" y="40782"/>
                  </a:lnTo>
                  <a:lnTo>
                    <a:pt x="96452" y="41628"/>
                  </a:lnTo>
                  <a:lnTo>
                    <a:pt x="96609" y="42506"/>
                  </a:lnTo>
                  <a:lnTo>
                    <a:pt x="96766" y="43352"/>
                  </a:lnTo>
                  <a:lnTo>
                    <a:pt x="96860" y="44230"/>
                  </a:lnTo>
                  <a:lnTo>
                    <a:pt x="96923" y="45107"/>
                  </a:lnTo>
                  <a:lnTo>
                    <a:pt x="96923" y="46016"/>
                  </a:lnTo>
                  <a:lnTo>
                    <a:pt x="96923" y="46894"/>
                  </a:lnTo>
                  <a:lnTo>
                    <a:pt x="96860" y="47772"/>
                  </a:lnTo>
                  <a:lnTo>
                    <a:pt x="96735" y="48681"/>
                  </a:lnTo>
                  <a:lnTo>
                    <a:pt x="96578" y="49558"/>
                  </a:lnTo>
                  <a:lnTo>
                    <a:pt x="96390" y="50436"/>
                  </a:lnTo>
                  <a:lnTo>
                    <a:pt x="96139" y="51345"/>
                  </a:lnTo>
                  <a:lnTo>
                    <a:pt x="95857" y="52223"/>
                  </a:lnTo>
                  <a:lnTo>
                    <a:pt x="95512" y="53101"/>
                  </a:lnTo>
                  <a:lnTo>
                    <a:pt x="95136" y="53978"/>
                  </a:lnTo>
                  <a:lnTo>
                    <a:pt x="94697" y="54856"/>
                  </a:lnTo>
                  <a:lnTo>
                    <a:pt x="94195" y="55734"/>
                  </a:lnTo>
                  <a:lnTo>
                    <a:pt x="93663" y="56580"/>
                  </a:lnTo>
                  <a:lnTo>
                    <a:pt x="93130" y="57364"/>
                  </a:lnTo>
                  <a:lnTo>
                    <a:pt x="92534" y="58116"/>
                  </a:lnTo>
                  <a:lnTo>
                    <a:pt x="91907" y="58837"/>
                  </a:lnTo>
                  <a:lnTo>
                    <a:pt x="91249" y="59527"/>
                  </a:lnTo>
                  <a:lnTo>
                    <a:pt x="90559" y="60154"/>
                  </a:lnTo>
                  <a:lnTo>
                    <a:pt x="89838" y="60749"/>
                  </a:lnTo>
                  <a:lnTo>
                    <a:pt x="89117" y="61313"/>
                  </a:lnTo>
                  <a:lnTo>
                    <a:pt x="88365" y="61846"/>
                  </a:lnTo>
                  <a:lnTo>
                    <a:pt x="87581" y="62316"/>
                  </a:lnTo>
                  <a:lnTo>
                    <a:pt x="86766" y="62755"/>
                  </a:lnTo>
                  <a:lnTo>
                    <a:pt x="85951" y="63163"/>
                  </a:lnTo>
                  <a:lnTo>
                    <a:pt x="85105" y="63539"/>
                  </a:lnTo>
                  <a:lnTo>
                    <a:pt x="84259" y="63852"/>
                  </a:lnTo>
                  <a:lnTo>
                    <a:pt x="83381" y="64135"/>
                  </a:lnTo>
                  <a:lnTo>
                    <a:pt x="82503" y="64385"/>
                  </a:lnTo>
                  <a:lnTo>
                    <a:pt x="81626" y="64573"/>
                  </a:lnTo>
                  <a:lnTo>
                    <a:pt x="80717" y="64730"/>
                  </a:lnTo>
                  <a:lnTo>
                    <a:pt x="79808" y="64855"/>
                  </a:lnTo>
                  <a:lnTo>
                    <a:pt x="78899" y="64918"/>
                  </a:lnTo>
                  <a:lnTo>
                    <a:pt x="77958" y="64950"/>
                  </a:lnTo>
                  <a:lnTo>
                    <a:pt x="77049" y="64950"/>
                  </a:lnTo>
                  <a:lnTo>
                    <a:pt x="76109" y="64918"/>
                  </a:lnTo>
                  <a:lnTo>
                    <a:pt x="75200" y="64824"/>
                  </a:lnTo>
                  <a:lnTo>
                    <a:pt x="74259" y="64699"/>
                  </a:lnTo>
                  <a:lnTo>
                    <a:pt x="73319" y="64511"/>
                  </a:lnTo>
                  <a:lnTo>
                    <a:pt x="72410" y="64291"/>
                  </a:lnTo>
                  <a:lnTo>
                    <a:pt x="71501" y="64040"/>
                  </a:lnTo>
                  <a:lnTo>
                    <a:pt x="70592" y="63758"/>
                  </a:lnTo>
                  <a:lnTo>
                    <a:pt x="69683" y="63414"/>
                  </a:lnTo>
                  <a:lnTo>
                    <a:pt x="68805" y="63037"/>
                  </a:lnTo>
                  <a:lnTo>
                    <a:pt x="80215" y="42944"/>
                  </a:lnTo>
                  <a:lnTo>
                    <a:pt x="88146" y="29089"/>
                  </a:lnTo>
                  <a:close/>
                  <a:moveTo>
                    <a:pt x="140306" y="66611"/>
                  </a:moveTo>
                  <a:lnTo>
                    <a:pt x="141748" y="69746"/>
                  </a:lnTo>
                  <a:lnTo>
                    <a:pt x="143190" y="72849"/>
                  </a:lnTo>
                  <a:lnTo>
                    <a:pt x="144287" y="75231"/>
                  </a:lnTo>
                  <a:lnTo>
                    <a:pt x="145384" y="77582"/>
                  </a:lnTo>
                  <a:lnTo>
                    <a:pt x="146512" y="79933"/>
                  </a:lnTo>
                  <a:lnTo>
                    <a:pt x="147703" y="82253"/>
                  </a:lnTo>
                  <a:lnTo>
                    <a:pt x="148895" y="84541"/>
                  </a:lnTo>
                  <a:lnTo>
                    <a:pt x="150148" y="86829"/>
                  </a:lnTo>
                  <a:lnTo>
                    <a:pt x="151465" y="89086"/>
                  </a:lnTo>
                  <a:lnTo>
                    <a:pt x="152813" y="91312"/>
                  </a:lnTo>
                  <a:lnTo>
                    <a:pt x="154192" y="93506"/>
                  </a:lnTo>
                  <a:lnTo>
                    <a:pt x="155634" y="95732"/>
                  </a:lnTo>
                  <a:lnTo>
                    <a:pt x="158487" y="100120"/>
                  </a:lnTo>
                  <a:lnTo>
                    <a:pt x="156668" y="100559"/>
                  </a:lnTo>
                  <a:lnTo>
                    <a:pt x="155759" y="100747"/>
                  </a:lnTo>
                  <a:lnTo>
                    <a:pt x="154819" y="100904"/>
                  </a:lnTo>
                  <a:lnTo>
                    <a:pt x="153847" y="101060"/>
                  </a:lnTo>
                  <a:lnTo>
                    <a:pt x="152876" y="101186"/>
                  </a:lnTo>
                  <a:lnTo>
                    <a:pt x="151904" y="101311"/>
                  </a:lnTo>
                  <a:lnTo>
                    <a:pt x="150901" y="101405"/>
                  </a:lnTo>
                  <a:lnTo>
                    <a:pt x="149929" y="101468"/>
                  </a:lnTo>
                  <a:lnTo>
                    <a:pt x="148926" y="101499"/>
                  </a:lnTo>
                  <a:lnTo>
                    <a:pt x="146951" y="101499"/>
                  </a:lnTo>
                  <a:lnTo>
                    <a:pt x="145979" y="101437"/>
                  </a:lnTo>
                  <a:lnTo>
                    <a:pt x="145008" y="101343"/>
                  </a:lnTo>
                  <a:lnTo>
                    <a:pt x="144036" y="101217"/>
                  </a:lnTo>
                  <a:lnTo>
                    <a:pt x="143096" y="101060"/>
                  </a:lnTo>
                  <a:lnTo>
                    <a:pt x="142155" y="100872"/>
                  </a:lnTo>
                  <a:lnTo>
                    <a:pt x="141246" y="100622"/>
                  </a:lnTo>
                  <a:lnTo>
                    <a:pt x="140337" y="100340"/>
                  </a:lnTo>
                  <a:lnTo>
                    <a:pt x="139491" y="100026"/>
                  </a:lnTo>
                  <a:lnTo>
                    <a:pt x="138644" y="99650"/>
                  </a:lnTo>
                  <a:lnTo>
                    <a:pt x="137798" y="99211"/>
                  </a:lnTo>
                  <a:lnTo>
                    <a:pt x="137014" y="98741"/>
                  </a:lnTo>
                  <a:lnTo>
                    <a:pt x="136262" y="98239"/>
                  </a:lnTo>
                  <a:lnTo>
                    <a:pt x="135541" y="97644"/>
                  </a:lnTo>
                  <a:lnTo>
                    <a:pt x="134883" y="97017"/>
                  </a:lnTo>
                  <a:lnTo>
                    <a:pt x="134225" y="96327"/>
                  </a:lnTo>
                  <a:lnTo>
                    <a:pt x="133629" y="95575"/>
                  </a:lnTo>
                  <a:lnTo>
                    <a:pt x="133065" y="94760"/>
                  </a:lnTo>
                  <a:lnTo>
                    <a:pt x="132563" y="93914"/>
                  </a:lnTo>
                  <a:lnTo>
                    <a:pt x="132124" y="92973"/>
                  </a:lnTo>
                  <a:lnTo>
                    <a:pt x="131905" y="92472"/>
                  </a:lnTo>
                  <a:lnTo>
                    <a:pt x="131717" y="91970"/>
                  </a:lnTo>
                  <a:lnTo>
                    <a:pt x="131435" y="91061"/>
                  </a:lnTo>
                  <a:lnTo>
                    <a:pt x="131184" y="90152"/>
                  </a:lnTo>
                  <a:lnTo>
                    <a:pt x="131027" y="89212"/>
                  </a:lnTo>
                  <a:lnTo>
                    <a:pt x="130902" y="88271"/>
                  </a:lnTo>
                  <a:lnTo>
                    <a:pt x="130808" y="87331"/>
                  </a:lnTo>
                  <a:lnTo>
                    <a:pt x="130808" y="86390"/>
                  </a:lnTo>
                  <a:lnTo>
                    <a:pt x="130839" y="85419"/>
                  </a:lnTo>
                  <a:lnTo>
                    <a:pt x="130902" y="84447"/>
                  </a:lnTo>
                  <a:lnTo>
                    <a:pt x="130996" y="83507"/>
                  </a:lnTo>
                  <a:lnTo>
                    <a:pt x="131153" y="82535"/>
                  </a:lnTo>
                  <a:lnTo>
                    <a:pt x="131341" y="81594"/>
                  </a:lnTo>
                  <a:lnTo>
                    <a:pt x="131529" y="80654"/>
                  </a:lnTo>
                  <a:lnTo>
                    <a:pt x="131780" y="79714"/>
                  </a:lnTo>
                  <a:lnTo>
                    <a:pt x="132062" y="78805"/>
                  </a:lnTo>
                  <a:lnTo>
                    <a:pt x="132344" y="77896"/>
                  </a:lnTo>
                  <a:lnTo>
                    <a:pt x="132689" y="77049"/>
                  </a:lnTo>
                  <a:lnTo>
                    <a:pt x="133002" y="76234"/>
                  </a:lnTo>
                  <a:lnTo>
                    <a:pt x="133347" y="75482"/>
                  </a:lnTo>
                  <a:lnTo>
                    <a:pt x="133723" y="74730"/>
                  </a:lnTo>
                  <a:lnTo>
                    <a:pt x="134131" y="74009"/>
                  </a:lnTo>
                  <a:lnTo>
                    <a:pt x="134538" y="73319"/>
                  </a:lnTo>
                  <a:lnTo>
                    <a:pt x="134977" y="72661"/>
                  </a:lnTo>
                  <a:lnTo>
                    <a:pt x="135447" y="72002"/>
                  </a:lnTo>
                  <a:lnTo>
                    <a:pt x="135917" y="71344"/>
                  </a:lnTo>
                  <a:lnTo>
                    <a:pt x="136419" y="70749"/>
                  </a:lnTo>
                  <a:lnTo>
                    <a:pt x="136952" y="70122"/>
                  </a:lnTo>
                  <a:lnTo>
                    <a:pt x="138017" y="68931"/>
                  </a:lnTo>
                  <a:lnTo>
                    <a:pt x="139146" y="67771"/>
                  </a:lnTo>
                  <a:lnTo>
                    <a:pt x="140306" y="66611"/>
                  </a:lnTo>
                  <a:close/>
                  <a:moveTo>
                    <a:pt x="103255" y="2508"/>
                  </a:moveTo>
                  <a:lnTo>
                    <a:pt x="103725" y="3542"/>
                  </a:lnTo>
                  <a:lnTo>
                    <a:pt x="104164" y="4577"/>
                  </a:lnTo>
                  <a:lnTo>
                    <a:pt x="105167" y="6645"/>
                  </a:lnTo>
                  <a:lnTo>
                    <a:pt x="106201" y="8683"/>
                  </a:lnTo>
                  <a:lnTo>
                    <a:pt x="107267" y="10720"/>
                  </a:lnTo>
                  <a:lnTo>
                    <a:pt x="109461" y="14764"/>
                  </a:lnTo>
                  <a:lnTo>
                    <a:pt x="110558" y="16770"/>
                  </a:lnTo>
                  <a:lnTo>
                    <a:pt x="111624" y="18776"/>
                  </a:lnTo>
                  <a:lnTo>
                    <a:pt x="114163" y="23572"/>
                  </a:lnTo>
                  <a:lnTo>
                    <a:pt x="115417" y="25955"/>
                  </a:lnTo>
                  <a:lnTo>
                    <a:pt x="116733" y="28337"/>
                  </a:lnTo>
                  <a:lnTo>
                    <a:pt x="118050" y="30688"/>
                  </a:lnTo>
                  <a:lnTo>
                    <a:pt x="119429" y="33008"/>
                  </a:lnTo>
                  <a:lnTo>
                    <a:pt x="120840" y="35327"/>
                  </a:lnTo>
                  <a:lnTo>
                    <a:pt x="122313" y="37584"/>
                  </a:lnTo>
                  <a:lnTo>
                    <a:pt x="123755" y="39716"/>
                  </a:lnTo>
                  <a:lnTo>
                    <a:pt x="125228" y="41816"/>
                  </a:lnTo>
                  <a:lnTo>
                    <a:pt x="128237" y="45985"/>
                  </a:lnTo>
                  <a:lnTo>
                    <a:pt x="129711" y="48054"/>
                  </a:lnTo>
                  <a:lnTo>
                    <a:pt x="131184" y="50154"/>
                  </a:lnTo>
                  <a:lnTo>
                    <a:pt x="132626" y="52286"/>
                  </a:lnTo>
                  <a:lnTo>
                    <a:pt x="133316" y="53383"/>
                  </a:lnTo>
                  <a:lnTo>
                    <a:pt x="134005" y="54480"/>
                  </a:lnTo>
                  <a:lnTo>
                    <a:pt x="134789" y="55796"/>
                  </a:lnTo>
                  <a:lnTo>
                    <a:pt x="135541" y="57144"/>
                  </a:lnTo>
                  <a:lnTo>
                    <a:pt x="136293" y="58492"/>
                  </a:lnTo>
                  <a:lnTo>
                    <a:pt x="137014" y="59840"/>
                  </a:lnTo>
                  <a:lnTo>
                    <a:pt x="138394" y="62599"/>
                  </a:lnTo>
                  <a:lnTo>
                    <a:pt x="139741" y="65357"/>
                  </a:lnTo>
                  <a:lnTo>
                    <a:pt x="138895" y="65796"/>
                  </a:lnTo>
                  <a:lnTo>
                    <a:pt x="138080" y="66266"/>
                  </a:lnTo>
                  <a:lnTo>
                    <a:pt x="137296" y="66830"/>
                  </a:lnTo>
                  <a:lnTo>
                    <a:pt x="136513" y="67426"/>
                  </a:lnTo>
                  <a:lnTo>
                    <a:pt x="135792" y="68053"/>
                  </a:lnTo>
                  <a:lnTo>
                    <a:pt x="135102" y="68742"/>
                  </a:lnTo>
                  <a:lnTo>
                    <a:pt x="134444" y="69495"/>
                  </a:lnTo>
                  <a:lnTo>
                    <a:pt x="133817" y="70278"/>
                  </a:lnTo>
                  <a:lnTo>
                    <a:pt x="133190" y="71093"/>
                  </a:lnTo>
                  <a:lnTo>
                    <a:pt x="132626" y="71940"/>
                  </a:lnTo>
                  <a:lnTo>
                    <a:pt x="132093" y="72817"/>
                  </a:lnTo>
                  <a:lnTo>
                    <a:pt x="131591" y="73758"/>
                  </a:lnTo>
                  <a:lnTo>
                    <a:pt x="131153" y="74698"/>
                  </a:lnTo>
                  <a:lnTo>
                    <a:pt x="130714" y="75639"/>
                  </a:lnTo>
                  <a:lnTo>
                    <a:pt x="130306" y="76642"/>
                  </a:lnTo>
                  <a:lnTo>
                    <a:pt x="129961" y="77645"/>
                  </a:lnTo>
                  <a:lnTo>
                    <a:pt x="129648" y="78648"/>
                  </a:lnTo>
                  <a:lnTo>
                    <a:pt x="129366" y="79651"/>
                  </a:lnTo>
                  <a:lnTo>
                    <a:pt x="129115" y="80685"/>
                  </a:lnTo>
                  <a:lnTo>
                    <a:pt x="128927" y="81720"/>
                  </a:lnTo>
                  <a:lnTo>
                    <a:pt x="128739" y="82754"/>
                  </a:lnTo>
                  <a:lnTo>
                    <a:pt x="128614" y="83789"/>
                  </a:lnTo>
                  <a:lnTo>
                    <a:pt x="128551" y="84823"/>
                  </a:lnTo>
                  <a:lnTo>
                    <a:pt x="128488" y="85858"/>
                  </a:lnTo>
                  <a:lnTo>
                    <a:pt x="128488" y="86861"/>
                  </a:lnTo>
                  <a:lnTo>
                    <a:pt x="128551" y="87864"/>
                  </a:lnTo>
                  <a:lnTo>
                    <a:pt x="128614" y="88835"/>
                  </a:lnTo>
                  <a:lnTo>
                    <a:pt x="128739" y="89776"/>
                  </a:lnTo>
                  <a:lnTo>
                    <a:pt x="128927" y="90716"/>
                  </a:lnTo>
                  <a:lnTo>
                    <a:pt x="129146" y="91625"/>
                  </a:lnTo>
                  <a:lnTo>
                    <a:pt x="129397" y="92503"/>
                  </a:lnTo>
                  <a:lnTo>
                    <a:pt x="129711" y="93349"/>
                  </a:lnTo>
                  <a:lnTo>
                    <a:pt x="129930" y="93882"/>
                  </a:lnTo>
                  <a:lnTo>
                    <a:pt x="130181" y="94415"/>
                  </a:lnTo>
                  <a:lnTo>
                    <a:pt x="130432" y="94948"/>
                  </a:lnTo>
                  <a:lnTo>
                    <a:pt x="130714" y="95449"/>
                  </a:lnTo>
                  <a:lnTo>
                    <a:pt x="130996" y="95920"/>
                  </a:lnTo>
                  <a:lnTo>
                    <a:pt x="131309" y="96390"/>
                  </a:lnTo>
                  <a:lnTo>
                    <a:pt x="131591" y="96829"/>
                  </a:lnTo>
                  <a:lnTo>
                    <a:pt x="131936" y="97268"/>
                  </a:lnTo>
                  <a:lnTo>
                    <a:pt x="132281" y="97675"/>
                  </a:lnTo>
                  <a:lnTo>
                    <a:pt x="132626" y="98083"/>
                  </a:lnTo>
                  <a:lnTo>
                    <a:pt x="133347" y="98835"/>
                  </a:lnTo>
                  <a:lnTo>
                    <a:pt x="134131" y="99556"/>
                  </a:lnTo>
                  <a:lnTo>
                    <a:pt x="134914" y="100183"/>
                  </a:lnTo>
                  <a:lnTo>
                    <a:pt x="135792" y="100778"/>
                  </a:lnTo>
                  <a:lnTo>
                    <a:pt x="136670" y="101311"/>
                  </a:lnTo>
                  <a:lnTo>
                    <a:pt x="137579" y="101781"/>
                  </a:lnTo>
                  <a:lnTo>
                    <a:pt x="138519" y="102220"/>
                  </a:lnTo>
                  <a:lnTo>
                    <a:pt x="139491" y="102596"/>
                  </a:lnTo>
                  <a:lnTo>
                    <a:pt x="140494" y="102910"/>
                  </a:lnTo>
                  <a:lnTo>
                    <a:pt x="141528" y="103192"/>
                  </a:lnTo>
                  <a:lnTo>
                    <a:pt x="142563" y="103411"/>
                  </a:lnTo>
                  <a:lnTo>
                    <a:pt x="143628" y="103631"/>
                  </a:lnTo>
                  <a:lnTo>
                    <a:pt x="144694" y="103756"/>
                  </a:lnTo>
                  <a:lnTo>
                    <a:pt x="145760" y="103882"/>
                  </a:lnTo>
                  <a:lnTo>
                    <a:pt x="146857" y="103944"/>
                  </a:lnTo>
                  <a:lnTo>
                    <a:pt x="147954" y="103976"/>
                  </a:lnTo>
                  <a:lnTo>
                    <a:pt x="149051" y="103944"/>
                  </a:lnTo>
                  <a:lnTo>
                    <a:pt x="150148" y="103913"/>
                  </a:lnTo>
                  <a:lnTo>
                    <a:pt x="151246" y="103819"/>
                  </a:lnTo>
                  <a:lnTo>
                    <a:pt x="152343" y="103725"/>
                  </a:lnTo>
                  <a:lnTo>
                    <a:pt x="153408" y="103568"/>
                  </a:lnTo>
                  <a:lnTo>
                    <a:pt x="154474" y="103411"/>
                  </a:lnTo>
                  <a:lnTo>
                    <a:pt x="155540" y="103192"/>
                  </a:lnTo>
                  <a:lnTo>
                    <a:pt x="156574" y="102973"/>
                  </a:lnTo>
                  <a:lnTo>
                    <a:pt x="157609" y="102722"/>
                  </a:lnTo>
                  <a:lnTo>
                    <a:pt x="158612" y="102471"/>
                  </a:lnTo>
                  <a:lnTo>
                    <a:pt x="159584" y="102158"/>
                  </a:lnTo>
                  <a:lnTo>
                    <a:pt x="159740" y="102095"/>
                  </a:lnTo>
                  <a:lnTo>
                    <a:pt x="160869" y="103913"/>
                  </a:lnTo>
                  <a:lnTo>
                    <a:pt x="161966" y="105700"/>
                  </a:lnTo>
                  <a:lnTo>
                    <a:pt x="163032" y="107549"/>
                  </a:lnTo>
                  <a:lnTo>
                    <a:pt x="164097" y="109399"/>
                  </a:lnTo>
                  <a:lnTo>
                    <a:pt x="165289" y="111624"/>
                  </a:lnTo>
                  <a:lnTo>
                    <a:pt x="166448" y="113881"/>
                  </a:lnTo>
                  <a:lnTo>
                    <a:pt x="167577" y="116169"/>
                  </a:lnTo>
                  <a:lnTo>
                    <a:pt x="168643" y="118458"/>
                  </a:lnTo>
                  <a:lnTo>
                    <a:pt x="170774" y="123066"/>
                  </a:lnTo>
                  <a:lnTo>
                    <a:pt x="172874" y="127673"/>
                  </a:lnTo>
                  <a:lnTo>
                    <a:pt x="173972" y="129962"/>
                  </a:lnTo>
                  <a:lnTo>
                    <a:pt x="175037" y="132250"/>
                  </a:lnTo>
                  <a:lnTo>
                    <a:pt x="176166" y="134507"/>
                  </a:lnTo>
                  <a:lnTo>
                    <a:pt x="177326" y="136764"/>
                  </a:lnTo>
                  <a:lnTo>
                    <a:pt x="178517" y="138989"/>
                  </a:lnTo>
                  <a:lnTo>
                    <a:pt x="179771" y="141184"/>
                  </a:lnTo>
                  <a:lnTo>
                    <a:pt x="181087" y="143378"/>
                  </a:lnTo>
                  <a:lnTo>
                    <a:pt x="181777" y="144444"/>
                  </a:lnTo>
                  <a:lnTo>
                    <a:pt x="182498" y="145510"/>
                  </a:lnTo>
                  <a:lnTo>
                    <a:pt x="183031" y="146293"/>
                  </a:lnTo>
                  <a:lnTo>
                    <a:pt x="183752" y="147296"/>
                  </a:lnTo>
                  <a:lnTo>
                    <a:pt x="185632" y="149804"/>
                  </a:lnTo>
                  <a:lnTo>
                    <a:pt x="187983" y="152970"/>
                  </a:lnTo>
                  <a:lnTo>
                    <a:pt x="189268" y="154725"/>
                  </a:lnTo>
                  <a:lnTo>
                    <a:pt x="190585" y="156575"/>
                  </a:lnTo>
                  <a:lnTo>
                    <a:pt x="190366" y="156543"/>
                  </a:lnTo>
                  <a:lnTo>
                    <a:pt x="190178" y="156575"/>
                  </a:lnTo>
                  <a:lnTo>
                    <a:pt x="189989" y="156637"/>
                  </a:lnTo>
                  <a:lnTo>
                    <a:pt x="189833" y="156794"/>
                  </a:lnTo>
                  <a:lnTo>
                    <a:pt x="188579" y="158267"/>
                  </a:lnTo>
                  <a:lnTo>
                    <a:pt x="187952" y="158957"/>
                  </a:lnTo>
                  <a:lnTo>
                    <a:pt x="187294" y="159647"/>
                  </a:lnTo>
                  <a:lnTo>
                    <a:pt x="186667" y="160305"/>
                  </a:lnTo>
                  <a:lnTo>
                    <a:pt x="186008" y="160932"/>
                  </a:lnTo>
                  <a:lnTo>
                    <a:pt x="185350" y="161559"/>
                  </a:lnTo>
                  <a:lnTo>
                    <a:pt x="184661" y="162154"/>
                  </a:lnTo>
                  <a:lnTo>
                    <a:pt x="183971" y="162719"/>
                  </a:lnTo>
                  <a:lnTo>
                    <a:pt x="183250" y="163283"/>
                  </a:lnTo>
                  <a:lnTo>
                    <a:pt x="182498" y="163847"/>
                  </a:lnTo>
                  <a:lnTo>
                    <a:pt x="181745" y="164349"/>
                  </a:lnTo>
                  <a:lnTo>
                    <a:pt x="180962" y="164850"/>
                  </a:lnTo>
                  <a:lnTo>
                    <a:pt x="180147" y="165352"/>
                  </a:lnTo>
                  <a:lnTo>
                    <a:pt x="179300" y="165822"/>
                  </a:lnTo>
                  <a:lnTo>
                    <a:pt x="178423" y="166292"/>
                  </a:lnTo>
                  <a:lnTo>
                    <a:pt x="176448" y="167233"/>
                  </a:lnTo>
                  <a:lnTo>
                    <a:pt x="174473" y="168173"/>
                  </a:lnTo>
                  <a:lnTo>
                    <a:pt x="172467" y="169082"/>
                  </a:lnTo>
                  <a:lnTo>
                    <a:pt x="170461" y="169960"/>
                  </a:lnTo>
                  <a:lnTo>
                    <a:pt x="168455" y="170806"/>
                  </a:lnTo>
                  <a:lnTo>
                    <a:pt x="166417" y="171652"/>
                  </a:lnTo>
                  <a:lnTo>
                    <a:pt x="162373" y="173282"/>
                  </a:lnTo>
                  <a:lnTo>
                    <a:pt x="160179" y="174097"/>
                  </a:lnTo>
                  <a:lnTo>
                    <a:pt x="158016" y="174850"/>
                  </a:lnTo>
                  <a:lnTo>
                    <a:pt x="155822" y="175571"/>
                  </a:lnTo>
                  <a:lnTo>
                    <a:pt x="153659" y="176198"/>
                  </a:lnTo>
                  <a:lnTo>
                    <a:pt x="151465" y="176793"/>
                  </a:lnTo>
                  <a:lnTo>
                    <a:pt x="149271" y="177326"/>
                  </a:lnTo>
                  <a:lnTo>
                    <a:pt x="147077" y="177796"/>
                  </a:lnTo>
                  <a:lnTo>
                    <a:pt x="144882" y="178204"/>
                  </a:lnTo>
                  <a:lnTo>
                    <a:pt x="142657" y="178611"/>
                  </a:lnTo>
                  <a:lnTo>
                    <a:pt x="140431" y="178925"/>
                  </a:lnTo>
                  <a:lnTo>
                    <a:pt x="138206" y="179238"/>
                  </a:lnTo>
                  <a:lnTo>
                    <a:pt x="135949" y="179489"/>
                  </a:lnTo>
                  <a:lnTo>
                    <a:pt x="133692" y="179708"/>
                  </a:lnTo>
                  <a:lnTo>
                    <a:pt x="131403" y="179896"/>
                  </a:lnTo>
                  <a:lnTo>
                    <a:pt x="129115" y="180053"/>
                  </a:lnTo>
                  <a:lnTo>
                    <a:pt x="126796" y="180179"/>
                  </a:lnTo>
                  <a:lnTo>
                    <a:pt x="123880" y="180367"/>
                  </a:lnTo>
                  <a:lnTo>
                    <a:pt x="120965" y="180586"/>
                  </a:lnTo>
                  <a:lnTo>
                    <a:pt x="118081" y="180837"/>
                  </a:lnTo>
                  <a:lnTo>
                    <a:pt x="115166" y="181119"/>
                  </a:lnTo>
                  <a:lnTo>
                    <a:pt x="109336" y="181652"/>
                  </a:lnTo>
                  <a:lnTo>
                    <a:pt x="106420" y="181903"/>
                  </a:lnTo>
                  <a:lnTo>
                    <a:pt x="103505" y="182153"/>
                  </a:lnTo>
                  <a:lnTo>
                    <a:pt x="103631" y="181652"/>
                  </a:lnTo>
                  <a:lnTo>
                    <a:pt x="103725" y="181150"/>
                  </a:lnTo>
                  <a:lnTo>
                    <a:pt x="103787" y="180617"/>
                  </a:lnTo>
                  <a:lnTo>
                    <a:pt x="103850" y="180084"/>
                  </a:lnTo>
                  <a:lnTo>
                    <a:pt x="103881" y="179520"/>
                  </a:lnTo>
                  <a:lnTo>
                    <a:pt x="103881" y="178956"/>
                  </a:lnTo>
                  <a:lnTo>
                    <a:pt x="103850" y="178360"/>
                  </a:lnTo>
                  <a:lnTo>
                    <a:pt x="103819" y="177765"/>
                  </a:lnTo>
                  <a:lnTo>
                    <a:pt x="103756" y="177169"/>
                  </a:lnTo>
                  <a:lnTo>
                    <a:pt x="103662" y="176574"/>
                  </a:lnTo>
                  <a:lnTo>
                    <a:pt x="103537" y="175978"/>
                  </a:lnTo>
                  <a:lnTo>
                    <a:pt x="103411" y="175383"/>
                  </a:lnTo>
                  <a:lnTo>
                    <a:pt x="103223" y="174787"/>
                  </a:lnTo>
                  <a:lnTo>
                    <a:pt x="103066" y="174191"/>
                  </a:lnTo>
                  <a:lnTo>
                    <a:pt x="102847" y="173627"/>
                  </a:lnTo>
                  <a:lnTo>
                    <a:pt x="102596" y="173063"/>
                  </a:lnTo>
                  <a:lnTo>
                    <a:pt x="102345" y="172499"/>
                  </a:lnTo>
                  <a:lnTo>
                    <a:pt x="102063" y="171966"/>
                  </a:lnTo>
                  <a:lnTo>
                    <a:pt x="101750" y="171464"/>
                  </a:lnTo>
                  <a:lnTo>
                    <a:pt x="101436" y="170963"/>
                  </a:lnTo>
                  <a:lnTo>
                    <a:pt x="101092" y="170493"/>
                  </a:lnTo>
                  <a:lnTo>
                    <a:pt x="100715" y="170054"/>
                  </a:lnTo>
                  <a:lnTo>
                    <a:pt x="100308" y="169646"/>
                  </a:lnTo>
                  <a:lnTo>
                    <a:pt x="99869" y="169270"/>
                  </a:lnTo>
                  <a:lnTo>
                    <a:pt x="99430" y="168925"/>
                  </a:lnTo>
                  <a:lnTo>
                    <a:pt x="98960" y="168612"/>
                  </a:lnTo>
                  <a:lnTo>
                    <a:pt x="98490" y="168361"/>
                  </a:lnTo>
                  <a:lnTo>
                    <a:pt x="97957" y="168110"/>
                  </a:lnTo>
                  <a:lnTo>
                    <a:pt x="97424" y="167953"/>
                  </a:lnTo>
                  <a:lnTo>
                    <a:pt x="96860" y="167797"/>
                  </a:lnTo>
                  <a:lnTo>
                    <a:pt x="96264" y="167703"/>
                  </a:lnTo>
                  <a:lnTo>
                    <a:pt x="95669" y="167671"/>
                  </a:lnTo>
                  <a:lnTo>
                    <a:pt x="95763" y="166606"/>
                  </a:lnTo>
                  <a:lnTo>
                    <a:pt x="95825" y="165540"/>
                  </a:lnTo>
                  <a:lnTo>
                    <a:pt x="95857" y="164474"/>
                  </a:lnTo>
                  <a:lnTo>
                    <a:pt x="95857" y="163408"/>
                  </a:lnTo>
                  <a:lnTo>
                    <a:pt x="95794" y="162342"/>
                  </a:lnTo>
                  <a:lnTo>
                    <a:pt x="95669" y="161308"/>
                  </a:lnTo>
                  <a:lnTo>
                    <a:pt x="95481" y="160274"/>
                  </a:lnTo>
                  <a:lnTo>
                    <a:pt x="95261" y="159271"/>
                  </a:lnTo>
                  <a:lnTo>
                    <a:pt x="95105" y="158769"/>
                  </a:lnTo>
                  <a:lnTo>
                    <a:pt x="94948" y="158299"/>
                  </a:lnTo>
                  <a:lnTo>
                    <a:pt x="94760" y="157797"/>
                  </a:lnTo>
                  <a:lnTo>
                    <a:pt x="94572" y="157327"/>
                  </a:lnTo>
                  <a:lnTo>
                    <a:pt x="94352" y="156857"/>
                  </a:lnTo>
                  <a:lnTo>
                    <a:pt x="94101" y="156387"/>
                  </a:lnTo>
                  <a:lnTo>
                    <a:pt x="93851" y="155948"/>
                  </a:lnTo>
                  <a:lnTo>
                    <a:pt x="93569" y="155478"/>
                  </a:lnTo>
                  <a:lnTo>
                    <a:pt x="93255" y="155039"/>
                  </a:lnTo>
                  <a:lnTo>
                    <a:pt x="92942" y="154631"/>
                  </a:lnTo>
                  <a:lnTo>
                    <a:pt x="92597" y="154192"/>
                  </a:lnTo>
                  <a:lnTo>
                    <a:pt x="92221" y="153785"/>
                  </a:lnTo>
                  <a:lnTo>
                    <a:pt x="91813" y="153377"/>
                  </a:lnTo>
                  <a:lnTo>
                    <a:pt x="91374" y="153001"/>
                  </a:lnTo>
                  <a:lnTo>
                    <a:pt x="90935" y="152625"/>
                  </a:lnTo>
                  <a:lnTo>
                    <a:pt x="90465" y="152249"/>
                  </a:lnTo>
                  <a:lnTo>
                    <a:pt x="89932" y="151873"/>
                  </a:lnTo>
                  <a:lnTo>
                    <a:pt x="89400" y="151528"/>
                  </a:lnTo>
                  <a:lnTo>
                    <a:pt x="88835" y="151215"/>
                  </a:lnTo>
                  <a:lnTo>
                    <a:pt x="88271" y="150901"/>
                  </a:lnTo>
                  <a:lnTo>
                    <a:pt x="87707" y="150650"/>
                  </a:lnTo>
                  <a:lnTo>
                    <a:pt x="87143" y="150400"/>
                  </a:lnTo>
                  <a:lnTo>
                    <a:pt x="86547" y="150180"/>
                  </a:lnTo>
                  <a:lnTo>
                    <a:pt x="85951" y="149992"/>
                  </a:lnTo>
                  <a:lnTo>
                    <a:pt x="85356" y="149835"/>
                  </a:lnTo>
                  <a:lnTo>
                    <a:pt x="84760" y="149679"/>
                  </a:lnTo>
                  <a:lnTo>
                    <a:pt x="84133" y="149585"/>
                  </a:lnTo>
                  <a:lnTo>
                    <a:pt x="83538" y="149491"/>
                  </a:lnTo>
                  <a:lnTo>
                    <a:pt x="82911" y="149428"/>
                  </a:lnTo>
                  <a:lnTo>
                    <a:pt x="82284" y="149365"/>
                  </a:lnTo>
                  <a:lnTo>
                    <a:pt x="81061" y="149365"/>
                  </a:lnTo>
                  <a:lnTo>
                    <a:pt x="80434" y="149396"/>
                  </a:lnTo>
                  <a:lnTo>
                    <a:pt x="79808" y="149428"/>
                  </a:lnTo>
                  <a:lnTo>
                    <a:pt x="79181" y="149491"/>
                  </a:lnTo>
                  <a:lnTo>
                    <a:pt x="78554" y="149585"/>
                  </a:lnTo>
                  <a:lnTo>
                    <a:pt x="77958" y="149710"/>
                  </a:lnTo>
                  <a:lnTo>
                    <a:pt x="77331" y="149835"/>
                  </a:lnTo>
                  <a:lnTo>
                    <a:pt x="76736" y="150023"/>
                  </a:lnTo>
                  <a:lnTo>
                    <a:pt x="76140" y="150180"/>
                  </a:lnTo>
                  <a:lnTo>
                    <a:pt x="75544" y="150400"/>
                  </a:lnTo>
                  <a:lnTo>
                    <a:pt x="74949" y="150619"/>
                  </a:lnTo>
                  <a:lnTo>
                    <a:pt x="74353" y="150870"/>
                  </a:lnTo>
                  <a:lnTo>
                    <a:pt x="73789" y="151121"/>
                  </a:lnTo>
                  <a:lnTo>
                    <a:pt x="73225" y="151403"/>
                  </a:lnTo>
                  <a:lnTo>
                    <a:pt x="72661" y="151716"/>
                  </a:lnTo>
                  <a:lnTo>
                    <a:pt x="72128" y="152030"/>
                  </a:lnTo>
                  <a:lnTo>
                    <a:pt x="71595" y="152374"/>
                  </a:lnTo>
                  <a:lnTo>
                    <a:pt x="70654" y="153064"/>
                  </a:lnTo>
                  <a:lnTo>
                    <a:pt x="69777" y="153754"/>
                  </a:lnTo>
                  <a:lnTo>
                    <a:pt x="68930" y="154537"/>
                  </a:lnTo>
                  <a:lnTo>
                    <a:pt x="68147" y="155321"/>
                  </a:lnTo>
                  <a:lnTo>
                    <a:pt x="67426" y="156167"/>
                  </a:lnTo>
                  <a:lnTo>
                    <a:pt x="66736" y="157045"/>
                  </a:lnTo>
                  <a:lnTo>
                    <a:pt x="66109" y="157954"/>
                  </a:lnTo>
                  <a:lnTo>
                    <a:pt x="65514" y="158894"/>
                  </a:lnTo>
                  <a:lnTo>
                    <a:pt x="65232" y="159396"/>
                  </a:lnTo>
                  <a:lnTo>
                    <a:pt x="65012" y="159866"/>
                  </a:lnTo>
                  <a:lnTo>
                    <a:pt x="64793" y="160242"/>
                  </a:lnTo>
                  <a:lnTo>
                    <a:pt x="64573" y="160618"/>
                  </a:lnTo>
                  <a:lnTo>
                    <a:pt x="64354" y="160932"/>
                  </a:lnTo>
                  <a:lnTo>
                    <a:pt x="64197" y="161089"/>
                  </a:lnTo>
                  <a:lnTo>
                    <a:pt x="64040" y="161214"/>
                  </a:lnTo>
                  <a:lnTo>
                    <a:pt x="63852" y="161371"/>
                  </a:lnTo>
                  <a:lnTo>
                    <a:pt x="63633" y="161496"/>
                  </a:lnTo>
                  <a:lnTo>
                    <a:pt x="63414" y="161590"/>
                  </a:lnTo>
                  <a:lnTo>
                    <a:pt x="63131" y="161716"/>
                  </a:lnTo>
                  <a:lnTo>
                    <a:pt x="62693" y="161841"/>
                  </a:lnTo>
                  <a:lnTo>
                    <a:pt x="62254" y="161966"/>
                  </a:lnTo>
                  <a:lnTo>
                    <a:pt x="61313" y="162123"/>
                  </a:lnTo>
                  <a:lnTo>
                    <a:pt x="60342" y="162311"/>
                  </a:lnTo>
                  <a:lnTo>
                    <a:pt x="59871" y="162437"/>
                  </a:lnTo>
                  <a:lnTo>
                    <a:pt x="59433" y="162593"/>
                  </a:lnTo>
                  <a:lnTo>
                    <a:pt x="58868" y="162813"/>
                  </a:lnTo>
                  <a:lnTo>
                    <a:pt x="58304" y="163095"/>
                  </a:lnTo>
                  <a:lnTo>
                    <a:pt x="57803" y="163377"/>
                  </a:lnTo>
                  <a:lnTo>
                    <a:pt x="57270" y="163659"/>
                  </a:lnTo>
                  <a:lnTo>
                    <a:pt x="56799" y="163972"/>
                  </a:lnTo>
                  <a:lnTo>
                    <a:pt x="56329" y="164317"/>
                  </a:lnTo>
                  <a:lnTo>
                    <a:pt x="55890" y="164662"/>
                  </a:lnTo>
                  <a:lnTo>
                    <a:pt x="55452" y="165038"/>
                  </a:lnTo>
                  <a:lnTo>
                    <a:pt x="55075" y="165414"/>
                  </a:lnTo>
                  <a:lnTo>
                    <a:pt x="54668" y="165791"/>
                  </a:lnTo>
                  <a:lnTo>
                    <a:pt x="54323" y="166198"/>
                  </a:lnTo>
                  <a:lnTo>
                    <a:pt x="53947" y="166637"/>
                  </a:lnTo>
                  <a:lnTo>
                    <a:pt x="53633" y="167076"/>
                  </a:lnTo>
                  <a:lnTo>
                    <a:pt x="53320" y="167515"/>
                  </a:lnTo>
                  <a:lnTo>
                    <a:pt x="53038" y="167985"/>
                  </a:lnTo>
                  <a:lnTo>
                    <a:pt x="52756" y="168455"/>
                  </a:lnTo>
                  <a:lnTo>
                    <a:pt x="52505" y="168925"/>
                  </a:lnTo>
                  <a:lnTo>
                    <a:pt x="52254" y="169395"/>
                  </a:lnTo>
                  <a:lnTo>
                    <a:pt x="52066" y="169897"/>
                  </a:lnTo>
                  <a:lnTo>
                    <a:pt x="51847" y="170398"/>
                  </a:lnTo>
                  <a:lnTo>
                    <a:pt x="51659" y="170931"/>
                  </a:lnTo>
                  <a:lnTo>
                    <a:pt x="51502" y="171433"/>
                  </a:lnTo>
                  <a:lnTo>
                    <a:pt x="51251" y="172499"/>
                  </a:lnTo>
                  <a:lnTo>
                    <a:pt x="51032" y="173564"/>
                  </a:lnTo>
                  <a:lnTo>
                    <a:pt x="50906" y="174630"/>
                  </a:lnTo>
                  <a:lnTo>
                    <a:pt x="50844" y="175727"/>
                  </a:lnTo>
                  <a:lnTo>
                    <a:pt x="50844" y="176793"/>
                  </a:lnTo>
                  <a:lnTo>
                    <a:pt x="49747" y="176605"/>
                  </a:lnTo>
                  <a:lnTo>
                    <a:pt x="48649" y="176417"/>
                  </a:lnTo>
                  <a:lnTo>
                    <a:pt x="47584" y="176198"/>
                  </a:lnTo>
                  <a:lnTo>
                    <a:pt x="46518" y="175947"/>
                  </a:lnTo>
                  <a:lnTo>
                    <a:pt x="45452" y="175696"/>
                  </a:lnTo>
                  <a:lnTo>
                    <a:pt x="44386" y="175445"/>
                  </a:lnTo>
                  <a:lnTo>
                    <a:pt x="43352" y="175132"/>
                  </a:lnTo>
                  <a:lnTo>
                    <a:pt x="42318" y="174818"/>
                  </a:lnTo>
                  <a:lnTo>
                    <a:pt x="41283" y="174505"/>
                  </a:lnTo>
                  <a:lnTo>
                    <a:pt x="40249" y="174160"/>
                  </a:lnTo>
                  <a:lnTo>
                    <a:pt x="39214" y="173784"/>
                  </a:lnTo>
                  <a:lnTo>
                    <a:pt x="38211" y="173376"/>
                  </a:lnTo>
                  <a:lnTo>
                    <a:pt x="36174" y="172561"/>
                  </a:lnTo>
                  <a:lnTo>
                    <a:pt x="34168" y="171652"/>
                  </a:lnTo>
                  <a:lnTo>
                    <a:pt x="34888" y="171088"/>
                  </a:lnTo>
                  <a:lnTo>
                    <a:pt x="35578" y="170493"/>
                  </a:lnTo>
                  <a:lnTo>
                    <a:pt x="36268" y="169897"/>
                  </a:lnTo>
                  <a:lnTo>
                    <a:pt x="36926" y="169270"/>
                  </a:lnTo>
                  <a:lnTo>
                    <a:pt x="37584" y="168612"/>
                  </a:lnTo>
                  <a:lnTo>
                    <a:pt x="38211" y="167985"/>
                  </a:lnTo>
                  <a:lnTo>
                    <a:pt x="38807" y="167295"/>
                  </a:lnTo>
                  <a:lnTo>
                    <a:pt x="39402" y="166606"/>
                  </a:lnTo>
                  <a:lnTo>
                    <a:pt x="39967" y="165916"/>
                  </a:lnTo>
                  <a:lnTo>
                    <a:pt x="40531" y="165195"/>
                  </a:lnTo>
                  <a:lnTo>
                    <a:pt x="41064" y="164474"/>
                  </a:lnTo>
                  <a:lnTo>
                    <a:pt x="41565" y="163753"/>
                  </a:lnTo>
                  <a:lnTo>
                    <a:pt x="42067" y="163001"/>
                  </a:lnTo>
                  <a:lnTo>
                    <a:pt x="42537" y="162217"/>
                  </a:lnTo>
                  <a:lnTo>
                    <a:pt x="42976" y="161433"/>
                  </a:lnTo>
                  <a:lnTo>
                    <a:pt x="43383" y="160650"/>
                  </a:lnTo>
                  <a:lnTo>
                    <a:pt x="43791" y="159866"/>
                  </a:lnTo>
                  <a:lnTo>
                    <a:pt x="44167" y="159051"/>
                  </a:lnTo>
                  <a:lnTo>
                    <a:pt x="44543" y="158236"/>
                  </a:lnTo>
                  <a:lnTo>
                    <a:pt x="44857" y="157390"/>
                  </a:lnTo>
                  <a:lnTo>
                    <a:pt x="45170" y="156543"/>
                  </a:lnTo>
                  <a:lnTo>
                    <a:pt x="45483" y="155697"/>
                  </a:lnTo>
                  <a:lnTo>
                    <a:pt x="45734" y="154819"/>
                  </a:lnTo>
                  <a:lnTo>
                    <a:pt x="45985" y="153973"/>
                  </a:lnTo>
                  <a:lnTo>
                    <a:pt x="46173" y="153095"/>
                  </a:lnTo>
                  <a:lnTo>
                    <a:pt x="46361" y="152186"/>
                  </a:lnTo>
                  <a:lnTo>
                    <a:pt x="46549" y="151309"/>
                  </a:lnTo>
                  <a:lnTo>
                    <a:pt x="46675" y="150400"/>
                  </a:lnTo>
                  <a:lnTo>
                    <a:pt x="46800" y="149491"/>
                  </a:lnTo>
                  <a:lnTo>
                    <a:pt x="46863" y="148581"/>
                  </a:lnTo>
                  <a:lnTo>
                    <a:pt x="46925" y="147641"/>
                  </a:lnTo>
                  <a:lnTo>
                    <a:pt x="46957" y="146732"/>
                  </a:lnTo>
                  <a:lnTo>
                    <a:pt x="46957" y="145917"/>
                  </a:lnTo>
                  <a:lnTo>
                    <a:pt x="46925" y="145102"/>
                  </a:lnTo>
                  <a:lnTo>
                    <a:pt x="46894" y="144256"/>
                  </a:lnTo>
                  <a:lnTo>
                    <a:pt x="46831" y="143378"/>
                  </a:lnTo>
                  <a:lnTo>
                    <a:pt x="46737" y="142532"/>
                  </a:lnTo>
                  <a:lnTo>
                    <a:pt x="46612" y="141654"/>
                  </a:lnTo>
                  <a:lnTo>
                    <a:pt x="46487" y="140776"/>
                  </a:lnTo>
                  <a:lnTo>
                    <a:pt x="46330" y="139899"/>
                  </a:lnTo>
                  <a:lnTo>
                    <a:pt x="46142" y="139021"/>
                  </a:lnTo>
                  <a:lnTo>
                    <a:pt x="45954" y="138112"/>
                  </a:lnTo>
                  <a:lnTo>
                    <a:pt x="45703" y="137234"/>
                  </a:lnTo>
                  <a:lnTo>
                    <a:pt x="45452" y="136356"/>
                  </a:lnTo>
                  <a:lnTo>
                    <a:pt x="45170" y="135479"/>
                  </a:lnTo>
                  <a:lnTo>
                    <a:pt x="44857" y="134632"/>
                  </a:lnTo>
                  <a:lnTo>
                    <a:pt x="44543" y="133755"/>
                  </a:lnTo>
                  <a:lnTo>
                    <a:pt x="44167" y="132908"/>
                  </a:lnTo>
                  <a:lnTo>
                    <a:pt x="43791" y="132093"/>
                  </a:lnTo>
                  <a:lnTo>
                    <a:pt x="43383" y="131278"/>
                  </a:lnTo>
                  <a:lnTo>
                    <a:pt x="42944" y="130495"/>
                  </a:lnTo>
                  <a:lnTo>
                    <a:pt x="42474" y="129711"/>
                  </a:lnTo>
                  <a:lnTo>
                    <a:pt x="42004" y="128959"/>
                  </a:lnTo>
                  <a:lnTo>
                    <a:pt x="41471" y="128238"/>
                  </a:lnTo>
                  <a:lnTo>
                    <a:pt x="40938" y="127548"/>
                  </a:lnTo>
                  <a:lnTo>
                    <a:pt x="40374" y="126890"/>
                  </a:lnTo>
                  <a:lnTo>
                    <a:pt x="39778" y="126263"/>
                  </a:lnTo>
                  <a:lnTo>
                    <a:pt x="39152" y="125636"/>
                  </a:lnTo>
                  <a:lnTo>
                    <a:pt x="38493" y="125072"/>
                  </a:lnTo>
                  <a:lnTo>
                    <a:pt x="37804" y="124539"/>
                  </a:lnTo>
                  <a:lnTo>
                    <a:pt x="37114" y="124069"/>
                  </a:lnTo>
                  <a:lnTo>
                    <a:pt x="36362" y="123630"/>
                  </a:lnTo>
                  <a:lnTo>
                    <a:pt x="35609" y="123222"/>
                  </a:lnTo>
                  <a:lnTo>
                    <a:pt x="34794" y="122846"/>
                  </a:lnTo>
                  <a:lnTo>
                    <a:pt x="37271" y="118458"/>
                  </a:lnTo>
                  <a:lnTo>
                    <a:pt x="39778" y="114069"/>
                  </a:lnTo>
                  <a:lnTo>
                    <a:pt x="46769" y="101813"/>
                  </a:lnTo>
                  <a:lnTo>
                    <a:pt x="53728" y="89556"/>
                  </a:lnTo>
                  <a:lnTo>
                    <a:pt x="67677" y="65012"/>
                  </a:lnTo>
                  <a:lnTo>
                    <a:pt x="68648" y="65482"/>
                  </a:lnTo>
                  <a:lnTo>
                    <a:pt x="69651" y="65890"/>
                  </a:lnTo>
                  <a:lnTo>
                    <a:pt x="70654" y="66235"/>
                  </a:lnTo>
                  <a:lnTo>
                    <a:pt x="71658" y="66548"/>
                  </a:lnTo>
                  <a:lnTo>
                    <a:pt x="72692" y="66799"/>
                  </a:lnTo>
                  <a:lnTo>
                    <a:pt x="73726" y="67018"/>
                  </a:lnTo>
                  <a:lnTo>
                    <a:pt x="74761" y="67175"/>
                  </a:lnTo>
                  <a:lnTo>
                    <a:pt x="75795" y="67269"/>
                  </a:lnTo>
                  <a:lnTo>
                    <a:pt x="76830" y="67332"/>
                  </a:lnTo>
                  <a:lnTo>
                    <a:pt x="77864" y="67332"/>
                  </a:lnTo>
                  <a:lnTo>
                    <a:pt x="78930" y="67301"/>
                  </a:lnTo>
                  <a:lnTo>
                    <a:pt x="79933" y="67206"/>
                  </a:lnTo>
                  <a:lnTo>
                    <a:pt x="80967" y="67081"/>
                  </a:lnTo>
                  <a:lnTo>
                    <a:pt x="81970" y="66893"/>
                  </a:lnTo>
                  <a:lnTo>
                    <a:pt x="83005" y="66642"/>
                  </a:lnTo>
                  <a:lnTo>
                    <a:pt x="83977" y="66360"/>
                  </a:lnTo>
                  <a:lnTo>
                    <a:pt x="84948" y="66047"/>
                  </a:lnTo>
                  <a:lnTo>
                    <a:pt x="85920" y="65670"/>
                  </a:lnTo>
                  <a:lnTo>
                    <a:pt x="86860" y="65263"/>
                  </a:lnTo>
                  <a:lnTo>
                    <a:pt x="87801" y="64824"/>
                  </a:lnTo>
                  <a:lnTo>
                    <a:pt x="88710" y="64323"/>
                  </a:lnTo>
                  <a:lnTo>
                    <a:pt x="89588" y="63758"/>
                  </a:lnTo>
                  <a:lnTo>
                    <a:pt x="90434" y="63163"/>
                  </a:lnTo>
                  <a:lnTo>
                    <a:pt x="91280" y="62536"/>
                  </a:lnTo>
                  <a:lnTo>
                    <a:pt x="92064" y="61878"/>
                  </a:lnTo>
                  <a:lnTo>
                    <a:pt x="92848" y="61157"/>
                  </a:lnTo>
                  <a:lnTo>
                    <a:pt x="93569" y="60404"/>
                  </a:lnTo>
                  <a:lnTo>
                    <a:pt x="94258" y="59621"/>
                  </a:lnTo>
                  <a:lnTo>
                    <a:pt x="94948" y="58774"/>
                  </a:lnTo>
                  <a:lnTo>
                    <a:pt x="95575" y="57897"/>
                  </a:lnTo>
                  <a:lnTo>
                    <a:pt x="96139" y="56988"/>
                  </a:lnTo>
                  <a:lnTo>
                    <a:pt x="96703" y="56016"/>
                  </a:lnTo>
                  <a:lnTo>
                    <a:pt x="97173" y="55075"/>
                  </a:lnTo>
                  <a:lnTo>
                    <a:pt x="97612" y="54135"/>
                  </a:lnTo>
                  <a:lnTo>
                    <a:pt x="97988" y="53163"/>
                  </a:lnTo>
                  <a:lnTo>
                    <a:pt x="98302" y="52192"/>
                  </a:lnTo>
                  <a:lnTo>
                    <a:pt x="98584" y="51220"/>
                  </a:lnTo>
                  <a:lnTo>
                    <a:pt x="98803" y="50217"/>
                  </a:lnTo>
                  <a:lnTo>
                    <a:pt x="98991" y="49214"/>
                  </a:lnTo>
                  <a:lnTo>
                    <a:pt x="99117" y="48211"/>
                  </a:lnTo>
                  <a:lnTo>
                    <a:pt x="99211" y="47176"/>
                  </a:lnTo>
                  <a:lnTo>
                    <a:pt x="99242" y="46173"/>
                  </a:lnTo>
                  <a:lnTo>
                    <a:pt x="99242" y="45170"/>
                  </a:lnTo>
                  <a:lnTo>
                    <a:pt x="99180" y="44167"/>
                  </a:lnTo>
                  <a:lnTo>
                    <a:pt x="99085" y="43164"/>
                  </a:lnTo>
                  <a:lnTo>
                    <a:pt x="98929" y="42161"/>
                  </a:lnTo>
                  <a:lnTo>
                    <a:pt x="98741" y="41189"/>
                  </a:lnTo>
                  <a:lnTo>
                    <a:pt x="98521" y="40217"/>
                  </a:lnTo>
                  <a:lnTo>
                    <a:pt x="98239" y="39246"/>
                  </a:lnTo>
                  <a:lnTo>
                    <a:pt x="97926" y="38305"/>
                  </a:lnTo>
                  <a:lnTo>
                    <a:pt x="97550" y="37365"/>
                  </a:lnTo>
                  <a:lnTo>
                    <a:pt x="97142" y="36456"/>
                  </a:lnTo>
                  <a:lnTo>
                    <a:pt x="96672" y="35578"/>
                  </a:lnTo>
                  <a:lnTo>
                    <a:pt x="96202" y="34700"/>
                  </a:lnTo>
                  <a:lnTo>
                    <a:pt x="95637" y="33854"/>
                  </a:lnTo>
                  <a:lnTo>
                    <a:pt x="95073" y="33039"/>
                  </a:lnTo>
                  <a:lnTo>
                    <a:pt x="94446" y="32224"/>
                  </a:lnTo>
                  <a:lnTo>
                    <a:pt x="93788" y="31472"/>
                  </a:lnTo>
                  <a:lnTo>
                    <a:pt x="93098" y="30719"/>
                  </a:lnTo>
                  <a:lnTo>
                    <a:pt x="92346" y="30030"/>
                  </a:lnTo>
                  <a:lnTo>
                    <a:pt x="91562" y="29371"/>
                  </a:lnTo>
                  <a:lnTo>
                    <a:pt x="90747" y="28745"/>
                  </a:lnTo>
                  <a:lnTo>
                    <a:pt x="89901" y="28149"/>
                  </a:lnTo>
                  <a:lnTo>
                    <a:pt x="88992" y="27616"/>
                  </a:lnTo>
                  <a:lnTo>
                    <a:pt x="96139" y="15046"/>
                  </a:lnTo>
                  <a:lnTo>
                    <a:pt x="103255" y="2508"/>
                  </a:lnTo>
                  <a:close/>
                  <a:moveTo>
                    <a:pt x="80717" y="166982"/>
                  </a:moveTo>
                  <a:lnTo>
                    <a:pt x="81312" y="167013"/>
                  </a:lnTo>
                  <a:lnTo>
                    <a:pt x="81876" y="167076"/>
                  </a:lnTo>
                  <a:lnTo>
                    <a:pt x="82441" y="167201"/>
                  </a:lnTo>
                  <a:lnTo>
                    <a:pt x="82817" y="167327"/>
                  </a:lnTo>
                  <a:lnTo>
                    <a:pt x="83193" y="167452"/>
                  </a:lnTo>
                  <a:lnTo>
                    <a:pt x="83506" y="167609"/>
                  </a:lnTo>
                  <a:lnTo>
                    <a:pt x="83820" y="167797"/>
                  </a:lnTo>
                  <a:lnTo>
                    <a:pt x="84102" y="168016"/>
                  </a:lnTo>
                  <a:lnTo>
                    <a:pt x="84353" y="168204"/>
                  </a:lnTo>
                  <a:lnTo>
                    <a:pt x="84604" y="168455"/>
                  </a:lnTo>
                  <a:lnTo>
                    <a:pt x="84792" y="168674"/>
                  </a:lnTo>
                  <a:lnTo>
                    <a:pt x="84980" y="168925"/>
                  </a:lnTo>
                  <a:lnTo>
                    <a:pt x="85136" y="169207"/>
                  </a:lnTo>
                  <a:lnTo>
                    <a:pt x="85293" y="169458"/>
                  </a:lnTo>
                  <a:lnTo>
                    <a:pt x="85419" y="169740"/>
                  </a:lnTo>
                  <a:lnTo>
                    <a:pt x="85513" y="170022"/>
                  </a:lnTo>
                  <a:lnTo>
                    <a:pt x="85607" y="170336"/>
                  </a:lnTo>
                  <a:lnTo>
                    <a:pt x="85732" y="170963"/>
                  </a:lnTo>
                  <a:lnTo>
                    <a:pt x="85826" y="171590"/>
                  </a:lnTo>
                  <a:lnTo>
                    <a:pt x="85857" y="172217"/>
                  </a:lnTo>
                  <a:lnTo>
                    <a:pt x="85826" y="172875"/>
                  </a:lnTo>
                  <a:lnTo>
                    <a:pt x="85763" y="173533"/>
                  </a:lnTo>
                  <a:lnTo>
                    <a:pt x="85701" y="174160"/>
                  </a:lnTo>
                  <a:lnTo>
                    <a:pt x="85607" y="174756"/>
                  </a:lnTo>
                  <a:lnTo>
                    <a:pt x="85387" y="175915"/>
                  </a:lnTo>
                  <a:lnTo>
                    <a:pt x="85356" y="176072"/>
                  </a:lnTo>
                  <a:lnTo>
                    <a:pt x="85387" y="176198"/>
                  </a:lnTo>
                  <a:lnTo>
                    <a:pt x="85450" y="176292"/>
                  </a:lnTo>
                  <a:lnTo>
                    <a:pt x="85513" y="176386"/>
                  </a:lnTo>
                  <a:lnTo>
                    <a:pt x="85638" y="176480"/>
                  </a:lnTo>
                  <a:lnTo>
                    <a:pt x="85763" y="176511"/>
                  </a:lnTo>
                  <a:lnTo>
                    <a:pt x="85889" y="176542"/>
                  </a:lnTo>
                  <a:lnTo>
                    <a:pt x="86045" y="176542"/>
                  </a:lnTo>
                  <a:lnTo>
                    <a:pt x="86453" y="176480"/>
                  </a:lnTo>
                  <a:lnTo>
                    <a:pt x="87205" y="176480"/>
                  </a:lnTo>
                  <a:lnTo>
                    <a:pt x="87550" y="176511"/>
                  </a:lnTo>
                  <a:lnTo>
                    <a:pt x="87895" y="176574"/>
                  </a:lnTo>
                  <a:lnTo>
                    <a:pt x="88208" y="176636"/>
                  </a:lnTo>
                  <a:lnTo>
                    <a:pt x="88490" y="176730"/>
                  </a:lnTo>
                  <a:lnTo>
                    <a:pt x="88773" y="176856"/>
                  </a:lnTo>
                  <a:lnTo>
                    <a:pt x="89023" y="176981"/>
                  </a:lnTo>
                  <a:lnTo>
                    <a:pt x="89274" y="177107"/>
                  </a:lnTo>
                  <a:lnTo>
                    <a:pt x="89494" y="177295"/>
                  </a:lnTo>
                  <a:lnTo>
                    <a:pt x="89682" y="177451"/>
                  </a:lnTo>
                  <a:lnTo>
                    <a:pt x="89901" y="177639"/>
                  </a:lnTo>
                  <a:lnTo>
                    <a:pt x="90058" y="177859"/>
                  </a:lnTo>
                  <a:lnTo>
                    <a:pt x="90371" y="178298"/>
                  </a:lnTo>
                  <a:lnTo>
                    <a:pt x="90653" y="178768"/>
                  </a:lnTo>
                  <a:lnTo>
                    <a:pt x="90841" y="179301"/>
                  </a:lnTo>
                  <a:lnTo>
                    <a:pt x="90998" y="179834"/>
                  </a:lnTo>
                  <a:lnTo>
                    <a:pt x="91124" y="180367"/>
                  </a:lnTo>
                  <a:lnTo>
                    <a:pt x="91218" y="180931"/>
                  </a:lnTo>
                  <a:lnTo>
                    <a:pt x="91249" y="181495"/>
                  </a:lnTo>
                  <a:lnTo>
                    <a:pt x="91249" y="182028"/>
                  </a:lnTo>
                  <a:lnTo>
                    <a:pt x="91218" y="182561"/>
                  </a:lnTo>
                  <a:lnTo>
                    <a:pt x="88898" y="182529"/>
                  </a:lnTo>
                  <a:lnTo>
                    <a:pt x="86610" y="182404"/>
                  </a:lnTo>
                  <a:lnTo>
                    <a:pt x="84321" y="182247"/>
                  </a:lnTo>
                  <a:lnTo>
                    <a:pt x="82002" y="182059"/>
                  </a:lnTo>
                  <a:lnTo>
                    <a:pt x="79714" y="181840"/>
                  </a:lnTo>
                  <a:lnTo>
                    <a:pt x="77425" y="181526"/>
                  </a:lnTo>
                  <a:lnTo>
                    <a:pt x="75168" y="181213"/>
                  </a:lnTo>
                  <a:lnTo>
                    <a:pt x="72880" y="180837"/>
                  </a:lnTo>
                  <a:lnTo>
                    <a:pt x="71595" y="180586"/>
                  </a:lnTo>
                  <a:lnTo>
                    <a:pt x="70310" y="180304"/>
                  </a:lnTo>
                  <a:lnTo>
                    <a:pt x="67739" y="179740"/>
                  </a:lnTo>
                  <a:lnTo>
                    <a:pt x="65169" y="179113"/>
                  </a:lnTo>
                  <a:lnTo>
                    <a:pt x="63884" y="178831"/>
                  </a:lnTo>
                  <a:lnTo>
                    <a:pt x="62599" y="178580"/>
                  </a:lnTo>
                  <a:lnTo>
                    <a:pt x="63069" y="177420"/>
                  </a:lnTo>
                  <a:lnTo>
                    <a:pt x="63351" y="176793"/>
                  </a:lnTo>
                  <a:lnTo>
                    <a:pt x="63664" y="176198"/>
                  </a:lnTo>
                  <a:lnTo>
                    <a:pt x="64009" y="175602"/>
                  </a:lnTo>
                  <a:lnTo>
                    <a:pt x="64385" y="175038"/>
                  </a:lnTo>
                  <a:lnTo>
                    <a:pt x="64793" y="174505"/>
                  </a:lnTo>
                  <a:lnTo>
                    <a:pt x="65200" y="174066"/>
                  </a:lnTo>
                  <a:lnTo>
                    <a:pt x="65451" y="173878"/>
                  </a:lnTo>
                  <a:lnTo>
                    <a:pt x="65670" y="173690"/>
                  </a:lnTo>
                  <a:lnTo>
                    <a:pt x="65921" y="173533"/>
                  </a:lnTo>
                  <a:lnTo>
                    <a:pt x="66172" y="173408"/>
                  </a:lnTo>
                  <a:lnTo>
                    <a:pt x="66423" y="173282"/>
                  </a:lnTo>
                  <a:lnTo>
                    <a:pt x="66705" y="173220"/>
                  </a:lnTo>
                  <a:lnTo>
                    <a:pt x="66987" y="173188"/>
                  </a:lnTo>
                  <a:lnTo>
                    <a:pt x="67269" y="173157"/>
                  </a:lnTo>
                  <a:lnTo>
                    <a:pt x="67583" y="173188"/>
                  </a:lnTo>
                  <a:lnTo>
                    <a:pt x="67865" y="173251"/>
                  </a:lnTo>
                  <a:lnTo>
                    <a:pt x="68209" y="173345"/>
                  </a:lnTo>
                  <a:lnTo>
                    <a:pt x="68523" y="173470"/>
                  </a:lnTo>
                  <a:lnTo>
                    <a:pt x="68868" y="173658"/>
                  </a:lnTo>
                  <a:lnTo>
                    <a:pt x="69213" y="173878"/>
                  </a:lnTo>
                  <a:lnTo>
                    <a:pt x="69557" y="174129"/>
                  </a:lnTo>
                  <a:lnTo>
                    <a:pt x="69934" y="174442"/>
                  </a:lnTo>
                  <a:lnTo>
                    <a:pt x="70059" y="174536"/>
                  </a:lnTo>
                  <a:lnTo>
                    <a:pt x="70216" y="174599"/>
                  </a:lnTo>
                  <a:lnTo>
                    <a:pt x="70372" y="174599"/>
                  </a:lnTo>
                  <a:lnTo>
                    <a:pt x="70498" y="174568"/>
                  </a:lnTo>
                  <a:lnTo>
                    <a:pt x="70654" y="174536"/>
                  </a:lnTo>
                  <a:lnTo>
                    <a:pt x="70780" y="174442"/>
                  </a:lnTo>
                  <a:lnTo>
                    <a:pt x="70874" y="174348"/>
                  </a:lnTo>
                  <a:lnTo>
                    <a:pt x="70937" y="174223"/>
                  </a:lnTo>
                  <a:lnTo>
                    <a:pt x="71125" y="173627"/>
                  </a:lnTo>
                  <a:lnTo>
                    <a:pt x="71344" y="173063"/>
                  </a:lnTo>
                  <a:lnTo>
                    <a:pt x="71626" y="172499"/>
                  </a:lnTo>
                  <a:lnTo>
                    <a:pt x="71908" y="171966"/>
                  </a:lnTo>
                  <a:lnTo>
                    <a:pt x="72253" y="171433"/>
                  </a:lnTo>
                  <a:lnTo>
                    <a:pt x="72598" y="170931"/>
                  </a:lnTo>
                  <a:lnTo>
                    <a:pt x="73005" y="170461"/>
                  </a:lnTo>
                  <a:lnTo>
                    <a:pt x="73413" y="170022"/>
                  </a:lnTo>
                  <a:lnTo>
                    <a:pt x="73883" y="169583"/>
                  </a:lnTo>
                  <a:lnTo>
                    <a:pt x="74353" y="169176"/>
                  </a:lnTo>
                  <a:lnTo>
                    <a:pt x="74855" y="168800"/>
                  </a:lnTo>
                  <a:lnTo>
                    <a:pt x="75419" y="168455"/>
                  </a:lnTo>
                  <a:lnTo>
                    <a:pt x="75983" y="168142"/>
                  </a:lnTo>
                  <a:lnTo>
                    <a:pt x="76548" y="167859"/>
                  </a:lnTo>
                  <a:lnTo>
                    <a:pt x="77174" y="167609"/>
                  </a:lnTo>
                  <a:lnTo>
                    <a:pt x="77833" y="167421"/>
                  </a:lnTo>
                  <a:lnTo>
                    <a:pt x="78366" y="167295"/>
                  </a:lnTo>
                  <a:lnTo>
                    <a:pt x="78930" y="167170"/>
                  </a:lnTo>
                  <a:lnTo>
                    <a:pt x="79525" y="167076"/>
                  </a:lnTo>
                  <a:lnTo>
                    <a:pt x="80121" y="167013"/>
                  </a:lnTo>
                  <a:lnTo>
                    <a:pt x="80717" y="166982"/>
                  </a:lnTo>
                  <a:close/>
                  <a:moveTo>
                    <a:pt x="78930" y="160681"/>
                  </a:moveTo>
                  <a:lnTo>
                    <a:pt x="79525" y="160744"/>
                  </a:lnTo>
                  <a:lnTo>
                    <a:pt x="80090" y="160838"/>
                  </a:lnTo>
                  <a:lnTo>
                    <a:pt x="80685" y="160995"/>
                  </a:lnTo>
                  <a:lnTo>
                    <a:pt x="81249" y="161183"/>
                  </a:lnTo>
                  <a:lnTo>
                    <a:pt x="81782" y="161371"/>
                  </a:lnTo>
                  <a:lnTo>
                    <a:pt x="82284" y="161590"/>
                  </a:lnTo>
                  <a:lnTo>
                    <a:pt x="82754" y="161810"/>
                  </a:lnTo>
                  <a:lnTo>
                    <a:pt x="83224" y="162060"/>
                  </a:lnTo>
                  <a:lnTo>
                    <a:pt x="83663" y="162342"/>
                  </a:lnTo>
                  <a:lnTo>
                    <a:pt x="84071" y="162656"/>
                  </a:lnTo>
                  <a:lnTo>
                    <a:pt x="84447" y="162969"/>
                  </a:lnTo>
                  <a:lnTo>
                    <a:pt x="84823" y="163283"/>
                  </a:lnTo>
                  <a:lnTo>
                    <a:pt x="85168" y="163659"/>
                  </a:lnTo>
                  <a:lnTo>
                    <a:pt x="85481" y="164004"/>
                  </a:lnTo>
                  <a:lnTo>
                    <a:pt x="85795" y="164380"/>
                  </a:lnTo>
                  <a:lnTo>
                    <a:pt x="86077" y="164787"/>
                  </a:lnTo>
                  <a:lnTo>
                    <a:pt x="86359" y="165195"/>
                  </a:lnTo>
                  <a:lnTo>
                    <a:pt x="86578" y="165602"/>
                  </a:lnTo>
                  <a:lnTo>
                    <a:pt x="86829" y="166041"/>
                  </a:lnTo>
                  <a:lnTo>
                    <a:pt x="87017" y="166480"/>
                  </a:lnTo>
                  <a:lnTo>
                    <a:pt x="87205" y="166919"/>
                  </a:lnTo>
                  <a:lnTo>
                    <a:pt x="87362" y="167389"/>
                  </a:lnTo>
                  <a:lnTo>
                    <a:pt x="87519" y="167828"/>
                  </a:lnTo>
                  <a:lnTo>
                    <a:pt x="87644" y="168298"/>
                  </a:lnTo>
                  <a:lnTo>
                    <a:pt x="87770" y="168768"/>
                  </a:lnTo>
                  <a:lnTo>
                    <a:pt x="87926" y="169740"/>
                  </a:lnTo>
                  <a:lnTo>
                    <a:pt x="88020" y="170712"/>
                  </a:lnTo>
                  <a:lnTo>
                    <a:pt x="88083" y="171715"/>
                  </a:lnTo>
                  <a:lnTo>
                    <a:pt x="88052" y="172687"/>
                  </a:lnTo>
                  <a:lnTo>
                    <a:pt x="87958" y="173658"/>
                  </a:lnTo>
                  <a:lnTo>
                    <a:pt x="87958" y="173815"/>
                  </a:lnTo>
                  <a:lnTo>
                    <a:pt x="88020" y="173941"/>
                  </a:lnTo>
                  <a:lnTo>
                    <a:pt x="88146" y="174066"/>
                  </a:lnTo>
                  <a:lnTo>
                    <a:pt x="88271" y="174160"/>
                  </a:lnTo>
                  <a:lnTo>
                    <a:pt x="88428" y="174223"/>
                  </a:lnTo>
                  <a:lnTo>
                    <a:pt x="88616" y="174254"/>
                  </a:lnTo>
                  <a:lnTo>
                    <a:pt x="88773" y="174223"/>
                  </a:lnTo>
                  <a:lnTo>
                    <a:pt x="88929" y="174160"/>
                  </a:lnTo>
                  <a:lnTo>
                    <a:pt x="89243" y="173972"/>
                  </a:lnTo>
                  <a:lnTo>
                    <a:pt x="89556" y="173815"/>
                  </a:lnTo>
                  <a:lnTo>
                    <a:pt x="89870" y="173690"/>
                  </a:lnTo>
                  <a:lnTo>
                    <a:pt x="90183" y="173596"/>
                  </a:lnTo>
                  <a:lnTo>
                    <a:pt x="90497" y="173564"/>
                  </a:lnTo>
                  <a:lnTo>
                    <a:pt x="90779" y="173533"/>
                  </a:lnTo>
                  <a:lnTo>
                    <a:pt x="91061" y="173533"/>
                  </a:lnTo>
                  <a:lnTo>
                    <a:pt x="91343" y="173564"/>
                  </a:lnTo>
                  <a:lnTo>
                    <a:pt x="91625" y="173627"/>
                  </a:lnTo>
                  <a:lnTo>
                    <a:pt x="91907" y="173721"/>
                  </a:lnTo>
                  <a:lnTo>
                    <a:pt x="92189" y="173847"/>
                  </a:lnTo>
                  <a:lnTo>
                    <a:pt x="92440" y="173972"/>
                  </a:lnTo>
                  <a:lnTo>
                    <a:pt x="92691" y="174097"/>
                  </a:lnTo>
                  <a:lnTo>
                    <a:pt x="92942" y="174285"/>
                  </a:lnTo>
                  <a:lnTo>
                    <a:pt x="93380" y="174662"/>
                  </a:lnTo>
                  <a:lnTo>
                    <a:pt x="93819" y="175100"/>
                  </a:lnTo>
                  <a:lnTo>
                    <a:pt x="94195" y="175539"/>
                  </a:lnTo>
                  <a:lnTo>
                    <a:pt x="94540" y="176041"/>
                  </a:lnTo>
                  <a:lnTo>
                    <a:pt x="94854" y="176542"/>
                  </a:lnTo>
                  <a:lnTo>
                    <a:pt x="95105" y="177044"/>
                  </a:lnTo>
                  <a:lnTo>
                    <a:pt x="95293" y="177514"/>
                  </a:lnTo>
                  <a:lnTo>
                    <a:pt x="95449" y="177953"/>
                  </a:lnTo>
                  <a:lnTo>
                    <a:pt x="95543" y="178360"/>
                  </a:lnTo>
                  <a:lnTo>
                    <a:pt x="95606" y="178925"/>
                  </a:lnTo>
                  <a:lnTo>
                    <a:pt x="95637" y="179458"/>
                  </a:lnTo>
                  <a:lnTo>
                    <a:pt x="95606" y="179990"/>
                  </a:lnTo>
                  <a:lnTo>
                    <a:pt x="95543" y="180492"/>
                  </a:lnTo>
                  <a:lnTo>
                    <a:pt x="95449" y="181025"/>
                  </a:lnTo>
                  <a:lnTo>
                    <a:pt x="95324" y="181526"/>
                  </a:lnTo>
                  <a:lnTo>
                    <a:pt x="95167" y="182059"/>
                  </a:lnTo>
                  <a:lnTo>
                    <a:pt x="95010" y="182561"/>
                  </a:lnTo>
                  <a:lnTo>
                    <a:pt x="92534" y="182592"/>
                  </a:lnTo>
                  <a:lnTo>
                    <a:pt x="92534" y="181903"/>
                  </a:lnTo>
                  <a:lnTo>
                    <a:pt x="92503" y="181213"/>
                  </a:lnTo>
                  <a:lnTo>
                    <a:pt x="92440" y="180555"/>
                  </a:lnTo>
                  <a:lnTo>
                    <a:pt x="92315" y="179896"/>
                  </a:lnTo>
                  <a:lnTo>
                    <a:pt x="92127" y="179269"/>
                  </a:lnTo>
                  <a:lnTo>
                    <a:pt x="91907" y="178674"/>
                  </a:lnTo>
                  <a:lnTo>
                    <a:pt x="91625" y="178110"/>
                  </a:lnTo>
                  <a:lnTo>
                    <a:pt x="91280" y="177577"/>
                  </a:lnTo>
                  <a:lnTo>
                    <a:pt x="90873" y="177075"/>
                  </a:lnTo>
                  <a:lnTo>
                    <a:pt x="90653" y="176856"/>
                  </a:lnTo>
                  <a:lnTo>
                    <a:pt x="90434" y="176636"/>
                  </a:lnTo>
                  <a:lnTo>
                    <a:pt x="90183" y="176448"/>
                  </a:lnTo>
                  <a:lnTo>
                    <a:pt x="89932" y="176260"/>
                  </a:lnTo>
                  <a:lnTo>
                    <a:pt x="89650" y="176104"/>
                  </a:lnTo>
                  <a:lnTo>
                    <a:pt x="89368" y="175947"/>
                  </a:lnTo>
                  <a:lnTo>
                    <a:pt x="89086" y="175821"/>
                  </a:lnTo>
                  <a:lnTo>
                    <a:pt x="88773" y="175727"/>
                  </a:lnTo>
                  <a:lnTo>
                    <a:pt x="88428" y="175633"/>
                  </a:lnTo>
                  <a:lnTo>
                    <a:pt x="88083" y="175539"/>
                  </a:lnTo>
                  <a:lnTo>
                    <a:pt x="87738" y="175508"/>
                  </a:lnTo>
                  <a:lnTo>
                    <a:pt x="87362" y="175477"/>
                  </a:lnTo>
                  <a:lnTo>
                    <a:pt x="86547" y="175477"/>
                  </a:lnTo>
                  <a:lnTo>
                    <a:pt x="86672" y="174662"/>
                  </a:lnTo>
                  <a:lnTo>
                    <a:pt x="86735" y="173847"/>
                  </a:lnTo>
                  <a:lnTo>
                    <a:pt x="86766" y="173000"/>
                  </a:lnTo>
                  <a:lnTo>
                    <a:pt x="86766" y="172185"/>
                  </a:lnTo>
                  <a:lnTo>
                    <a:pt x="86704" y="171370"/>
                  </a:lnTo>
                  <a:lnTo>
                    <a:pt x="86578" y="170587"/>
                  </a:lnTo>
                  <a:lnTo>
                    <a:pt x="86516" y="170210"/>
                  </a:lnTo>
                  <a:lnTo>
                    <a:pt x="86422" y="169834"/>
                  </a:lnTo>
                  <a:lnTo>
                    <a:pt x="86296" y="169458"/>
                  </a:lnTo>
                  <a:lnTo>
                    <a:pt x="86140" y="169113"/>
                  </a:lnTo>
                  <a:lnTo>
                    <a:pt x="85983" y="168768"/>
                  </a:lnTo>
                  <a:lnTo>
                    <a:pt x="85826" y="168455"/>
                  </a:lnTo>
                  <a:lnTo>
                    <a:pt x="85607" y="168142"/>
                  </a:lnTo>
                  <a:lnTo>
                    <a:pt x="85387" y="167828"/>
                  </a:lnTo>
                  <a:lnTo>
                    <a:pt x="85136" y="167546"/>
                  </a:lnTo>
                  <a:lnTo>
                    <a:pt x="84886" y="167295"/>
                  </a:lnTo>
                  <a:lnTo>
                    <a:pt x="84572" y="167044"/>
                  </a:lnTo>
                  <a:lnTo>
                    <a:pt x="84259" y="166825"/>
                  </a:lnTo>
                  <a:lnTo>
                    <a:pt x="83914" y="166637"/>
                  </a:lnTo>
                  <a:lnTo>
                    <a:pt x="83538" y="166449"/>
                  </a:lnTo>
                  <a:lnTo>
                    <a:pt x="83130" y="166292"/>
                  </a:lnTo>
                  <a:lnTo>
                    <a:pt x="82691" y="166167"/>
                  </a:lnTo>
                  <a:lnTo>
                    <a:pt x="82253" y="166073"/>
                  </a:lnTo>
                  <a:lnTo>
                    <a:pt x="81751" y="165979"/>
                  </a:lnTo>
                  <a:lnTo>
                    <a:pt x="81218" y="165947"/>
                  </a:lnTo>
                  <a:lnTo>
                    <a:pt x="80685" y="165916"/>
                  </a:lnTo>
                  <a:lnTo>
                    <a:pt x="80215" y="165916"/>
                  </a:lnTo>
                  <a:lnTo>
                    <a:pt x="79776" y="165947"/>
                  </a:lnTo>
                  <a:lnTo>
                    <a:pt x="78867" y="166041"/>
                  </a:lnTo>
                  <a:lnTo>
                    <a:pt x="77989" y="166229"/>
                  </a:lnTo>
                  <a:lnTo>
                    <a:pt x="77174" y="166449"/>
                  </a:lnTo>
                  <a:lnTo>
                    <a:pt x="76359" y="166762"/>
                  </a:lnTo>
                  <a:lnTo>
                    <a:pt x="75576" y="167107"/>
                  </a:lnTo>
                  <a:lnTo>
                    <a:pt x="74824" y="167515"/>
                  </a:lnTo>
                  <a:lnTo>
                    <a:pt x="74103" y="167985"/>
                  </a:lnTo>
                  <a:lnTo>
                    <a:pt x="73444" y="168486"/>
                  </a:lnTo>
                  <a:lnTo>
                    <a:pt x="72817" y="169051"/>
                  </a:lnTo>
                  <a:lnTo>
                    <a:pt x="72222" y="169646"/>
                  </a:lnTo>
                  <a:lnTo>
                    <a:pt x="71689" y="170304"/>
                  </a:lnTo>
                  <a:lnTo>
                    <a:pt x="71187" y="170963"/>
                  </a:lnTo>
                  <a:lnTo>
                    <a:pt x="70749" y="171652"/>
                  </a:lnTo>
                  <a:lnTo>
                    <a:pt x="70372" y="172373"/>
                  </a:lnTo>
                  <a:lnTo>
                    <a:pt x="70059" y="173126"/>
                  </a:lnTo>
                  <a:lnTo>
                    <a:pt x="69683" y="172906"/>
                  </a:lnTo>
                  <a:lnTo>
                    <a:pt x="69307" y="172718"/>
                  </a:lnTo>
                  <a:lnTo>
                    <a:pt x="68962" y="172561"/>
                  </a:lnTo>
                  <a:lnTo>
                    <a:pt x="68586" y="172436"/>
                  </a:lnTo>
                  <a:lnTo>
                    <a:pt x="68241" y="172342"/>
                  </a:lnTo>
                  <a:lnTo>
                    <a:pt x="67896" y="172311"/>
                  </a:lnTo>
                  <a:lnTo>
                    <a:pt x="67551" y="172279"/>
                  </a:lnTo>
                  <a:lnTo>
                    <a:pt x="67206" y="172311"/>
                  </a:lnTo>
                  <a:lnTo>
                    <a:pt x="66862" y="172342"/>
                  </a:lnTo>
                  <a:lnTo>
                    <a:pt x="66548" y="172436"/>
                  </a:lnTo>
                  <a:lnTo>
                    <a:pt x="66235" y="172530"/>
                  </a:lnTo>
                  <a:lnTo>
                    <a:pt x="65921" y="172655"/>
                  </a:lnTo>
                  <a:lnTo>
                    <a:pt x="65608" y="172812"/>
                  </a:lnTo>
                  <a:lnTo>
                    <a:pt x="65294" y="172969"/>
                  </a:lnTo>
                  <a:lnTo>
                    <a:pt x="65012" y="173188"/>
                  </a:lnTo>
                  <a:lnTo>
                    <a:pt x="64730" y="173408"/>
                  </a:lnTo>
                  <a:lnTo>
                    <a:pt x="64448" y="173627"/>
                  </a:lnTo>
                  <a:lnTo>
                    <a:pt x="64197" y="173878"/>
                  </a:lnTo>
                  <a:lnTo>
                    <a:pt x="63696" y="174442"/>
                  </a:lnTo>
                  <a:lnTo>
                    <a:pt x="63257" y="175038"/>
                  </a:lnTo>
                  <a:lnTo>
                    <a:pt x="62818" y="175665"/>
                  </a:lnTo>
                  <a:lnTo>
                    <a:pt x="62473" y="176354"/>
                  </a:lnTo>
                  <a:lnTo>
                    <a:pt x="62160" y="177044"/>
                  </a:lnTo>
                  <a:lnTo>
                    <a:pt x="61909" y="177734"/>
                  </a:lnTo>
                  <a:lnTo>
                    <a:pt x="61721" y="178423"/>
                  </a:lnTo>
                  <a:lnTo>
                    <a:pt x="60592" y="178266"/>
                  </a:lnTo>
                  <a:lnTo>
                    <a:pt x="59464" y="178110"/>
                  </a:lnTo>
                  <a:lnTo>
                    <a:pt x="59621" y="177357"/>
                  </a:lnTo>
                  <a:lnTo>
                    <a:pt x="59840" y="176605"/>
                  </a:lnTo>
                  <a:lnTo>
                    <a:pt x="60059" y="175821"/>
                  </a:lnTo>
                  <a:lnTo>
                    <a:pt x="60310" y="175069"/>
                  </a:lnTo>
                  <a:lnTo>
                    <a:pt x="60592" y="174317"/>
                  </a:lnTo>
                  <a:lnTo>
                    <a:pt x="60937" y="173596"/>
                  </a:lnTo>
                  <a:lnTo>
                    <a:pt x="61313" y="172938"/>
                  </a:lnTo>
                  <a:lnTo>
                    <a:pt x="61533" y="172593"/>
                  </a:lnTo>
                  <a:lnTo>
                    <a:pt x="61752" y="172311"/>
                  </a:lnTo>
                  <a:lnTo>
                    <a:pt x="62003" y="171997"/>
                  </a:lnTo>
                  <a:lnTo>
                    <a:pt x="62254" y="171715"/>
                  </a:lnTo>
                  <a:lnTo>
                    <a:pt x="62504" y="171464"/>
                  </a:lnTo>
                  <a:lnTo>
                    <a:pt x="62787" y="171245"/>
                  </a:lnTo>
                  <a:lnTo>
                    <a:pt x="63100" y="171025"/>
                  </a:lnTo>
                  <a:lnTo>
                    <a:pt x="63414" y="170806"/>
                  </a:lnTo>
                  <a:lnTo>
                    <a:pt x="63727" y="170649"/>
                  </a:lnTo>
                  <a:lnTo>
                    <a:pt x="64072" y="170493"/>
                  </a:lnTo>
                  <a:lnTo>
                    <a:pt x="64448" y="170367"/>
                  </a:lnTo>
                  <a:lnTo>
                    <a:pt x="64824" y="170273"/>
                  </a:lnTo>
                  <a:lnTo>
                    <a:pt x="65232" y="170210"/>
                  </a:lnTo>
                  <a:lnTo>
                    <a:pt x="65670" y="170179"/>
                  </a:lnTo>
                  <a:lnTo>
                    <a:pt x="66109" y="170179"/>
                  </a:lnTo>
                  <a:lnTo>
                    <a:pt x="66579" y="170210"/>
                  </a:lnTo>
                  <a:lnTo>
                    <a:pt x="67081" y="170273"/>
                  </a:lnTo>
                  <a:lnTo>
                    <a:pt x="67583" y="170367"/>
                  </a:lnTo>
                  <a:lnTo>
                    <a:pt x="67771" y="170398"/>
                  </a:lnTo>
                  <a:lnTo>
                    <a:pt x="67927" y="170398"/>
                  </a:lnTo>
                  <a:lnTo>
                    <a:pt x="68084" y="170367"/>
                  </a:lnTo>
                  <a:lnTo>
                    <a:pt x="68209" y="170304"/>
                  </a:lnTo>
                  <a:lnTo>
                    <a:pt x="68335" y="170210"/>
                  </a:lnTo>
                  <a:lnTo>
                    <a:pt x="68460" y="170116"/>
                  </a:lnTo>
                  <a:lnTo>
                    <a:pt x="68554" y="169991"/>
                  </a:lnTo>
                  <a:lnTo>
                    <a:pt x="68617" y="169866"/>
                  </a:lnTo>
                  <a:lnTo>
                    <a:pt x="68962" y="168988"/>
                  </a:lnTo>
                  <a:lnTo>
                    <a:pt x="69369" y="168110"/>
                  </a:lnTo>
                  <a:lnTo>
                    <a:pt x="69839" y="167201"/>
                  </a:lnTo>
                  <a:lnTo>
                    <a:pt x="70341" y="166292"/>
                  </a:lnTo>
                  <a:lnTo>
                    <a:pt x="70905" y="165414"/>
                  </a:lnTo>
                  <a:lnTo>
                    <a:pt x="71532" y="164568"/>
                  </a:lnTo>
                  <a:lnTo>
                    <a:pt x="71846" y="164161"/>
                  </a:lnTo>
                  <a:lnTo>
                    <a:pt x="72190" y="163784"/>
                  </a:lnTo>
                  <a:lnTo>
                    <a:pt x="72535" y="163408"/>
                  </a:lnTo>
                  <a:lnTo>
                    <a:pt x="72911" y="163032"/>
                  </a:lnTo>
                  <a:lnTo>
                    <a:pt x="73288" y="162719"/>
                  </a:lnTo>
                  <a:lnTo>
                    <a:pt x="73664" y="162374"/>
                  </a:lnTo>
                  <a:lnTo>
                    <a:pt x="74071" y="162092"/>
                  </a:lnTo>
                  <a:lnTo>
                    <a:pt x="74510" y="161810"/>
                  </a:lnTo>
                  <a:lnTo>
                    <a:pt x="74949" y="161559"/>
                  </a:lnTo>
                  <a:lnTo>
                    <a:pt x="75388" y="161339"/>
                  </a:lnTo>
                  <a:lnTo>
                    <a:pt x="75858" y="161151"/>
                  </a:lnTo>
                  <a:lnTo>
                    <a:pt x="76328" y="160995"/>
                  </a:lnTo>
                  <a:lnTo>
                    <a:pt x="76830" y="160838"/>
                  </a:lnTo>
                  <a:lnTo>
                    <a:pt x="77331" y="160744"/>
                  </a:lnTo>
                  <a:lnTo>
                    <a:pt x="77864" y="160681"/>
                  </a:lnTo>
                  <a:close/>
                  <a:moveTo>
                    <a:pt x="103129" y="0"/>
                  </a:moveTo>
                  <a:lnTo>
                    <a:pt x="102910" y="31"/>
                  </a:lnTo>
                  <a:lnTo>
                    <a:pt x="102722" y="157"/>
                  </a:lnTo>
                  <a:lnTo>
                    <a:pt x="102628" y="219"/>
                  </a:lnTo>
                  <a:lnTo>
                    <a:pt x="102596" y="313"/>
                  </a:lnTo>
                  <a:lnTo>
                    <a:pt x="102534" y="408"/>
                  </a:lnTo>
                  <a:lnTo>
                    <a:pt x="102534" y="533"/>
                  </a:lnTo>
                  <a:lnTo>
                    <a:pt x="102534" y="658"/>
                  </a:lnTo>
                  <a:lnTo>
                    <a:pt x="102565" y="784"/>
                  </a:lnTo>
                  <a:lnTo>
                    <a:pt x="102377" y="815"/>
                  </a:lnTo>
                  <a:lnTo>
                    <a:pt x="102220" y="909"/>
                  </a:lnTo>
                  <a:lnTo>
                    <a:pt x="102032" y="1034"/>
                  </a:lnTo>
                  <a:lnTo>
                    <a:pt x="101907" y="1223"/>
                  </a:lnTo>
                  <a:lnTo>
                    <a:pt x="90747" y="20532"/>
                  </a:lnTo>
                  <a:lnTo>
                    <a:pt x="79619" y="39841"/>
                  </a:lnTo>
                  <a:lnTo>
                    <a:pt x="57426" y="78491"/>
                  </a:lnTo>
                  <a:lnTo>
                    <a:pt x="46204" y="98020"/>
                  </a:lnTo>
                  <a:lnTo>
                    <a:pt x="35014" y="117580"/>
                  </a:lnTo>
                  <a:lnTo>
                    <a:pt x="32443" y="122125"/>
                  </a:lnTo>
                  <a:lnTo>
                    <a:pt x="29873" y="126670"/>
                  </a:lnTo>
                  <a:lnTo>
                    <a:pt x="27271" y="131216"/>
                  </a:lnTo>
                  <a:lnTo>
                    <a:pt x="24638" y="135729"/>
                  </a:lnTo>
                  <a:lnTo>
                    <a:pt x="23322" y="137986"/>
                  </a:lnTo>
                  <a:lnTo>
                    <a:pt x="21974" y="140243"/>
                  </a:lnTo>
                  <a:lnTo>
                    <a:pt x="20595" y="142469"/>
                  </a:lnTo>
                  <a:lnTo>
                    <a:pt x="19215" y="144663"/>
                  </a:lnTo>
                  <a:lnTo>
                    <a:pt x="17805" y="146857"/>
                  </a:lnTo>
                  <a:lnTo>
                    <a:pt x="16332" y="149052"/>
                  </a:lnTo>
                  <a:lnTo>
                    <a:pt x="14858" y="151215"/>
                  </a:lnTo>
                  <a:lnTo>
                    <a:pt x="13354" y="153346"/>
                  </a:lnTo>
                  <a:lnTo>
                    <a:pt x="12570" y="154381"/>
                  </a:lnTo>
                  <a:lnTo>
                    <a:pt x="11504" y="155728"/>
                  </a:lnTo>
                  <a:lnTo>
                    <a:pt x="10250" y="157296"/>
                  </a:lnTo>
                  <a:lnTo>
                    <a:pt x="8840" y="159082"/>
                  </a:lnTo>
                  <a:lnTo>
                    <a:pt x="7398" y="161026"/>
                  </a:lnTo>
                  <a:lnTo>
                    <a:pt x="6646" y="162029"/>
                  </a:lnTo>
                  <a:lnTo>
                    <a:pt x="5893" y="163095"/>
                  </a:lnTo>
                  <a:lnTo>
                    <a:pt x="5172" y="164161"/>
                  </a:lnTo>
                  <a:lnTo>
                    <a:pt x="4451" y="165226"/>
                  </a:lnTo>
                  <a:lnTo>
                    <a:pt x="3762" y="166323"/>
                  </a:lnTo>
                  <a:lnTo>
                    <a:pt x="3103" y="167421"/>
                  </a:lnTo>
                  <a:lnTo>
                    <a:pt x="2508" y="168549"/>
                  </a:lnTo>
                  <a:lnTo>
                    <a:pt x="1944" y="169646"/>
                  </a:lnTo>
                  <a:lnTo>
                    <a:pt x="1442" y="170712"/>
                  </a:lnTo>
                  <a:lnTo>
                    <a:pt x="1003" y="171809"/>
                  </a:lnTo>
                  <a:lnTo>
                    <a:pt x="627" y="172875"/>
                  </a:lnTo>
                  <a:lnTo>
                    <a:pt x="314" y="173909"/>
                  </a:lnTo>
                  <a:lnTo>
                    <a:pt x="220" y="174411"/>
                  </a:lnTo>
                  <a:lnTo>
                    <a:pt x="126" y="174912"/>
                  </a:lnTo>
                  <a:lnTo>
                    <a:pt x="63" y="175414"/>
                  </a:lnTo>
                  <a:lnTo>
                    <a:pt x="0" y="175884"/>
                  </a:lnTo>
                  <a:lnTo>
                    <a:pt x="0" y="176354"/>
                  </a:lnTo>
                  <a:lnTo>
                    <a:pt x="0" y="176824"/>
                  </a:lnTo>
                  <a:lnTo>
                    <a:pt x="32" y="177295"/>
                  </a:lnTo>
                  <a:lnTo>
                    <a:pt x="94" y="177734"/>
                  </a:lnTo>
                  <a:lnTo>
                    <a:pt x="188" y="178141"/>
                  </a:lnTo>
                  <a:lnTo>
                    <a:pt x="314" y="178580"/>
                  </a:lnTo>
                  <a:lnTo>
                    <a:pt x="470" y="178987"/>
                  </a:lnTo>
                  <a:lnTo>
                    <a:pt x="658" y="179364"/>
                  </a:lnTo>
                  <a:lnTo>
                    <a:pt x="878" y="179740"/>
                  </a:lnTo>
                  <a:lnTo>
                    <a:pt x="1129" y="180116"/>
                  </a:lnTo>
                  <a:lnTo>
                    <a:pt x="1411" y="180461"/>
                  </a:lnTo>
                  <a:lnTo>
                    <a:pt x="1724" y="180774"/>
                  </a:lnTo>
                  <a:lnTo>
                    <a:pt x="2100" y="181088"/>
                  </a:lnTo>
                  <a:lnTo>
                    <a:pt x="2477" y="181401"/>
                  </a:lnTo>
                  <a:lnTo>
                    <a:pt x="2915" y="181683"/>
                  </a:lnTo>
                  <a:lnTo>
                    <a:pt x="3386" y="181934"/>
                  </a:lnTo>
                  <a:lnTo>
                    <a:pt x="3636" y="182028"/>
                  </a:lnTo>
                  <a:lnTo>
                    <a:pt x="3856" y="182059"/>
                  </a:lnTo>
                  <a:lnTo>
                    <a:pt x="4075" y="182059"/>
                  </a:lnTo>
                  <a:lnTo>
                    <a:pt x="4263" y="182028"/>
                  </a:lnTo>
                  <a:lnTo>
                    <a:pt x="4451" y="181934"/>
                  </a:lnTo>
                  <a:lnTo>
                    <a:pt x="4608" y="181809"/>
                  </a:lnTo>
                  <a:lnTo>
                    <a:pt x="4765" y="181683"/>
                  </a:lnTo>
                  <a:lnTo>
                    <a:pt x="4890" y="181526"/>
                  </a:lnTo>
                  <a:lnTo>
                    <a:pt x="4953" y="181338"/>
                  </a:lnTo>
                  <a:lnTo>
                    <a:pt x="5016" y="181150"/>
                  </a:lnTo>
                  <a:lnTo>
                    <a:pt x="5047" y="180931"/>
                  </a:lnTo>
                  <a:lnTo>
                    <a:pt x="5016" y="180743"/>
                  </a:lnTo>
                  <a:lnTo>
                    <a:pt x="4953" y="180555"/>
                  </a:lnTo>
                  <a:lnTo>
                    <a:pt x="4859" y="180367"/>
                  </a:lnTo>
                  <a:lnTo>
                    <a:pt x="4702" y="180179"/>
                  </a:lnTo>
                  <a:lnTo>
                    <a:pt x="4514" y="180022"/>
                  </a:lnTo>
                  <a:lnTo>
                    <a:pt x="4263" y="179865"/>
                  </a:lnTo>
                  <a:lnTo>
                    <a:pt x="4012" y="179677"/>
                  </a:lnTo>
                  <a:lnTo>
                    <a:pt x="3824" y="179489"/>
                  </a:lnTo>
                  <a:lnTo>
                    <a:pt x="3605" y="179269"/>
                  </a:lnTo>
                  <a:lnTo>
                    <a:pt x="3448" y="179081"/>
                  </a:lnTo>
                  <a:lnTo>
                    <a:pt x="3292" y="178862"/>
                  </a:lnTo>
                  <a:lnTo>
                    <a:pt x="3009" y="178392"/>
                  </a:lnTo>
                  <a:lnTo>
                    <a:pt x="2821" y="177890"/>
                  </a:lnTo>
                  <a:lnTo>
                    <a:pt x="2665" y="177389"/>
                  </a:lnTo>
                  <a:lnTo>
                    <a:pt x="2602" y="176856"/>
                  </a:lnTo>
                  <a:lnTo>
                    <a:pt x="2571" y="176292"/>
                  </a:lnTo>
                  <a:lnTo>
                    <a:pt x="2571" y="175696"/>
                  </a:lnTo>
                  <a:lnTo>
                    <a:pt x="2665" y="175100"/>
                  </a:lnTo>
                  <a:lnTo>
                    <a:pt x="2759" y="174505"/>
                  </a:lnTo>
                  <a:lnTo>
                    <a:pt x="2915" y="173878"/>
                  </a:lnTo>
                  <a:lnTo>
                    <a:pt x="3103" y="173251"/>
                  </a:lnTo>
                  <a:lnTo>
                    <a:pt x="3354" y="172624"/>
                  </a:lnTo>
                  <a:lnTo>
                    <a:pt x="3605" y="171966"/>
                  </a:lnTo>
                  <a:lnTo>
                    <a:pt x="3887" y="171339"/>
                  </a:lnTo>
                  <a:lnTo>
                    <a:pt x="4201" y="170681"/>
                  </a:lnTo>
                  <a:lnTo>
                    <a:pt x="4514" y="170054"/>
                  </a:lnTo>
                  <a:lnTo>
                    <a:pt x="5235" y="168768"/>
                  </a:lnTo>
                  <a:lnTo>
                    <a:pt x="5956" y="167546"/>
                  </a:lnTo>
                  <a:lnTo>
                    <a:pt x="6708" y="166386"/>
                  </a:lnTo>
                  <a:lnTo>
                    <a:pt x="7461" y="165320"/>
                  </a:lnTo>
                  <a:lnTo>
                    <a:pt x="8150" y="164349"/>
                  </a:lnTo>
                  <a:lnTo>
                    <a:pt x="9310" y="162750"/>
                  </a:lnTo>
                  <a:lnTo>
                    <a:pt x="12100" y="158957"/>
                  </a:lnTo>
                  <a:lnTo>
                    <a:pt x="14890" y="155196"/>
                  </a:lnTo>
                  <a:lnTo>
                    <a:pt x="16269" y="153283"/>
                  </a:lnTo>
                  <a:lnTo>
                    <a:pt x="17648" y="151371"/>
                  </a:lnTo>
                  <a:lnTo>
                    <a:pt x="18996" y="149428"/>
                  </a:lnTo>
                  <a:lnTo>
                    <a:pt x="20281" y="147453"/>
                  </a:lnTo>
                  <a:lnTo>
                    <a:pt x="22068" y="144600"/>
                  </a:lnTo>
                  <a:lnTo>
                    <a:pt x="23855" y="141748"/>
                  </a:lnTo>
                  <a:lnTo>
                    <a:pt x="25579" y="138895"/>
                  </a:lnTo>
                  <a:lnTo>
                    <a:pt x="27271" y="135980"/>
                  </a:lnTo>
                  <a:lnTo>
                    <a:pt x="28964" y="133096"/>
                  </a:lnTo>
                  <a:lnTo>
                    <a:pt x="30657" y="130181"/>
                  </a:lnTo>
                  <a:lnTo>
                    <a:pt x="33979" y="124351"/>
                  </a:lnTo>
                  <a:lnTo>
                    <a:pt x="34700" y="124852"/>
                  </a:lnTo>
                  <a:lnTo>
                    <a:pt x="35390" y="125417"/>
                  </a:lnTo>
                  <a:lnTo>
                    <a:pt x="36080" y="125949"/>
                  </a:lnTo>
                  <a:lnTo>
                    <a:pt x="36707" y="126545"/>
                  </a:lnTo>
                  <a:lnTo>
                    <a:pt x="37333" y="127141"/>
                  </a:lnTo>
                  <a:lnTo>
                    <a:pt x="37929" y="127768"/>
                  </a:lnTo>
                  <a:lnTo>
                    <a:pt x="38493" y="128394"/>
                  </a:lnTo>
                  <a:lnTo>
                    <a:pt x="39058" y="129021"/>
                  </a:lnTo>
                  <a:lnTo>
                    <a:pt x="39559" y="129680"/>
                  </a:lnTo>
                  <a:lnTo>
                    <a:pt x="40029" y="130369"/>
                  </a:lnTo>
                  <a:lnTo>
                    <a:pt x="40499" y="131059"/>
                  </a:lnTo>
                  <a:lnTo>
                    <a:pt x="40938" y="131748"/>
                  </a:lnTo>
                  <a:lnTo>
                    <a:pt x="41346" y="132469"/>
                  </a:lnTo>
                  <a:lnTo>
                    <a:pt x="41722" y="133190"/>
                  </a:lnTo>
                  <a:lnTo>
                    <a:pt x="42098" y="133911"/>
                  </a:lnTo>
                  <a:lnTo>
                    <a:pt x="42412" y="134664"/>
                  </a:lnTo>
                  <a:lnTo>
                    <a:pt x="42725" y="135416"/>
                  </a:lnTo>
                  <a:lnTo>
                    <a:pt x="43007" y="136168"/>
                  </a:lnTo>
                  <a:lnTo>
                    <a:pt x="43258" y="136952"/>
                  </a:lnTo>
                  <a:lnTo>
                    <a:pt x="43509" y="137736"/>
                  </a:lnTo>
                  <a:lnTo>
                    <a:pt x="43697" y="138519"/>
                  </a:lnTo>
                  <a:lnTo>
                    <a:pt x="43885" y="139303"/>
                  </a:lnTo>
                  <a:lnTo>
                    <a:pt x="44042" y="140118"/>
                  </a:lnTo>
                  <a:lnTo>
                    <a:pt x="44167" y="140933"/>
                  </a:lnTo>
                  <a:lnTo>
                    <a:pt x="44292" y="141717"/>
                  </a:lnTo>
                  <a:lnTo>
                    <a:pt x="44386" y="142532"/>
                  </a:lnTo>
                  <a:lnTo>
                    <a:pt x="44449" y="143347"/>
                  </a:lnTo>
                  <a:lnTo>
                    <a:pt x="44480" y="144193"/>
                  </a:lnTo>
                  <a:lnTo>
                    <a:pt x="44512" y="145008"/>
                  </a:lnTo>
                  <a:lnTo>
                    <a:pt x="44512" y="145823"/>
                  </a:lnTo>
                  <a:lnTo>
                    <a:pt x="44480" y="146638"/>
                  </a:lnTo>
                  <a:lnTo>
                    <a:pt x="44418" y="147484"/>
                  </a:lnTo>
                  <a:lnTo>
                    <a:pt x="44355" y="148299"/>
                  </a:lnTo>
                  <a:lnTo>
                    <a:pt x="44261" y="149114"/>
                  </a:lnTo>
                  <a:lnTo>
                    <a:pt x="44136" y="149961"/>
                  </a:lnTo>
                  <a:lnTo>
                    <a:pt x="43979" y="150776"/>
                  </a:lnTo>
                  <a:lnTo>
                    <a:pt x="43822" y="151591"/>
                  </a:lnTo>
                  <a:lnTo>
                    <a:pt x="43634" y="152406"/>
                  </a:lnTo>
                  <a:lnTo>
                    <a:pt x="43446" y="153221"/>
                  </a:lnTo>
                  <a:lnTo>
                    <a:pt x="43227" y="154004"/>
                  </a:lnTo>
                  <a:lnTo>
                    <a:pt x="42976" y="154819"/>
                  </a:lnTo>
                  <a:lnTo>
                    <a:pt x="42694" y="155603"/>
                  </a:lnTo>
                  <a:lnTo>
                    <a:pt x="42412" y="156387"/>
                  </a:lnTo>
                  <a:lnTo>
                    <a:pt x="42098" y="157170"/>
                  </a:lnTo>
                  <a:lnTo>
                    <a:pt x="41785" y="157954"/>
                  </a:lnTo>
                  <a:lnTo>
                    <a:pt x="41440" y="158706"/>
                  </a:lnTo>
                  <a:lnTo>
                    <a:pt x="41064" y="159490"/>
                  </a:lnTo>
                  <a:lnTo>
                    <a:pt x="40656" y="160211"/>
                  </a:lnTo>
                  <a:lnTo>
                    <a:pt x="40249" y="160963"/>
                  </a:lnTo>
                  <a:lnTo>
                    <a:pt x="39841" y="161684"/>
                  </a:lnTo>
                  <a:lnTo>
                    <a:pt x="39371" y="162405"/>
                  </a:lnTo>
                  <a:lnTo>
                    <a:pt x="38901" y="163095"/>
                  </a:lnTo>
                  <a:lnTo>
                    <a:pt x="38431" y="163784"/>
                  </a:lnTo>
                  <a:lnTo>
                    <a:pt x="37929" y="164474"/>
                  </a:lnTo>
                  <a:lnTo>
                    <a:pt x="37396" y="165132"/>
                  </a:lnTo>
                  <a:lnTo>
                    <a:pt x="36863" y="165759"/>
                  </a:lnTo>
                  <a:lnTo>
                    <a:pt x="36299" y="166386"/>
                  </a:lnTo>
                  <a:lnTo>
                    <a:pt x="35735" y="167013"/>
                  </a:lnTo>
                  <a:lnTo>
                    <a:pt x="35108" y="167609"/>
                  </a:lnTo>
                  <a:lnTo>
                    <a:pt x="34512" y="168204"/>
                  </a:lnTo>
                  <a:lnTo>
                    <a:pt x="33885" y="168768"/>
                  </a:lnTo>
                  <a:lnTo>
                    <a:pt x="33227" y="169301"/>
                  </a:lnTo>
                  <a:lnTo>
                    <a:pt x="32569" y="169834"/>
                  </a:lnTo>
                  <a:lnTo>
                    <a:pt x="31879" y="170336"/>
                  </a:lnTo>
                  <a:lnTo>
                    <a:pt x="31723" y="170461"/>
                  </a:lnTo>
                  <a:lnTo>
                    <a:pt x="31252" y="170242"/>
                  </a:lnTo>
                  <a:lnTo>
                    <a:pt x="29152" y="169113"/>
                  </a:lnTo>
                  <a:lnTo>
                    <a:pt x="27052" y="167922"/>
                  </a:lnTo>
                  <a:lnTo>
                    <a:pt x="24920" y="166700"/>
                  </a:lnTo>
                  <a:lnTo>
                    <a:pt x="22820" y="165508"/>
                  </a:lnTo>
                  <a:lnTo>
                    <a:pt x="20689" y="164349"/>
                  </a:lnTo>
                  <a:lnTo>
                    <a:pt x="19623" y="163816"/>
                  </a:lnTo>
                  <a:lnTo>
                    <a:pt x="18526" y="163283"/>
                  </a:lnTo>
                  <a:lnTo>
                    <a:pt x="17429" y="162750"/>
                  </a:lnTo>
                  <a:lnTo>
                    <a:pt x="16332" y="162280"/>
                  </a:lnTo>
                  <a:lnTo>
                    <a:pt x="15234" y="161841"/>
                  </a:lnTo>
                  <a:lnTo>
                    <a:pt x="14106" y="161433"/>
                  </a:lnTo>
                  <a:lnTo>
                    <a:pt x="13918" y="161402"/>
                  </a:lnTo>
                  <a:lnTo>
                    <a:pt x="13730" y="161433"/>
                  </a:lnTo>
                  <a:lnTo>
                    <a:pt x="13542" y="161496"/>
                  </a:lnTo>
                  <a:lnTo>
                    <a:pt x="13416" y="161622"/>
                  </a:lnTo>
                  <a:lnTo>
                    <a:pt x="13134" y="161904"/>
                  </a:lnTo>
                  <a:lnTo>
                    <a:pt x="13072" y="161998"/>
                  </a:lnTo>
                  <a:lnTo>
                    <a:pt x="13072" y="162060"/>
                  </a:lnTo>
                  <a:lnTo>
                    <a:pt x="13072" y="162154"/>
                  </a:lnTo>
                  <a:lnTo>
                    <a:pt x="13103" y="162217"/>
                  </a:lnTo>
                  <a:lnTo>
                    <a:pt x="13197" y="162437"/>
                  </a:lnTo>
                  <a:lnTo>
                    <a:pt x="13228" y="162499"/>
                  </a:lnTo>
                  <a:lnTo>
                    <a:pt x="13291" y="162531"/>
                  </a:lnTo>
                  <a:lnTo>
                    <a:pt x="13416" y="162531"/>
                  </a:lnTo>
                  <a:lnTo>
                    <a:pt x="13573" y="162468"/>
                  </a:lnTo>
                  <a:lnTo>
                    <a:pt x="13636" y="162468"/>
                  </a:lnTo>
                  <a:lnTo>
                    <a:pt x="13667" y="162405"/>
                  </a:lnTo>
                  <a:lnTo>
                    <a:pt x="14200" y="162875"/>
                  </a:lnTo>
                  <a:lnTo>
                    <a:pt x="14921" y="163440"/>
                  </a:lnTo>
                  <a:lnTo>
                    <a:pt x="15579" y="163910"/>
                  </a:lnTo>
                  <a:lnTo>
                    <a:pt x="15987" y="164161"/>
                  </a:lnTo>
                  <a:lnTo>
                    <a:pt x="18745" y="165728"/>
                  </a:lnTo>
                  <a:lnTo>
                    <a:pt x="21504" y="167295"/>
                  </a:lnTo>
                  <a:lnTo>
                    <a:pt x="26738" y="170242"/>
                  </a:lnTo>
                  <a:lnTo>
                    <a:pt x="29372" y="171684"/>
                  </a:lnTo>
                  <a:lnTo>
                    <a:pt x="30688" y="172405"/>
                  </a:lnTo>
                  <a:lnTo>
                    <a:pt x="32036" y="173094"/>
                  </a:lnTo>
                  <a:lnTo>
                    <a:pt x="34450" y="174285"/>
                  </a:lnTo>
                  <a:lnTo>
                    <a:pt x="35703" y="174850"/>
                  </a:lnTo>
                  <a:lnTo>
                    <a:pt x="36926" y="175414"/>
                  </a:lnTo>
                  <a:lnTo>
                    <a:pt x="38211" y="175947"/>
                  </a:lnTo>
                  <a:lnTo>
                    <a:pt x="39465" y="176448"/>
                  </a:lnTo>
                  <a:lnTo>
                    <a:pt x="40782" y="176919"/>
                  </a:lnTo>
                  <a:lnTo>
                    <a:pt x="42067" y="177357"/>
                  </a:lnTo>
                  <a:lnTo>
                    <a:pt x="43383" y="177765"/>
                  </a:lnTo>
                  <a:lnTo>
                    <a:pt x="44700" y="178110"/>
                  </a:lnTo>
                  <a:lnTo>
                    <a:pt x="46016" y="178423"/>
                  </a:lnTo>
                  <a:lnTo>
                    <a:pt x="47364" y="178705"/>
                  </a:lnTo>
                  <a:lnTo>
                    <a:pt x="48681" y="178893"/>
                  </a:lnTo>
                  <a:lnTo>
                    <a:pt x="50029" y="179050"/>
                  </a:lnTo>
                  <a:lnTo>
                    <a:pt x="51408" y="179144"/>
                  </a:lnTo>
                  <a:lnTo>
                    <a:pt x="52756" y="179175"/>
                  </a:lnTo>
                  <a:lnTo>
                    <a:pt x="53007" y="179144"/>
                  </a:lnTo>
                  <a:lnTo>
                    <a:pt x="53195" y="179081"/>
                  </a:lnTo>
                  <a:lnTo>
                    <a:pt x="53383" y="178987"/>
                  </a:lnTo>
                  <a:lnTo>
                    <a:pt x="53508" y="178862"/>
                  </a:lnTo>
                  <a:lnTo>
                    <a:pt x="53633" y="178705"/>
                  </a:lnTo>
                  <a:lnTo>
                    <a:pt x="53696" y="178549"/>
                  </a:lnTo>
                  <a:lnTo>
                    <a:pt x="53759" y="178360"/>
                  </a:lnTo>
                  <a:lnTo>
                    <a:pt x="53759" y="178172"/>
                  </a:lnTo>
                  <a:lnTo>
                    <a:pt x="53728" y="177984"/>
                  </a:lnTo>
                  <a:lnTo>
                    <a:pt x="53696" y="177796"/>
                  </a:lnTo>
                  <a:lnTo>
                    <a:pt x="53602" y="177639"/>
                  </a:lnTo>
                  <a:lnTo>
                    <a:pt x="53508" y="177483"/>
                  </a:lnTo>
                  <a:lnTo>
                    <a:pt x="53351" y="177326"/>
                  </a:lnTo>
                  <a:lnTo>
                    <a:pt x="53195" y="177201"/>
                  </a:lnTo>
                  <a:lnTo>
                    <a:pt x="52975" y="177138"/>
                  </a:lnTo>
                  <a:lnTo>
                    <a:pt x="52756" y="177075"/>
                  </a:lnTo>
                  <a:lnTo>
                    <a:pt x="52317" y="177013"/>
                  </a:lnTo>
                  <a:lnTo>
                    <a:pt x="52505" y="175790"/>
                  </a:lnTo>
                  <a:lnTo>
                    <a:pt x="52756" y="174568"/>
                  </a:lnTo>
                  <a:lnTo>
                    <a:pt x="53038" y="173345"/>
                  </a:lnTo>
                  <a:lnTo>
                    <a:pt x="53414" y="172123"/>
                  </a:lnTo>
                  <a:lnTo>
                    <a:pt x="53633" y="171558"/>
                  </a:lnTo>
                  <a:lnTo>
                    <a:pt x="53853" y="170963"/>
                  </a:lnTo>
                  <a:lnTo>
                    <a:pt x="54104" y="170398"/>
                  </a:lnTo>
                  <a:lnTo>
                    <a:pt x="54386" y="169834"/>
                  </a:lnTo>
                  <a:lnTo>
                    <a:pt x="54668" y="169270"/>
                  </a:lnTo>
                  <a:lnTo>
                    <a:pt x="54981" y="168768"/>
                  </a:lnTo>
                  <a:lnTo>
                    <a:pt x="55295" y="168236"/>
                  </a:lnTo>
                  <a:lnTo>
                    <a:pt x="55640" y="167734"/>
                  </a:lnTo>
                  <a:lnTo>
                    <a:pt x="56016" y="167264"/>
                  </a:lnTo>
                  <a:lnTo>
                    <a:pt x="56423" y="166825"/>
                  </a:lnTo>
                  <a:lnTo>
                    <a:pt x="56831" y="166386"/>
                  </a:lnTo>
                  <a:lnTo>
                    <a:pt x="57301" y="165979"/>
                  </a:lnTo>
                  <a:lnTo>
                    <a:pt x="57771" y="165602"/>
                  </a:lnTo>
                  <a:lnTo>
                    <a:pt x="58241" y="165226"/>
                  </a:lnTo>
                  <a:lnTo>
                    <a:pt x="58774" y="164913"/>
                  </a:lnTo>
                  <a:lnTo>
                    <a:pt x="59339" y="164631"/>
                  </a:lnTo>
                  <a:lnTo>
                    <a:pt x="59903" y="164349"/>
                  </a:lnTo>
                  <a:lnTo>
                    <a:pt x="60530" y="164129"/>
                  </a:lnTo>
                  <a:lnTo>
                    <a:pt x="61157" y="163941"/>
                  </a:lnTo>
                  <a:lnTo>
                    <a:pt x="61815" y="163784"/>
                  </a:lnTo>
                  <a:lnTo>
                    <a:pt x="62504" y="163659"/>
                  </a:lnTo>
                  <a:lnTo>
                    <a:pt x="63257" y="163565"/>
                  </a:lnTo>
                  <a:lnTo>
                    <a:pt x="64009" y="163534"/>
                  </a:lnTo>
                  <a:lnTo>
                    <a:pt x="64981" y="163534"/>
                  </a:lnTo>
                  <a:lnTo>
                    <a:pt x="65138" y="163502"/>
                  </a:lnTo>
                  <a:lnTo>
                    <a:pt x="65263" y="163440"/>
                  </a:lnTo>
                  <a:lnTo>
                    <a:pt x="65388" y="163346"/>
                  </a:lnTo>
                  <a:lnTo>
                    <a:pt x="65514" y="163252"/>
                  </a:lnTo>
                  <a:lnTo>
                    <a:pt x="65608" y="163126"/>
                  </a:lnTo>
                  <a:lnTo>
                    <a:pt x="65702" y="163001"/>
                  </a:lnTo>
                  <a:lnTo>
                    <a:pt x="65764" y="162875"/>
                  </a:lnTo>
                  <a:lnTo>
                    <a:pt x="66047" y="162248"/>
                  </a:lnTo>
                  <a:lnTo>
                    <a:pt x="66329" y="161622"/>
                  </a:lnTo>
                  <a:lnTo>
                    <a:pt x="66642" y="160995"/>
                  </a:lnTo>
                  <a:lnTo>
                    <a:pt x="66987" y="160368"/>
                  </a:lnTo>
                  <a:lnTo>
                    <a:pt x="67332" y="159741"/>
                  </a:lnTo>
                  <a:lnTo>
                    <a:pt x="67708" y="159145"/>
                  </a:lnTo>
                  <a:lnTo>
                    <a:pt x="68115" y="158550"/>
                  </a:lnTo>
                  <a:lnTo>
                    <a:pt x="68523" y="157985"/>
                  </a:lnTo>
                  <a:lnTo>
                    <a:pt x="68962" y="157421"/>
                  </a:lnTo>
                  <a:lnTo>
                    <a:pt x="69432" y="156857"/>
                  </a:lnTo>
                  <a:lnTo>
                    <a:pt x="69902" y="156324"/>
                  </a:lnTo>
                  <a:lnTo>
                    <a:pt x="70404" y="155791"/>
                  </a:lnTo>
                  <a:lnTo>
                    <a:pt x="70905" y="155290"/>
                  </a:lnTo>
                  <a:lnTo>
                    <a:pt x="71438" y="154788"/>
                  </a:lnTo>
                  <a:lnTo>
                    <a:pt x="72002" y="154349"/>
                  </a:lnTo>
                  <a:lnTo>
                    <a:pt x="72567" y="153910"/>
                  </a:lnTo>
                  <a:lnTo>
                    <a:pt x="73162" y="153471"/>
                  </a:lnTo>
                  <a:lnTo>
                    <a:pt x="73758" y="153095"/>
                  </a:lnTo>
                  <a:lnTo>
                    <a:pt x="74385" y="152719"/>
                  </a:lnTo>
                  <a:lnTo>
                    <a:pt x="75012" y="152406"/>
                  </a:lnTo>
                  <a:lnTo>
                    <a:pt x="75670" y="152092"/>
                  </a:lnTo>
                  <a:lnTo>
                    <a:pt x="76328" y="151810"/>
                  </a:lnTo>
                  <a:lnTo>
                    <a:pt x="77018" y="151591"/>
                  </a:lnTo>
                  <a:lnTo>
                    <a:pt x="77739" y="151371"/>
                  </a:lnTo>
                  <a:lnTo>
                    <a:pt x="78428" y="151215"/>
                  </a:lnTo>
                  <a:lnTo>
                    <a:pt x="79181" y="151089"/>
                  </a:lnTo>
                  <a:lnTo>
                    <a:pt x="79902" y="150995"/>
                  </a:lnTo>
                  <a:lnTo>
                    <a:pt x="80685" y="150932"/>
                  </a:lnTo>
                  <a:lnTo>
                    <a:pt x="81438" y="150932"/>
                  </a:lnTo>
                  <a:lnTo>
                    <a:pt x="82221" y="150964"/>
                  </a:lnTo>
                  <a:lnTo>
                    <a:pt x="83036" y="151058"/>
                  </a:lnTo>
                  <a:lnTo>
                    <a:pt x="83851" y="151183"/>
                  </a:lnTo>
                  <a:lnTo>
                    <a:pt x="84666" y="151340"/>
                  </a:lnTo>
                  <a:lnTo>
                    <a:pt x="85450" y="151559"/>
                  </a:lnTo>
                  <a:lnTo>
                    <a:pt x="86202" y="151810"/>
                  </a:lnTo>
                  <a:lnTo>
                    <a:pt x="86923" y="152092"/>
                  </a:lnTo>
                  <a:lnTo>
                    <a:pt x="87581" y="152406"/>
                  </a:lnTo>
                  <a:lnTo>
                    <a:pt x="88208" y="152782"/>
                  </a:lnTo>
                  <a:lnTo>
                    <a:pt x="88804" y="153158"/>
                  </a:lnTo>
                  <a:lnTo>
                    <a:pt x="89368" y="153566"/>
                  </a:lnTo>
                  <a:lnTo>
                    <a:pt x="89870" y="154004"/>
                  </a:lnTo>
                  <a:lnTo>
                    <a:pt x="90371" y="154475"/>
                  </a:lnTo>
                  <a:lnTo>
                    <a:pt x="90810" y="154945"/>
                  </a:lnTo>
                  <a:lnTo>
                    <a:pt x="91218" y="155478"/>
                  </a:lnTo>
                  <a:lnTo>
                    <a:pt x="91594" y="156011"/>
                  </a:lnTo>
                  <a:lnTo>
                    <a:pt x="91970" y="156543"/>
                  </a:lnTo>
                  <a:lnTo>
                    <a:pt x="92283" y="157139"/>
                  </a:lnTo>
                  <a:lnTo>
                    <a:pt x="92565" y="157735"/>
                  </a:lnTo>
                  <a:lnTo>
                    <a:pt x="92816" y="158330"/>
                  </a:lnTo>
                  <a:lnTo>
                    <a:pt x="93067" y="158957"/>
                  </a:lnTo>
                  <a:lnTo>
                    <a:pt x="93255" y="159584"/>
                  </a:lnTo>
                  <a:lnTo>
                    <a:pt x="93443" y="160242"/>
                  </a:lnTo>
                  <a:lnTo>
                    <a:pt x="93600" y="160901"/>
                  </a:lnTo>
                  <a:lnTo>
                    <a:pt x="93694" y="161559"/>
                  </a:lnTo>
                  <a:lnTo>
                    <a:pt x="93819" y="162248"/>
                  </a:lnTo>
                  <a:lnTo>
                    <a:pt x="93882" y="162907"/>
                  </a:lnTo>
                  <a:lnTo>
                    <a:pt x="93913" y="163596"/>
                  </a:lnTo>
                  <a:lnTo>
                    <a:pt x="93945" y="164286"/>
                  </a:lnTo>
                  <a:lnTo>
                    <a:pt x="93945" y="164976"/>
                  </a:lnTo>
                  <a:lnTo>
                    <a:pt x="93945" y="165665"/>
                  </a:lnTo>
                  <a:lnTo>
                    <a:pt x="93882" y="166355"/>
                  </a:lnTo>
                  <a:lnTo>
                    <a:pt x="93819" y="167044"/>
                  </a:lnTo>
                  <a:lnTo>
                    <a:pt x="93757" y="167703"/>
                  </a:lnTo>
                  <a:lnTo>
                    <a:pt x="93663" y="168392"/>
                  </a:lnTo>
                  <a:lnTo>
                    <a:pt x="93631" y="168643"/>
                  </a:lnTo>
                  <a:lnTo>
                    <a:pt x="93694" y="168863"/>
                  </a:lnTo>
                  <a:lnTo>
                    <a:pt x="93788" y="169051"/>
                  </a:lnTo>
                  <a:lnTo>
                    <a:pt x="93913" y="169239"/>
                  </a:lnTo>
                  <a:lnTo>
                    <a:pt x="94101" y="169364"/>
                  </a:lnTo>
                  <a:lnTo>
                    <a:pt x="94321" y="169427"/>
                  </a:lnTo>
                  <a:lnTo>
                    <a:pt x="94572" y="169489"/>
                  </a:lnTo>
                  <a:lnTo>
                    <a:pt x="94854" y="169458"/>
                  </a:lnTo>
                  <a:lnTo>
                    <a:pt x="95763" y="169458"/>
                  </a:lnTo>
                  <a:lnTo>
                    <a:pt x="96045" y="169521"/>
                  </a:lnTo>
                  <a:lnTo>
                    <a:pt x="96327" y="169583"/>
                  </a:lnTo>
                  <a:lnTo>
                    <a:pt x="96609" y="169678"/>
                  </a:lnTo>
                  <a:lnTo>
                    <a:pt x="96891" y="169803"/>
                  </a:lnTo>
                  <a:lnTo>
                    <a:pt x="97173" y="169928"/>
                  </a:lnTo>
                  <a:lnTo>
                    <a:pt x="97706" y="170242"/>
                  </a:lnTo>
                  <a:lnTo>
                    <a:pt x="98208" y="170618"/>
                  </a:lnTo>
                  <a:lnTo>
                    <a:pt x="98678" y="171057"/>
                  </a:lnTo>
                  <a:lnTo>
                    <a:pt x="99117" y="171527"/>
                  </a:lnTo>
                  <a:lnTo>
                    <a:pt x="99524" y="172028"/>
                  </a:lnTo>
                  <a:lnTo>
                    <a:pt x="99900" y="172530"/>
                  </a:lnTo>
                  <a:lnTo>
                    <a:pt x="100277" y="173063"/>
                  </a:lnTo>
                  <a:lnTo>
                    <a:pt x="100590" y="173596"/>
                  </a:lnTo>
                  <a:lnTo>
                    <a:pt x="100872" y="174129"/>
                  </a:lnTo>
                  <a:lnTo>
                    <a:pt x="101123" y="174662"/>
                  </a:lnTo>
                  <a:lnTo>
                    <a:pt x="101311" y="175132"/>
                  </a:lnTo>
                  <a:lnTo>
                    <a:pt x="101499" y="175571"/>
                  </a:lnTo>
                  <a:lnTo>
                    <a:pt x="101719" y="176417"/>
                  </a:lnTo>
                  <a:lnTo>
                    <a:pt x="101907" y="177263"/>
                  </a:lnTo>
                  <a:lnTo>
                    <a:pt x="102001" y="178078"/>
                  </a:lnTo>
                  <a:lnTo>
                    <a:pt x="102032" y="178925"/>
                  </a:lnTo>
                  <a:lnTo>
                    <a:pt x="102032" y="179771"/>
                  </a:lnTo>
                  <a:lnTo>
                    <a:pt x="101938" y="180586"/>
                  </a:lnTo>
                  <a:lnTo>
                    <a:pt x="101813" y="181432"/>
                  </a:lnTo>
                  <a:lnTo>
                    <a:pt x="101625" y="182279"/>
                  </a:lnTo>
                  <a:lnTo>
                    <a:pt x="99180" y="182404"/>
                  </a:lnTo>
                  <a:lnTo>
                    <a:pt x="96735" y="182529"/>
                  </a:lnTo>
                  <a:lnTo>
                    <a:pt x="96891" y="181997"/>
                  </a:lnTo>
                  <a:lnTo>
                    <a:pt x="97017" y="181432"/>
                  </a:lnTo>
                  <a:lnTo>
                    <a:pt x="97142" y="180899"/>
                  </a:lnTo>
                  <a:lnTo>
                    <a:pt x="97236" y="180335"/>
                  </a:lnTo>
                  <a:lnTo>
                    <a:pt x="97299" y="179771"/>
                  </a:lnTo>
                  <a:lnTo>
                    <a:pt x="97330" y="179238"/>
                  </a:lnTo>
                  <a:lnTo>
                    <a:pt x="97330" y="178674"/>
                  </a:lnTo>
                  <a:lnTo>
                    <a:pt x="97299" y="178110"/>
                  </a:lnTo>
                  <a:lnTo>
                    <a:pt x="97205" y="177577"/>
                  </a:lnTo>
                  <a:lnTo>
                    <a:pt x="97111" y="177044"/>
                  </a:lnTo>
                  <a:lnTo>
                    <a:pt x="96954" y="176511"/>
                  </a:lnTo>
                  <a:lnTo>
                    <a:pt x="96735" y="176009"/>
                  </a:lnTo>
                  <a:lnTo>
                    <a:pt x="96484" y="175539"/>
                  </a:lnTo>
                  <a:lnTo>
                    <a:pt x="96170" y="175069"/>
                  </a:lnTo>
                  <a:lnTo>
                    <a:pt x="95825" y="174599"/>
                  </a:lnTo>
                  <a:lnTo>
                    <a:pt x="95387" y="174191"/>
                  </a:lnTo>
                  <a:lnTo>
                    <a:pt x="95073" y="173909"/>
                  </a:lnTo>
                  <a:lnTo>
                    <a:pt x="94760" y="173658"/>
                  </a:lnTo>
                  <a:lnTo>
                    <a:pt x="94415" y="173439"/>
                  </a:lnTo>
                  <a:lnTo>
                    <a:pt x="94070" y="173220"/>
                  </a:lnTo>
                  <a:lnTo>
                    <a:pt x="93694" y="173000"/>
                  </a:lnTo>
                  <a:lnTo>
                    <a:pt x="93318" y="172812"/>
                  </a:lnTo>
                  <a:lnTo>
                    <a:pt x="92910" y="172655"/>
                  </a:lnTo>
                  <a:lnTo>
                    <a:pt x="92503" y="172530"/>
                  </a:lnTo>
                  <a:lnTo>
                    <a:pt x="92127" y="172405"/>
                  </a:lnTo>
                  <a:lnTo>
                    <a:pt x="91719" y="172311"/>
                  </a:lnTo>
                  <a:lnTo>
                    <a:pt x="91312" y="172279"/>
                  </a:lnTo>
                  <a:lnTo>
                    <a:pt x="90904" y="172248"/>
                  </a:lnTo>
                  <a:lnTo>
                    <a:pt x="90497" y="172248"/>
                  </a:lnTo>
                  <a:lnTo>
                    <a:pt x="90089" y="172311"/>
                  </a:lnTo>
                  <a:lnTo>
                    <a:pt x="89713" y="172405"/>
                  </a:lnTo>
                  <a:lnTo>
                    <a:pt x="89337" y="172530"/>
                  </a:lnTo>
                  <a:lnTo>
                    <a:pt x="89337" y="171433"/>
                  </a:lnTo>
                  <a:lnTo>
                    <a:pt x="89274" y="170336"/>
                  </a:lnTo>
                  <a:lnTo>
                    <a:pt x="89149" y="169270"/>
                  </a:lnTo>
                  <a:lnTo>
                    <a:pt x="88961" y="168204"/>
                  </a:lnTo>
                  <a:lnTo>
                    <a:pt x="88835" y="167671"/>
                  </a:lnTo>
                  <a:lnTo>
                    <a:pt x="88710" y="167138"/>
                  </a:lnTo>
                  <a:lnTo>
                    <a:pt x="88522" y="166606"/>
                  </a:lnTo>
                  <a:lnTo>
                    <a:pt x="88365" y="166104"/>
                  </a:lnTo>
                  <a:lnTo>
                    <a:pt x="88146" y="165602"/>
                  </a:lnTo>
                  <a:lnTo>
                    <a:pt x="87926" y="165132"/>
                  </a:lnTo>
                  <a:lnTo>
                    <a:pt x="87675" y="164631"/>
                  </a:lnTo>
                  <a:lnTo>
                    <a:pt x="87425" y="164192"/>
                  </a:lnTo>
                  <a:lnTo>
                    <a:pt x="87143" y="163722"/>
                  </a:lnTo>
                  <a:lnTo>
                    <a:pt x="86829" y="163283"/>
                  </a:lnTo>
                  <a:lnTo>
                    <a:pt x="86516" y="162875"/>
                  </a:lnTo>
                  <a:lnTo>
                    <a:pt x="86171" y="162468"/>
                  </a:lnTo>
                  <a:lnTo>
                    <a:pt x="85795" y="162092"/>
                  </a:lnTo>
                  <a:lnTo>
                    <a:pt x="85387" y="161716"/>
                  </a:lnTo>
                  <a:lnTo>
                    <a:pt x="84980" y="161371"/>
                  </a:lnTo>
                  <a:lnTo>
                    <a:pt x="84541" y="161026"/>
                  </a:lnTo>
                  <a:lnTo>
                    <a:pt x="84071" y="160744"/>
                  </a:lnTo>
                  <a:lnTo>
                    <a:pt x="83569" y="160462"/>
                  </a:lnTo>
                  <a:lnTo>
                    <a:pt x="83068" y="160211"/>
                  </a:lnTo>
                  <a:lnTo>
                    <a:pt x="82503" y="159960"/>
                  </a:lnTo>
                  <a:lnTo>
                    <a:pt x="81939" y="159772"/>
                  </a:lnTo>
                  <a:lnTo>
                    <a:pt x="81344" y="159584"/>
                  </a:lnTo>
                  <a:lnTo>
                    <a:pt x="80717" y="159427"/>
                  </a:lnTo>
                  <a:lnTo>
                    <a:pt x="80090" y="159333"/>
                  </a:lnTo>
                  <a:lnTo>
                    <a:pt x="79463" y="159239"/>
                  </a:lnTo>
                  <a:lnTo>
                    <a:pt x="78836" y="159208"/>
                  </a:lnTo>
                  <a:lnTo>
                    <a:pt x="78272" y="159208"/>
                  </a:lnTo>
                  <a:lnTo>
                    <a:pt x="77676" y="159239"/>
                  </a:lnTo>
                  <a:lnTo>
                    <a:pt x="77112" y="159302"/>
                  </a:lnTo>
                  <a:lnTo>
                    <a:pt x="76579" y="159396"/>
                  </a:lnTo>
                  <a:lnTo>
                    <a:pt x="76046" y="159521"/>
                  </a:lnTo>
                  <a:lnTo>
                    <a:pt x="75544" y="159647"/>
                  </a:lnTo>
                  <a:lnTo>
                    <a:pt x="75043" y="159835"/>
                  </a:lnTo>
                  <a:lnTo>
                    <a:pt x="74541" y="160054"/>
                  </a:lnTo>
                  <a:lnTo>
                    <a:pt x="74071" y="160274"/>
                  </a:lnTo>
                  <a:lnTo>
                    <a:pt x="73632" y="160556"/>
                  </a:lnTo>
                  <a:lnTo>
                    <a:pt x="73194" y="160838"/>
                  </a:lnTo>
                  <a:lnTo>
                    <a:pt x="72755" y="161120"/>
                  </a:lnTo>
                  <a:lnTo>
                    <a:pt x="72347" y="161465"/>
                  </a:lnTo>
                  <a:lnTo>
                    <a:pt x="71940" y="161810"/>
                  </a:lnTo>
                  <a:lnTo>
                    <a:pt x="71564" y="162154"/>
                  </a:lnTo>
                  <a:lnTo>
                    <a:pt x="71187" y="162531"/>
                  </a:lnTo>
                  <a:lnTo>
                    <a:pt x="70811" y="162907"/>
                  </a:lnTo>
                  <a:lnTo>
                    <a:pt x="70466" y="163314"/>
                  </a:lnTo>
                  <a:lnTo>
                    <a:pt x="69808" y="164161"/>
                  </a:lnTo>
                  <a:lnTo>
                    <a:pt x="69213" y="165070"/>
                  </a:lnTo>
                  <a:lnTo>
                    <a:pt x="68648" y="165979"/>
                  </a:lnTo>
                  <a:lnTo>
                    <a:pt x="68147" y="166888"/>
                  </a:lnTo>
                  <a:lnTo>
                    <a:pt x="67708" y="167859"/>
                  </a:lnTo>
                  <a:lnTo>
                    <a:pt x="67269" y="168768"/>
                  </a:lnTo>
                  <a:lnTo>
                    <a:pt x="66736" y="168737"/>
                  </a:lnTo>
                  <a:lnTo>
                    <a:pt x="66203" y="168706"/>
                  </a:lnTo>
                  <a:lnTo>
                    <a:pt x="65702" y="168706"/>
                  </a:lnTo>
                  <a:lnTo>
                    <a:pt x="65232" y="168737"/>
                  </a:lnTo>
                  <a:lnTo>
                    <a:pt x="64730" y="168831"/>
                  </a:lnTo>
                  <a:lnTo>
                    <a:pt x="64291" y="168925"/>
                  </a:lnTo>
                  <a:lnTo>
                    <a:pt x="63852" y="169051"/>
                  </a:lnTo>
                  <a:lnTo>
                    <a:pt x="63414" y="169207"/>
                  </a:lnTo>
                  <a:lnTo>
                    <a:pt x="63006" y="169395"/>
                  </a:lnTo>
                  <a:lnTo>
                    <a:pt x="62599" y="169583"/>
                  </a:lnTo>
                  <a:lnTo>
                    <a:pt x="62222" y="169834"/>
                  </a:lnTo>
                  <a:lnTo>
                    <a:pt x="61846" y="170085"/>
                  </a:lnTo>
                  <a:lnTo>
                    <a:pt x="61501" y="170336"/>
                  </a:lnTo>
                  <a:lnTo>
                    <a:pt x="61188" y="170649"/>
                  </a:lnTo>
                  <a:lnTo>
                    <a:pt x="60874" y="170963"/>
                  </a:lnTo>
                  <a:lnTo>
                    <a:pt x="60561" y="171276"/>
                  </a:lnTo>
                  <a:lnTo>
                    <a:pt x="60279" y="171621"/>
                  </a:lnTo>
                  <a:lnTo>
                    <a:pt x="60028" y="171997"/>
                  </a:lnTo>
                  <a:lnTo>
                    <a:pt x="59777" y="172373"/>
                  </a:lnTo>
                  <a:lnTo>
                    <a:pt x="59558" y="172749"/>
                  </a:lnTo>
                  <a:lnTo>
                    <a:pt x="59339" y="173157"/>
                  </a:lnTo>
                  <a:lnTo>
                    <a:pt x="59150" y="173564"/>
                  </a:lnTo>
                  <a:lnTo>
                    <a:pt x="58962" y="174003"/>
                  </a:lnTo>
                  <a:lnTo>
                    <a:pt x="58806" y="174411"/>
                  </a:lnTo>
                  <a:lnTo>
                    <a:pt x="58680" y="174850"/>
                  </a:lnTo>
                  <a:lnTo>
                    <a:pt x="58555" y="175289"/>
                  </a:lnTo>
                  <a:lnTo>
                    <a:pt x="58461" y="175727"/>
                  </a:lnTo>
                  <a:lnTo>
                    <a:pt x="58398" y="176198"/>
                  </a:lnTo>
                  <a:lnTo>
                    <a:pt x="58335" y="176636"/>
                  </a:lnTo>
                  <a:lnTo>
                    <a:pt x="58273" y="177075"/>
                  </a:lnTo>
                  <a:lnTo>
                    <a:pt x="58273" y="177545"/>
                  </a:lnTo>
                  <a:lnTo>
                    <a:pt x="58241" y="177984"/>
                  </a:lnTo>
                  <a:lnTo>
                    <a:pt x="57207" y="177922"/>
                  </a:lnTo>
                  <a:lnTo>
                    <a:pt x="56173" y="177922"/>
                  </a:lnTo>
                  <a:lnTo>
                    <a:pt x="56016" y="177953"/>
                  </a:lnTo>
                  <a:lnTo>
                    <a:pt x="55890" y="178016"/>
                  </a:lnTo>
                  <a:lnTo>
                    <a:pt x="55828" y="178141"/>
                  </a:lnTo>
                  <a:lnTo>
                    <a:pt x="55765" y="178266"/>
                  </a:lnTo>
                  <a:lnTo>
                    <a:pt x="55765" y="178423"/>
                  </a:lnTo>
                  <a:lnTo>
                    <a:pt x="55828" y="178549"/>
                  </a:lnTo>
                  <a:lnTo>
                    <a:pt x="55922" y="178674"/>
                  </a:lnTo>
                  <a:lnTo>
                    <a:pt x="56079" y="178737"/>
                  </a:lnTo>
                  <a:lnTo>
                    <a:pt x="58586" y="179426"/>
                  </a:lnTo>
                  <a:lnTo>
                    <a:pt x="58712" y="179458"/>
                  </a:lnTo>
                  <a:lnTo>
                    <a:pt x="58837" y="179489"/>
                  </a:lnTo>
                  <a:lnTo>
                    <a:pt x="63069" y="180586"/>
                  </a:lnTo>
                  <a:lnTo>
                    <a:pt x="65169" y="181119"/>
                  </a:lnTo>
                  <a:lnTo>
                    <a:pt x="67269" y="181620"/>
                  </a:lnTo>
                  <a:lnTo>
                    <a:pt x="69369" y="182122"/>
                  </a:lnTo>
                  <a:lnTo>
                    <a:pt x="71469" y="182592"/>
                  </a:lnTo>
                  <a:lnTo>
                    <a:pt x="73570" y="183000"/>
                  </a:lnTo>
                  <a:lnTo>
                    <a:pt x="75701" y="183407"/>
                  </a:lnTo>
                  <a:lnTo>
                    <a:pt x="77833" y="183783"/>
                  </a:lnTo>
                  <a:lnTo>
                    <a:pt x="79964" y="184097"/>
                  </a:lnTo>
                  <a:lnTo>
                    <a:pt x="82096" y="184379"/>
                  </a:lnTo>
                  <a:lnTo>
                    <a:pt x="84227" y="184630"/>
                  </a:lnTo>
                  <a:lnTo>
                    <a:pt x="86390" y="184818"/>
                  </a:lnTo>
                  <a:lnTo>
                    <a:pt x="88585" y="184943"/>
                  </a:lnTo>
                  <a:lnTo>
                    <a:pt x="90747" y="185037"/>
                  </a:lnTo>
                  <a:lnTo>
                    <a:pt x="92973" y="185037"/>
                  </a:lnTo>
                  <a:lnTo>
                    <a:pt x="95387" y="185006"/>
                  </a:lnTo>
                  <a:lnTo>
                    <a:pt x="97832" y="184943"/>
                  </a:lnTo>
                  <a:lnTo>
                    <a:pt x="100277" y="184849"/>
                  </a:lnTo>
                  <a:lnTo>
                    <a:pt x="102690" y="184724"/>
                  </a:lnTo>
                  <a:lnTo>
                    <a:pt x="105135" y="184567"/>
                  </a:lnTo>
                  <a:lnTo>
                    <a:pt x="107580" y="184379"/>
                  </a:lnTo>
                  <a:lnTo>
                    <a:pt x="112470" y="183940"/>
                  </a:lnTo>
                  <a:lnTo>
                    <a:pt x="122219" y="183031"/>
                  </a:lnTo>
                  <a:lnTo>
                    <a:pt x="127078" y="182592"/>
                  </a:lnTo>
                  <a:lnTo>
                    <a:pt x="129523" y="182404"/>
                  </a:lnTo>
                  <a:lnTo>
                    <a:pt x="131936" y="182247"/>
                  </a:lnTo>
                  <a:lnTo>
                    <a:pt x="134256" y="182059"/>
                  </a:lnTo>
                  <a:lnTo>
                    <a:pt x="136544" y="181840"/>
                  </a:lnTo>
                  <a:lnTo>
                    <a:pt x="138832" y="181558"/>
                  </a:lnTo>
                  <a:lnTo>
                    <a:pt x="141089" y="181244"/>
                  </a:lnTo>
                  <a:lnTo>
                    <a:pt x="143315" y="180868"/>
                  </a:lnTo>
                  <a:lnTo>
                    <a:pt x="145541" y="180461"/>
                  </a:lnTo>
                  <a:lnTo>
                    <a:pt x="147735" y="179990"/>
                  </a:lnTo>
                  <a:lnTo>
                    <a:pt x="149929" y="179489"/>
                  </a:lnTo>
                  <a:lnTo>
                    <a:pt x="152092" y="178925"/>
                  </a:lnTo>
                  <a:lnTo>
                    <a:pt x="154286" y="178329"/>
                  </a:lnTo>
                  <a:lnTo>
                    <a:pt x="156449" y="177671"/>
                  </a:lnTo>
                  <a:lnTo>
                    <a:pt x="158581" y="176950"/>
                  </a:lnTo>
                  <a:lnTo>
                    <a:pt x="160743" y="176229"/>
                  </a:lnTo>
                  <a:lnTo>
                    <a:pt x="162875" y="175414"/>
                  </a:lnTo>
                  <a:lnTo>
                    <a:pt x="165038" y="174599"/>
                  </a:lnTo>
                  <a:lnTo>
                    <a:pt x="167201" y="173690"/>
                  </a:lnTo>
                  <a:lnTo>
                    <a:pt x="168737" y="173063"/>
                  </a:lnTo>
                  <a:lnTo>
                    <a:pt x="170367" y="172405"/>
                  </a:lnTo>
                  <a:lnTo>
                    <a:pt x="173815" y="170994"/>
                  </a:lnTo>
                  <a:lnTo>
                    <a:pt x="175570" y="170242"/>
                  </a:lnTo>
                  <a:lnTo>
                    <a:pt x="177357" y="169458"/>
                  </a:lnTo>
                  <a:lnTo>
                    <a:pt x="179112" y="168612"/>
                  </a:lnTo>
                  <a:lnTo>
                    <a:pt x="179990" y="168142"/>
                  </a:lnTo>
                  <a:lnTo>
                    <a:pt x="180836" y="167703"/>
                  </a:lnTo>
                  <a:lnTo>
                    <a:pt x="181714" y="167233"/>
                  </a:lnTo>
                  <a:lnTo>
                    <a:pt x="182529" y="166731"/>
                  </a:lnTo>
                  <a:lnTo>
                    <a:pt x="183344" y="166198"/>
                  </a:lnTo>
                  <a:lnTo>
                    <a:pt x="184159" y="165697"/>
                  </a:lnTo>
                  <a:lnTo>
                    <a:pt x="184911" y="165132"/>
                  </a:lnTo>
                  <a:lnTo>
                    <a:pt x="185664" y="164568"/>
                  </a:lnTo>
                  <a:lnTo>
                    <a:pt x="186385" y="163972"/>
                  </a:lnTo>
                  <a:lnTo>
                    <a:pt x="187074" y="163346"/>
                  </a:lnTo>
                  <a:lnTo>
                    <a:pt x="187733" y="162719"/>
                  </a:lnTo>
                  <a:lnTo>
                    <a:pt x="188359" y="162060"/>
                  </a:lnTo>
                  <a:lnTo>
                    <a:pt x="188924" y="161371"/>
                  </a:lnTo>
                  <a:lnTo>
                    <a:pt x="189488" y="160681"/>
                  </a:lnTo>
                  <a:lnTo>
                    <a:pt x="189958" y="159929"/>
                  </a:lnTo>
                  <a:lnTo>
                    <a:pt x="190428" y="159177"/>
                  </a:lnTo>
                  <a:lnTo>
                    <a:pt x="190836" y="158393"/>
                  </a:lnTo>
                  <a:lnTo>
                    <a:pt x="191181" y="157578"/>
                  </a:lnTo>
                  <a:lnTo>
                    <a:pt x="191212" y="157484"/>
                  </a:lnTo>
                  <a:lnTo>
                    <a:pt x="192528" y="159396"/>
                  </a:lnTo>
                  <a:lnTo>
                    <a:pt x="193845" y="161371"/>
                  </a:lnTo>
                  <a:lnTo>
                    <a:pt x="195130" y="163346"/>
                  </a:lnTo>
                  <a:lnTo>
                    <a:pt x="196353" y="165352"/>
                  </a:lnTo>
                  <a:lnTo>
                    <a:pt x="197513" y="167358"/>
                  </a:lnTo>
                  <a:lnTo>
                    <a:pt x="198045" y="168361"/>
                  </a:lnTo>
                  <a:lnTo>
                    <a:pt x="198578" y="169333"/>
                  </a:lnTo>
                  <a:lnTo>
                    <a:pt x="199049" y="170336"/>
                  </a:lnTo>
                  <a:lnTo>
                    <a:pt x="199519" y="171276"/>
                  </a:lnTo>
                  <a:lnTo>
                    <a:pt x="199926" y="172217"/>
                  </a:lnTo>
                  <a:lnTo>
                    <a:pt x="200334" y="173157"/>
                  </a:lnTo>
                  <a:lnTo>
                    <a:pt x="200679" y="174066"/>
                  </a:lnTo>
                  <a:lnTo>
                    <a:pt x="200961" y="174944"/>
                  </a:lnTo>
                  <a:lnTo>
                    <a:pt x="201243" y="175821"/>
                  </a:lnTo>
                  <a:lnTo>
                    <a:pt x="201431" y="176668"/>
                  </a:lnTo>
                  <a:lnTo>
                    <a:pt x="201619" y="177483"/>
                  </a:lnTo>
                  <a:lnTo>
                    <a:pt x="201713" y="178235"/>
                  </a:lnTo>
                  <a:lnTo>
                    <a:pt x="201776" y="178987"/>
                  </a:lnTo>
                  <a:lnTo>
                    <a:pt x="201776" y="179708"/>
                  </a:lnTo>
                  <a:lnTo>
                    <a:pt x="201713" y="180367"/>
                  </a:lnTo>
                  <a:lnTo>
                    <a:pt x="201588" y="180994"/>
                  </a:lnTo>
                  <a:lnTo>
                    <a:pt x="201494" y="181307"/>
                  </a:lnTo>
                  <a:lnTo>
                    <a:pt x="201368" y="181589"/>
                  </a:lnTo>
                  <a:lnTo>
                    <a:pt x="201274" y="181871"/>
                  </a:lnTo>
                  <a:lnTo>
                    <a:pt x="201117" y="182153"/>
                  </a:lnTo>
                  <a:lnTo>
                    <a:pt x="200961" y="182404"/>
                  </a:lnTo>
                  <a:lnTo>
                    <a:pt x="200804" y="182655"/>
                  </a:lnTo>
                  <a:lnTo>
                    <a:pt x="200584" y="182874"/>
                  </a:lnTo>
                  <a:lnTo>
                    <a:pt x="200396" y="183094"/>
                  </a:lnTo>
                  <a:lnTo>
                    <a:pt x="200146" y="183313"/>
                  </a:lnTo>
                  <a:lnTo>
                    <a:pt x="199895" y="183501"/>
                  </a:lnTo>
                  <a:lnTo>
                    <a:pt x="199644" y="183689"/>
                  </a:lnTo>
                  <a:lnTo>
                    <a:pt x="199331" y="183846"/>
                  </a:lnTo>
                  <a:lnTo>
                    <a:pt x="199143" y="183971"/>
                  </a:lnTo>
                  <a:lnTo>
                    <a:pt x="199017" y="184128"/>
                  </a:lnTo>
                  <a:lnTo>
                    <a:pt x="198923" y="184285"/>
                  </a:lnTo>
                  <a:lnTo>
                    <a:pt x="198860" y="184442"/>
                  </a:lnTo>
                  <a:lnTo>
                    <a:pt x="198860" y="184630"/>
                  </a:lnTo>
                  <a:lnTo>
                    <a:pt x="198860" y="184818"/>
                  </a:lnTo>
                  <a:lnTo>
                    <a:pt x="198923" y="184975"/>
                  </a:lnTo>
                  <a:lnTo>
                    <a:pt x="198986" y="185131"/>
                  </a:lnTo>
                  <a:lnTo>
                    <a:pt x="199111" y="185288"/>
                  </a:lnTo>
                  <a:lnTo>
                    <a:pt x="199237" y="185413"/>
                  </a:lnTo>
                  <a:lnTo>
                    <a:pt x="199393" y="185539"/>
                  </a:lnTo>
                  <a:lnTo>
                    <a:pt x="199550" y="185601"/>
                  </a:lnTo>
                  <a:lnTo>
                    <a:pt x="199738" y="185664"/>
                  </a:lnTo>
                  <a:lnTo>
                    <a:pt x="199926" y="185664"/>
                  </a:lnTo>
                  <a:lnTo>
                    <a:pt x="200114" y="185633"/>
                  </a:lnTo>
                  <a:lnTo>
                    <a:pt x="200334" y="185539"/>
                  </a:lnTo>
                  <a:lnTo>
                    <a:pt x="200741" y="185319"/>
                  </a:lnTo>
                  <a:lnTo>
                    <a:pt x="201117" y="185069"/>
                  </a:lnTo>
                  <a:lnTo>
                    <a:pt x="201462" y="184818"/>
                  </a:lnTo>
                  <a:lnTo>
                    <a:pt x="201807" y="184536"/>
                  </a:lnTo>
                  <a:lnTo>
                    <a:pt x="202089" y="184222"/>
                  </a:lnTo>
                  <a:lnTo>
                    <a:pt x="202371" y="183909"/>
                  </a:lnTo>
                  <a:lnTo>
                    <a:pt x="202591" y="183595"/>
                  </a:lnTo>
                  <a:lnTo>
                    <a:pt x="202810" y="183250"/>
                  </a:lnTo>
                  <a:lnTo>
                    <a:pt x="202998" y="182906"/>
                  </a:lnTo>
                  <a:lnTo>
                    <a:pt x="203186" y="182529"/>
                  </a:lnTo>
                  <a:lnTo>
                    <a:pt x="203312" y="182153"/>
                  </a:lnTo>
                  <a:lnTo>
                    <a:pt x="203437" y="181777"/>
                  </a:lnTo>
                  <a:lnTo>
                    <a:pt x="203562" y="181370"/>
                  </a:lnTo>
                  <a:lnTo>
                    <a:pt x="203625" y="180962"/>
                  </a:lnTo>
                  <a:lnTo>
                    <a:pt x="203688" y="180555"/>
                  </a:lnTo>
                  <a:lnTo>
                    <a:pt x="203719" y="180116"/>
                  </a:lnTo>
                  <a:lnTo>
                    <a:pt x="203750" y="179708"/>
                  </a:lnTo>
                  <a:lnTo>
                    <a:pt x="203750" y="179238"/>
                  </a:lnTo>
                  <a:lnTo>
                    <a:pt x="203688" y="178329"/>
                  </a:lnTo>
                  <a:lnTo>
                    <a:pt x="203562" y="177420"/>
                  </a:lnTo>
                  <a:lnTo>
                    <a:pt x="203374" y="176448"/>
                  </a:lnTo>
                  <a:lnTo>
                    <a:pt x="203155" y="175477"/>
                  </a:lnTo>
                  <a:lnTo>
                    <a:pt x="202873" y="174474"/>
                  </a:lnTo>
                  <a:lnTo>
                    <a:pt x="202528" y="173470"/>
                  </a:lnTo>
                  <a:lnTo>
                    <a:pt x="202152" y="172467"/>
                  </a:lnTo>
                  <a:lnTo>
                    <a:pt x="201713" y="171464"/>
                  </a:lnTo>
                  <a:lnTo>
                    <a:pt x="201274" y="170461"/>
                  </a:lnTo>
                  <a:lnTo>
                    <a:pt x="200804" y="169458"/>
                  </a:lnTo>
                  <a:lnTo>
                    <a:pt x="200334" y="168486"/>
                  </a:lnTo>
                  <a:lnTo>
                    <a:pt x="199801" y="167515"/>
                  </a:lnTo>
                  <a:lnTo>
                    <a:pt x="199299" y="166574"/>
                  </a:lnTo>
                  <a:lnTo>
                    <a:pt x="198265" y="164756"/>
                  </a:lnTo>
                  <a:lnTo>
                    <a:pt x="197230" y="163095"/>
                  </a:lnTo>
                  <a:lnTo>
                    <a:pt x="196259" y="161559"/>
                  </a:lnTo>
                  <a:lnTo>
                    <a:pt x="194723" y="159177"/>
                  </a:lnTo>
                  <a:lnTo>
                    <a:pt x="193281" y="157045"/>
                  </a:lnTo>
                  <a:lnTo>
                    <a:pt x="191839" y="154913"/>
                  </a:lnTo>
                  <a:lnTo>
                    <a:pt x="188861" y="150713"/>
                  </a:lnTo>
                  <a:lnTo>
                    <a:pt x="187388" y="148613"/>
                  </a:lnTo>
                  <a:lnTo>
                    <a:pt x="185914" y="146481"/>
                  </a:lnTo>
                  <a:lnTo>
                    <a:pt x="184473" y="144350"/>
                  </a:lnTo>
                  <a:lnTo>
                    <a:pt x="183062" y="142218"/>
                  </a:lnTo>
                  <a:lnTo>
                    <a:pt x="182341" y="141058"/>
                  </a:lnTo>
                  <a:lnTo>
                    <a:pt x="181620" y="139899"/>
                  </a:lnTo>
                  <a:lnTo>
                    <a:pt x="180962" y="138739"/>
                  </a:lnTo>
                  <a:lnTo>
                    <a:pt x="180272" y="137548"/>
                  </a:lnTo>
                  <a:lnTo>
                    <a:pt x="178987" y="135165"/>
                  </a:lnTo>
                  <a:lnTo>
                    <a:pt x="177764" y="132783"/>
                  </a:lnTo>
                  <a:lnTo>
                    <a:pt x="176573" y="130338"/>
                  </a:lnTo>
                  <a:lnTo>
                    <a:pt x="175413" y="127893"/>
                  </a:lnTo>
                  <a:lnTo>
                    <a:pt x="174316" y="125448"/>
                  </a:lnTo>
                  <a:lnTo>
                    <a:pt x="173188" y="122972"/>
                  </a:lnTo>
                  <a:lnTo>
                    <a:pt x="172059" y="120432"/>
                  </a:lnTo>
                  <a:lnTo>
                    <a:pt x="170900" y="117893"/>
                  </a:lnTo>
                  <a:lnTo>
                    <a:pt x="169708" y="115386"/>
                  </a:lnTo>
                  <a:lnTo>
                    <a:pt x="168486" y="112878"/>
                  </a:lnTo>
                  <a:lnTo>
                    <a:pt x="167232" y="110402"/>
                  </a:lnTo>
                  <a:lnTo>
                    <a:pt x="165947" y="107957"/>
                  </a:lnTo>
                  <a:lnTo>
                    <a:pt x="164568" y="105512"/>
                  </a:lnTo>
                  <a:lnTo>
                    <a:pt x="163878" y="104320"/>
                  </a:lnTo>
                  <a:lnTo>
                    <a:pt x="163157" y="103129"/>
                  </a:lnTo>
                  <a:lnTo>
                    <a:pt x="161652" y="100716"/>
                  </a:lnTo>
                  <a:lnTo>
                    <a:pt x="160117" y="98302"/>
                  </a:lnTo>
                  <a:lnTo>
                    <a:pt x="157013" y="93537"/>
                  </a:lnTo>
                  <a:lnTo>
                    <a:pt x="155477" y="91155"/>
                  </a:lnTo>
                  <a:lnTo>
                    <a:pt x="153973" y="88741"/>
                  </a:lnTo>
                  <a:lnTo>
                    <a:pt x="152499" y="86296"/>
                  </a:lnTo>
                  <a:lnTo>
                    <a:pt x="151810" y="85043"/>
                  </a:lnTo>
                  <a:lnTo>
                    <a:pt x="151120" y="83820"/>
                  </a:lnTo>
                  <a:lnTo>
                    <a:pt x="149804" y="81375"/>
                  </a:lnTo>
                  <a:lnTo>
                    <a:pt x="148550" y="78930"/>
                  </a:lnTo>
                  <a:lnTo>
                    <a:pt x="147327" y="76454"/>
                  </a:lnTo>
                  <a:lnTo>
                    <a:pt x="146105" y="73977"/>
                  </a:lnTo>
                  <a:lnTo>
                    <a:pt x="143754" y="69056"/>
                  </a:lnTo>
                  <a:lnTo>
                    <a:pt x="141372" y="64135"/>
                  </a:lnTo>
                  <a:lnTo>
                    <a:pt x="140180" y="61658"/>
                  </a:lnTo>
                  <a:lnTo>
                    <a:pt x="138926" y="59245"/>
                  </a:lnTo>
                  <a:lnTo>
                    <a:pt x="137673" y="56831"/>
                  </a:lnTo>
                  <a:lnTo>
                    <a:pt x="136356" y="54417"/>
                  </a:lnTo>
                  <a:lnTo>
                    <a:pt x="134977" y="52035"/>
                  </a:lnTo>
                  <a:lnTo>
                    <a:pt x="133535" y="49715"/>
                  </a:lnTo>
                  <a:lnTo>
                    <a:pt x="132783" y="48524"/>
                  </a:lnTo>
                  <a:lnTo>
                    <a:pt x="132030" y="47396"/>
                  </a:lnTo>
                  <a:lnTo>
                    <a:pt x="131247" y="46236"/>
                  </a:lnTo>
                  <a:lnTo>
                    <a:pt x="130432" y="45107"/>
                  </a:lnTo>
                  <a:lnTo>
                    <a:pt x="128551" y="42506"/>
                  </a:lnTo>
                  <a:lnTo>
                    <a:pt x="126733" y="39872"/>
                  </a:lnTo>
                  <a:lnTo>
                    <a:pt x="124946" y="37239"/>
                  </a:lnTo>
                  <a:lnTo>
                    <a:pt x="123191" y="34575"/>
                  </a:lnTo>
                  <a:lnTo>
                    <a:pt x="121467" y="31911"/>
                  </a:lnTo>
                  <a:lnTo>
                    <a:pt x="119805" y="29183"/>
                  </a:lnTo>
                  <a:lnTo>
                    <a:pt x="118207" y="26425"/>
                  </a:lnTo>
                  <a:lnTo>
                    <a:pt x="116639" y="23635"/>
                  </a:lnTo>
                  <a:lnTo>
                    <a:pt x="115072" y="20720"/>
                  </a:lnTo>
                  <a:lnTo>
                    <a:pt x="113536" y="17742"/>
                  </a:lnTo>
                  <a:lnTo>
                    <a:pt x="112031" y="14733"/>
                  </a:lnTo>
                  <a:lnTo>
                    <a:pt x="110495" y="11755"/>
                  </a:lnTo>
                  <a:lnTo>
                    <a:pt x="108928" y="8808"/>
                  </a:lnTo>
                  <a:lnTo>
                    <a:pt x="108145" y="7335"/>
                  </a:lnTo>
                  <a:lnTo>
                    <a:pt x="107298" y="5893"/>
                  </a:lnTo>
                  <a:lnTo>
                    <a:pt x="106452" y="4451"/>
                  </a:lnTo>
                  <a:lnTo>
                    <a:pt x="105574" y="3041"/>
                  </a:lnTo>
                  <a:lnTo>
                    <a:pt x="104696" y="1630"/>
                  </a:lnTo>
                  <a:lnTo>
                    <a:pt x="103756" y="282"/>
                  </a:lnTo>
                  <a:lnTo>
                    <a:pt x="103662" y="188"/>
                  </a:lnTo>
                  <a:lnTo>
                    <a:pt x="103568" y="125"/>
                  </a:lnTo>
                  <a:lnTo>
                    <a:pt x="103474" y="63"/>
                  </a:lnTo>
                  <a:lnTo>
                    <a:pt x="103349" y="31"/>
                  </a:lnTo>
                  <a:lnTo>
                    <a:pt x="103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2122575" y="3625875"/>
              <a:ext cx="86225" cy="123050"/>
            </a:xfrm>
            <a:custGeom>
              <a:rect b="b" l="l" r="r" t="t"/>
              <a:pathLst>
                <a:path extrusionOk="0" h="4922" w="3449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157" y="188"/>
                  </a:lnTo>
                  <a:lnTo>
                    <a:pt x="63" y="345"/>
                  </a:lnTo>
                  <a:lnTo>
                    <a:pt x="0" y="564"/>
                  </a:lnTo>
                  <a:lnTo>
                    <a:pt x="0" y="658"/>
                  </a:lnTo>
                  <a:lnTo>
                    <a:pt x="0" y="752"/>
                  </a:lnTo>
                  <a:lnTo>
                    <a:pt x="63" y="878"/>
                  </a:lnTo>
                  <a:lnTo>
                    <a:pt x="126" y="972"/>
                  </a:lnTo>
                  <a:lnTo>
                    <a:pt x="408" y="1348"/>
                  </a:lnTo>
                  <a:lnTo>
                    <a:pt x="627" y="1755"/>
                  </a:lnTo>
                  <a:lnTo>
                    <a:pt x="847" y="2163"/>
                  </a:lnTo>
                  <a:lnTo>
                    <a:pt x="1066" y="2602"/>
                  </a:lnTo>
                  <a:lnTo>
                    <a:pt x="1411" y="3479"/>
                  </a:lnTo>
                  <a:lnTo>
                    <a:pt x="1756" y="4357"/>
                  </a:lnTo>
                  <a:lnTo>
                    <a:pt x="1850" y="4545"/>
                  </a:lnTo>
                  <a:lnTo>
                    <a:pt x="1975" y="4671"/>
                  </a:lnTo>
                  <a:lnTo>
                    <a:pt x="2101" y="4765"/>
                  </a:lnTo>
                  <a:lnTo>
                    <a:pt x="2226" y="4859"/>
                  </a:lnTo>
                  <a:lnTo>
                    <a:pt x="2383" y="4921"/>
                  </a:lnTo>
                  <a:lnTo>
                    <a:pt x="2853" y="4921"/>
                  </a:lnTo>
                  <a:lnTo>
                    <a:pt x="3010" y="4859"/>
                  </a:lnTo>
                  <a:lnTo>
                    <a:pt x="3135" y="4796"/>
                  </a:lnTo>
                  <a:lnTo>
                    <a:pt x="3260" y="4702"/>
                  </a:lnTo>
                  <a:lnTo>
                    <a:pt x="3354" y="4577"/>
                  </a:lnTo>
                  <a:lnTo>
                    <a:pt x="3417" y="4451"/>
                  </a:lnTo>
                  <a:lnTo>
                    <a:pt x="3448" y="4294"/>
                  </a:lnTo>
                  <a:lnTo>
                    <a:pt x="3448" y="4106"/>
                  </a:lnTo>
                  <a:lnTo>
                    <a:pt x="3417" y="3918"/>
                  </a:lnTo>
                  <a:lnTo>
                    <a:pt x="3198" y="3354"/>
                  </a:lnTo>
                  <a:lnTo>
                    <a:pt x="2947" y="2853"/>
                  </a:lnTo>
                  <a:lnTo>
                    <a:pt x="2665" y="2382"/>
                  </a:lnTo>
                  <a:lnTo>
                    <a:pt x="2351" y="1912"/>
                  </a:lnTo>
                  <a:lnTo>
                    <a:pt x="2038" y="1473"/>
                  </a:lnTo>
                  <a:lnTo>
                    <a:pt x="1662" y="1066"/>
                  </a:lnTo>
                  <a:lnTo>
                    <a:pt x="909" y="188"/>
                  </a:lnTo>
                  <a:lnTo>
                    <a:pt x="815" y="125"/>
                  </a:lnTo>
                  <a:lnTo>
                    <a:pt x="721" y="63"/>
                  </a:lnTo>
                  <a:lnTo>
                    <a:pt x="627" y="3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2126500" y="3812375"/>
              <a:ext cx="71325" cy="127750"/>
            </a:xfrm>
            <a:custGeom>
              <a:rect b="b" l="l" r="r" t="t"/>
              <a:pathLst>
                <a:path extrusionOk="0" h="5110" w="2853">
                  <a:moveTo>
                    <a:pt x="533" y="0"/>
                  </a:moveTo>
                  <a:lnTo>
                    <a:pt x="376" y="63"/>
                  </a:lnTo>
                  <a:lnTo>
                    <a:pt x="220" y="157"/>
                  </a:lnTo>
                  <a:lnTo>
                    <a:pt x="126" y="283"/>
                  </a:lnTo>
                  <a:lnTo>
                    <a:pt x="31" y="439"/>
                  </a:lnTo>
                  <a:lnTo>
                    <a:pt x="0" y="596"/>
                  </a:lnTo>
                  <a:lnTo>
                    <a:pt x="0" y="784"/>
                  </a:lnTo>
                  <a:lnTo>
                    <a:pt x="157" y="1348"/>
                  </a:lnTo>
                  <a:lnTo>
                    <a:pt x="314" y="1881"/>
                  </a:lnTo>
                  <a:lnTo>
                    <a:pt x="470" y="2414"/>
                  </a:lnTo>
                  <a:lnTo>
                    <a:pt x="596" y="2978"/>
                  </a:lnTo>
                  <a:lnTo>
                    <a:pt x="658" y="3543"/>
                  </a:lnTo>
                  <a:lnTo>
                    <a:pt x="690" y="3825"/>
                  </a:lnTo>
                  <a:lnTo>
                    <a:pt x="752" y="4107"/>
                  </a:lnTo>
                  <a:lnTo>
                    <a:pt x="846" y="4358"/>
                  </a:lnTo>
                  <a:lnTo>
                    <a:pt x="972" y="4608"/>
                  </a:lnTo>
                  <a:lnTo>
                    <a:pt x="1160" y="4828"/>
                  </a:lnTo>
                  <a:lnTo>
                    <a:pt x="1411" y="4985"/>
                  </a:lnTo>
                  <a:lnTo>
                    <a:pt x="1599" y="5079"/>
                  </a:lnTo>
                  <a:lnTo>
                    <a:pt x="1818" y="5110"/>
                  </a:lnTo>
                  <a:lnTo>
                    <a:pt x="2038" y="5079"/>
                  </a:lnTo>
                  <a:lnTo>
                    <a:pt x="2132" y="5047"/>
                  </a:lnTo>
                  <a:lnTo>
                    <a:pt x="2226" y="4985"/>
                  </a:lnTo>
                  <a:lnTo>
                    <a:pt x="2382" y="4890"/>
                  </a:lnTo>
                  <a:lnTo>
                    <a:pt x="2476" y="4765"/>
                  </a:lnTo>
                  <a:lnTo>
                    <a:pt x="2665" y="4483"/>
                  </a:lnTo>
                  <a:lnTo>
                    <a:pt x="2790" y="4170"/>
                  </a:lnTo>
                  <a:lnTo>
                    <a:pt x="2821" y="3856"/>
                  </a:lnTo>
                  <a:lnTo>
                    <a:pt x="2853" y="3511"/>
                  </a:lnTo>
                  <a:lnTo>
                    <a:pt x="2790" y="3166"/>
                  </a:lnTo>
                  <a:lnTo>
                    <a:pt x="2696" y="2790"/>
                  </a:lnTo>
                  <a:lnTo>
                    <a:pt x="2571" y="2445"/>
                  </a:lnTo>
                  <a:lnTo>
                    <a:pt x="2414" y="2069"/>
                  </a:lnTo>
                  <a:lnTo>
                    <a:pt x="2257" y="1725"/>
                  </a:lnTo>
                  <a:lnTo>
                    <a:pt x="2038" y="1380"/>
                  </a:lnTo>
                  <a:lnTo>
                    <a:pt x="1818" y="1066"/>
                  </a:lnTo>
                  <a:lnTo>
                    <a:pt x="1599" y="784"/>
                  </a:lnTo>
                  <a:lnTo>
                    <a:pt x="1348" y="502"/>
                  </a:lnTo>
                  <a:lnTo>
                    <a:pt x="1129" y="283"/>
                  </a:lnTo>
                  <a:lnTo>
                    <a:pt x="878" y="95"/>
                  </a:lnTo>
                  <a:lnTo>
                    <a:pt x="721" y="3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2102975" y="4038075"/>
              <a:ext cx="54100" cy="138725"/>
            </a:xfrm>
            <a:custGeom>
              <a:rect b="b" l="l" r="r" t="t"/>
              <a:pathLst>
                <a:path extrusionOk="0" h="5549" w="2164">
                  <a:moveTo>
                    <a:pt x="1067" y="0"/>
                  </a:moveTo>
                  <a:lnTo>
                    <a:pt x="972" y="63"/>
                  </a:lnTo>
                  <a:lnTo>
                    <a:pt x="847" y="126"/>
                  </a:lnTo>
                  <a:lnTo>
                    <a:pt x="753" y="188"/>
                  </a:lnTo>
                  <a:lnTo>
                    <a:pt x="690" y="282"/>
                  </a:lnTo>
                  <a:lnTo>
                    <a:pt x="628" y="408"/>
                  </a:lnTo>
                  <a:lnTo>
                    <a:pt x="565" y="533"/>
                  </a:lnTo>
                  <a:lnTo>
                    <a:pt x="565" y="658"/>
                  </a:lnTo>
                  <a:lnTo>
                    <a:pt x="565" y="784"/>
                  </a:lnTo>
                  <a:lnTo>
                    <a:pt x="596" y="1285"/>
                  </a:lnTo>
                  <a:lnTo>
                    <a:pt x="565" y="1787"/>
                  </a:lnTo>
                  <a:lnTo>
                    <a:pt x="502" y="2257"/>
                  </a:lnTo>
                  <a:lnTo>
                    <a:pt x="377" y="2759"/>
                  </a:lnTo>
                  <a:lnTo>
                    <a:pt x="157" y="3730"/>
                  </a:lnTo>
                  <a:lnTo>
                    <a:pt x="63" y="4201"/>
                  </a:lnTo>
                  <a:lnTo>
                    <a:pt x="1" y="4702"/>
                  </a:lnTo>
                  <a:lnTo>
                    <a:pt x="1" y="4859"/>
                  </a:lnTo>
                  <a:lnTo>
                    <a:pt x="32" y="5016"/>
                  </a:lnTo>
                  <a:lnTo>
                    <a:pt x="95" y="5141"/>
                  </a:lnTo>
                  <a:lnTo>
                    <a:pt x="189" y="5266"/>
                  </a:lnTo>
                  <a:lnTo>
                    <a:pt x="283" y="5360"/>
                  </a:lnTo>
                  <a:lnTo>
                    <a:pt x="377" y="5423"/>
                  </a:lnTo>
                  <a:lnTo>
                    <a:pt x="502" y="5486"/>
                  </a:lnTo>
                  <a:lnTo>
                    <a:pt x="659" y="5548"/>
                  </a:lnTo>
                  <a:lnTo>
                    <a:pt x="1067" y="5548"/>
                  </a:lnTo>
                  <a:lnTo>
                    <a:pt x="1223" y="5517"/>
                  </a:lnTo>
                  <a:lnTo>
                    <a:pt x="1349" y="5454"/>
                  </a:lnTo>
                  <a:lnTo>
                    <a:pt x="1474" y="5360"/>
                  </a:lnTo>
                  <a:lnTo>
                    <a:pt x="1568" y="5266"/>
                  </a:lnTo>
                  <a:lnTo>
                    <a:pt x="1662" y="5141"/>
                  </a:lnTo>
                  <a:lnTo>
                    <a:pt x="1819" y="4859"/>
                  </a:lnTo>
                  <a:lnTo>
                    <a:pt x="1913" y="4608"/>
                  </a:lnTo>
                  <a:lnTo>
                    <a:pt x="2007" y="4295"/>
                  </a:lnTo>
                  <a:lnTo>
                    <a:pt x="2070" y="4013"/>
                  </a:lnTo>
                  <a:lnTo>
                    <a:pt x="2132" y="3730"/>
                  </a:lnTo>
                  <a:lnTo>
                    <a:pt x="2164" y="3417"/>
                  </a:lnTo>
                  <a:lnTo>
                    <a:pt x="2164" y="2821"/>
                  </a:lnTo>
                  <a:lnTo>
                    <a:pt x="2101" y="2226"/>
                  </a:lnTo>
                  <a:lnTo>
                    <a:pt x="2007" y="1630"/>
                  </a:lnTo>
                  <a:lnTo>
                    <a:pt x="1787" y="439"/>
                  </a:lnTo>
                  <a:lnTo>
                    <a:pt x="1756" y="314"/>
                  </a:lnTo>
                  <a:lnTo>
                    <a:pt x="1693" y="188"/>
                  </a:lnTo>
                  <a:lnTo>
                    <a:pt x="1631" y="94"/>
                  </a:lnTo>
                  <a:lnTo>
                    <a:pt x="1537" y="32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967400" y="3757525"/>
              <a:ext cx="54900" cy="173200"/>
            </a:xfrm>
            <a:custGeom>
              <a:rect b="b" l="l" r="r" t="t"/>
              <a:pathLst>
                <a:path extrusionOk="0" h="6928" w="2196">
                  <a:moveTo>
                    <a:pt x="1004" y="0"/>
                  </a:moveTo>
                  <a:lnTo>
                    <a:pt x="879" y="63"/>
                  </a:lnTo>
                  <a:lnTo>
                    <a:pt x="753" y="157"/>
                  </a:lnTo>
                  <a:lnTo>
                    <a:pt x="659" y="282"/>
                  </a:lnTo>
                  <a:lnTo>
                    <a:pt x="628" y="439"/>
                  </a:lnTo>
                  <a:lnTo>
                    <a:pt x="628" y="815"/>
                  </a:lnTo>
                  <a:lnTo>
                    <a:pt x="565" y="1160"/>
                  </a:lnTo>
                  <a:lnTo>
                    <a:pt x="471" y="1881"/>
                  </a:lnTo>
                  <a:lnTo>
                    <a:pt x="314" y="2633"/>
                  </a:lnTo>
                  <a:lnTo>
                    <a:pt x="189" y="3354"/>
                  </a:lnTo>
                  <a:lnTo>
                    <a:pt x="64" y="4796"/>
                  </a:lnTo>
                  <a:lnTo>
                    <a:pt x="1" y="5486"/>
                  </a:lnTo>
                  <a:lnTo>
                    <a:pt x="1" y="6207"/>
                  </a:lnTo>
                  <a:lnTo>
                    <a:pt x="1" y="6364"/>
                  </a:lnTo>
                  <a:lnTo>
                    <a:pt x="32" y="6458"/>
                  </a:lnTo>
                  <a:lnTo>
                    <a:pt x="95" y="6583"/>
                  </a:lnTo>
                  <a:lnTo>
                    <a:pt x="158" y="6646"/>
                  </a:lnTo>
                  <a:lnTo>
                    <a:pt x="314" y="6802"/>
                  </a:lnTo>
                  <a:lnTo>
                    <a:pt x="534" y="6896"/>
                  </a:lnTo>
                  <a:lnTo>
                    <a:pt x="753" y="6928"/>
                  </a:lnTo>
                  <a:lnTo>
                    <a:pt x="941" y="6865"/>
                  </a:lnTo>
                  <a:lnTo>
                    <a:pt x="1067" y="6834"/>
                  </a:lnTo>
                  <a:lnTo>
                    <a:pt x="1161" y="6771"/>
                  </a:lnTo>
                  <a:lnTo>
                    <a:pt x="1255" y="6677"/>
                  </a:lnTo>
                  <a:lnTo>
                    <a:pt x="1317" y="6583"/>
                  </a:lnTo>
                  <a:lnTo>
                    <a:pt x="1505" y="6238"/>
                  </a:lnTo>
                  <a:lnTo>
                    <a:pt x="1694" y="5862"/>
                  </a:lnTo>
                  <a:lnTo>
                    <a:pt x="1819" y="5517"/>
                  </a:lnTo>
                  <a:lnTo>
                    <a:pt x="1944" y="5141"/>
                  </a:lnTo>
                  <a:lnTo>
                    <a:pt x="2038" y="4765"/>
                  </a:lnTo>
                  <a:lnTo>
                    <a:pt x="2101" y="4357"/>
                  </a:lnTo>
                  <a:lnTo>
                    <a:pt x="2164" y="3981"/>
                  </a:lnTo>
                  <a:lnTo>
                    <a:pt x="2195" y="3574"/>
                  </a:lnTo>
                  <a:lnTo>
                    <a:pt x="2195" y="3135"/>
                  </a:lnTo>
                  <a:lnTo>
                    <a:pt x="2132" y="2696"/>
                  </a:lnTo>
                  <a:lnTo>
                    <a:pt x="2070" y="2320"/>
                  </a:lnTo>
                  <a:lnTo>
                    <a:pt x="1976" y="1912"/>
                  </a:lnTo>
                  <a:lnTo>
                    <a:pt x="1756" y="1129"/>
                  </a:lnTo>
                  <a:lnTo>
                    <a:pt x="1505" y="314"/>
                  </a:lnTo>
                  <a:lnTo>
                    <a:pt x="1443" y="157"/>
                  </a:lnTo>
                  <a:lnTo>
                    <a:pt x="1317" y="63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939200" y="4186175"/>
              <a:ext cx="113650" cy="164600"/>
            </a:xfrm>
            <a:custGeom>
              <a:rect b="b" l="l" r="r" t="t"/>
              <a:pathLst>
                <a:path extrusionOk="0" h="6584" w="4546">
                  <a:moveTo>
                    <a:pt x="3856" y="1"/>
                  </a:moveTo>
                  <a:lnTo>
                    <a:pt x="3731" y="32"/>
                  </a:lnTo>
                  <a:lnTo>
                    <a:pt x="3637" y="63"/>
                  </a:lnTo>
                  <a:lnTo>
                    <a:pt x="3511" y="126"/>
                  </a:lnTo>
                  <a:lnTo>
                    <a:pt x="3448" y="189"/>
                  </a:lnTo>
                  <a:lnTo>
                    <a:pt x="3354" y="314"/>
                  </a:lnTo>
                  <a:lnTo>
                    <a:pt x="3323" y="440"/>
                  </a:lnTo>
                  <a:lnTo>
                    <a:pt x="3198" y="784"/>
                  </a:lnTo>
                  <a:lnTo>
                    <a:pt x="3072" y="1098"/>
                  </a:lnTo>
                  <a:lnTo>
                    <a:pt x="2759" y="1693"/>
                  </a:lnTo>
                  <a:lnTo>
                    <a:pt x="2383" y="2289"/>
                  </a:lnTo>
                  <a:lnTo>
                    <a:pt x="1975" y="2822"/>
                  </a:lnTo>
                  <a:lnTo>
                    <a:pt x="1568" y="3355"/>
                  </a:lnTo>
                  <a:lnTo>
                    <a:pt x="1098" y="3888"/>
                  </a:lnTo>
                  <a:lnTo>
                    <a:pt x="220" y="4922"/>
                  </a:lnTo>
                  <a:lnTo>
                    <a:pt x="126" y="5079"/>
                  </a:lnTo>
                  <a:lnTo>
                    <a:pt x="63" y="5235"/>
                  </a:lnTo>
                  <a:lnTo>
                    <a:pt x="0" y="5392"/>
                  </a:lnTo>
                  <a:lnTo>
                    <a:pt x="0" y="5580"/>
                  </a:lnTo>
                  <a:lnTo>
                    <a:pt x="32" y="5737"/>
                  </a:lnTo>
                  <a:lnTo>
                    <a:pt x="63" y="5894"/>
                  </a:lnTo>
                  <a:lnTo>
                    <a:pt x="126" y="6050"/>
                  </a:lnTo>
                  <a:lnTo>
                    <a:pt x="188" y="6207"/>
                  </a:lnTo>
                  <a:lnTo>
                    <a:pt x="314" y="6333"/>
                  </a:lnTo>
                  <a:lnTo>
                    <a:pt x="408" y="6427"/>
                  </a:lnTo>
                  <a:lnTo>
                    <a:pt x="565" y="6521"/>
                  </a:lnTo>
                  <a:lnTo>
                    <a:pt x="690" y="6583"/>
                  </a:lnTo>
                  <a:lnTo>
                    <a:pt x="1003" y="6583"/>
                  </a:lnTo>
                  <a:lnTo>
                    <a:pt x="1192" y="6521"/>
                  </a:lnTo>
                  <a:lnTo>
                    <a:pt x="1348" y="6395"/>
                  </a:lnTo>
                  <a:lnTo>
                    <a:pt x="1693" y="6145"/>
                  </a:lnTo>
                  <a:lnTo>
                    <a:pt x="2007" y="5862"/>
                  </a:lnTo>
                  <a:lnTo>
                    <a:pt x="2289" y="5580"/>
                  </a:lnTo>
                  <a:lnTo>
                    <a:pt x="2571" y="5267"/>
                  </a:lnTo>
                  <a:lnTo>
                    <a:pt x="2790" y="4922"/>
                  </a:lnTo>
                  <a:lnTo>
                    <a:pt x="3041" y="4609"/>
                  </a:lnTo>
                  <a:lnTo>
                    <a:pt x="3229" y="4232"/>
                  </a:lnTo>
                  <a:lnTo>
                    <a:pt x="3417" y="3888"/>
                  </a:lnTo>
                  <a:lnTo>
                    <a:pt x="3762" y="3135"/>
                  </a:lnTo>
                  <a:lnTo>
                    <a:pt x="4044" y="2352"/>
                  </a:lnTo>
                  <a:lnTo>
                    <a:pt x="4295" y="1568"/>
                  </a:lnTo>
                  <a:lnTo>
                    <a:pt x="4514" y="784"/>
                  </a:lnTo>
                  <a:lnTo>
                    <a:pt x="4546" y="628"/>
                  </a:lnTo>
                  <a:lnTo>
                    <a:pt x="4546" y="502"/>
                  </a:lnTo>
                  <a:lnTo>
                    <a:pt x="4514" y="377"/>
                  </a:lnTo>
                  <a:lnTo>
                    <a:pt x="4452" y="283"/>
                  </a:lnTo>
                  <a:lnTo>
                    <a:pt x="4389" y="189"/>
                  </a:lnTo>
                  <a:lnTo>
                    <a:pt x="4295" y="126"/>
                  </a:lnTo>
                  <a:lnTo>
                    <a:pt x="4201" y="63"/>
                  </a:lnTo>
                  <a:lnTo>
                    <a:pt x="4075" y="32"/>
                  </a:lnTo>
                  <a:lnTo>
                    <a:pt x="39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1802050" y="4160325"/>
              <a:ext cx="101125" cy="98750"/>
            </a:xfrm>
            <a:custGeom>
              <a:rect b="b" l="l" r="r" t="t"/>
              <a:pathLst>
                <a:path extrusionOk="0" h="3950" w="4045">
                  <a:moveTo>
                    <a:pt x="3324" y="0"/>
                  </a:moveTo>
                  <a:lnTo>
                    <a:pt x="3229" y="32"/>
                  </a:lnTo>
                  <a:lnTo>
                    <a:pt x="3135" y="94"/>
                  </a:lnTo>
                  <a:lnTo>
                    <a:pt x="3073" y="188"/>
                  </a:lnTo>
                  <a:lnTo>
                    <a:pt x="2979" y="282"/>
                  </a:lnTo>
                  <a:lnTo>
                    <a:pt x="2759" y="690"/>
                  </a:lnTo>
                  <a:lnTo>
                    <a:pt x="2509" y="1035"/>
                  </a:lnTo>
                  <a:lnTo>
                    <a:pt x="2195" y="1317"/>
                  </a:lnTo>
                  <a:lnTo>
                    <a:pt x="1850" y="1599"/>
                  </a:lnTo>
                  <a:lnTo>
                    <a:pt x="1098" y="2100"/>
                  </a:lnTo>
                  <a:lnTo>
                    <a:pt x="346" y="2571"/>
                  </a:lnTo>
                  <a:lnTo>
                    <a:pt x="252" y="2665"/>
                  </a:lnTo>
                  <a:lnTo>
                    <a:pt x="158" y="2759"/>
                  </a:lnTo>
                  <a:lnTo>
                    <a:pt x="95" y="2884"/>
                  </a:lnTo>
                  <a:lnTo>
                    <a:pt x="32" y="3009"/>
                  </a:lnTo>
                  <a:lnTo>
                    <a:pt x="1" y="3135"/>
                  </a:lnTo>
                  <a:lnTo>
                    <a:pt x="1" y="3260"/>
                  </a:lnTo>
                  <a:lnTo>
                    <a:pt x="32" y="3386"/>
                  </a:lnTo>
                  <a:lnTo>
                    <a:pt x="63" y="3511"/>
                  </a:lnTo>
                  <a:lnTo>
                    <a:pt x="126" y="3605"/>
                  </a:lnTo>
                  <a:lnTo>
                    <a:pt x="189" y="3699"/>
                  </a:lnTo>
                  <a:lnTo>
                    <a:pt x="283" y="3793"/>
                  </a:lnTo>
                  <a:lnTo>
                    <a:pt x="377" y="3887"/>
                  </a:lnTo>
                  <a:lnTo>
                    <a:pt x="502" y="3919"/>
                  </a:lnTo>
                  <a:lnTo>
                    <a:pt x="628" y="3950"/>
                  </a:lnTo>
                  <a:lnTo>
                    <a:pt x="784" y="3950"/>
                  </a:lnTo>
                  <a:lnTo>
                    <a:pt x="941" y="3919"/>
                  </a:lnTo>
                  <a:lnTo>
                    <a:pt x="1192" y="3856"/>
                  </a:lnTo>
                  <a:lnTo>
                    <a:pt x="1474" y="3730"/>
                  </a:lnTo>
                  <a:lnTo>
                    <a:pt x="1694" y="3605"/>
                  </a:lnTo>
                  <a:lnTo>
                    <a:pt x="1944" y="3480"/>
                  </a:lnTo>
                  <a:lnTo>
                    <a:pt x="2164" y="3323"/>
                  </a:lnTo>
                  <a:lnTo>
                    <a:pt x="2383" y="3135"/>
                  </a:lnTo>
                  <a:lnTo>
                    <a:pt x="2791" y="2759"/>
                  </a:lnTo>
                  <a:lnTo>
                    <a:pt x="3135" y="2320"/>
                  </a:lnTo>
                  <a:lnTo>
                    <a:pt x="3449" y="1850"/>
                  </a:lnTo>
                  <a:lnTo>
                    <a:pt x="3731" y="1379"/>
                  </a:lnTo>
                  <a:lnTo>
                    <a:pt x="3982" y="878"/>
                  </a:lnTo>
                  <a:lnTo>
                    <a:pt x="4044" y="753"/>
                  </a:lnTo>
                  <a:lnTo>
                    <a:pt x="4044" y="627"/>
                  </a:lnTo>
                  <a:lnTo>
                    <a:pt x="4044" y="533"/>
                  </a:lnTo>
                  <a:lnTo>
                    <a:pt x="4013" y="408"/>
                  </a:lnTo>
                  <a:lnTo>
                    <a:pt x="3982" y="314"/>
                  </a:lnTo>
                  <a:lnTo>
                    <a:pt x="3919" y="220"/>
                  </a:lnTo>
                  <a:lnTo>
                    <a:pt x="3731" y="94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1648450" y="4109375"/>
              <a:ext cx="99550" cy="76825"/>
            </a:xfrm>
            <a:custGeom>
              <a:rect b="b" l="l" r="r" t="t"/>
              <a:pathLst>
                <a:path extrusionOk="0" h="3073" w="3982">
                  <a:moveTo>
                    <a:pt x="3230" y="1"/>
                  </a:moveTo>
                  <a:lnTo>
                    <a:pt x="3010" y="63"/>
                  </a:lnTo>
                  <a:lnTo>
                    <a:pt x="2822" y="157"/>
                  </a:lnTo>
                  <a:lnTo>
                    <a:pt x="2634" y="283"/>
                  </a:lnTo>
                  <a:lnTo>
                    <a:pt x="2477" y="408"/>
                  </a:lnTo>
                  <a:lnTo>
                    <a:pt x="2195" y="690"/>
                  </a:lnTo>
                  <a:lnTo>
                    <a:pt x="1882" y="1004"/>
                  </a:lnTo>
                  <a:lnTo>
                    <a:pt x="1568" y="1317"/>
                  </a:lnTo>
                  <a:lnTo>
                    <a:pt x="1223" y="1568"/>
                  </a:lnTo>
                  <a:lnTo>
                    <a:pt x="816" y="1756"/>
                  </a:lnTo>
                  <a:lnTo>
                    <a:pt x="408" y="1913"/>
                  </a:lnTo>
                  <a:lnTo>
                    <a:pt x="283" y="1944"/>
                  </a:lnTo>
                  <a:lnTo>
                    <a:pt x="189" y="2038"/>
                  </a:lnTo>
                  <a:lnTo>
                    <a:pt x="126" y="2101"/>
                  </a:lnTo>
                  <a:lnTo>
                    <a:pt x="64" y="2195"/>
                  </a:lnTo>
                  <a:lnTo>
                    <a:pt x="32" y="2289"/>
                  </a:lnTo>
                  <a:lnTo>
                    <a:pt x="1" y="2414"/>
                  </a:lnTo>
                  <a:lnTo>
                    <a:pt x="32" y="2634"/>
                  </a:lnTo>
                  <a:lnTo>
                    <a:pt x="126" y="2822"/>
                  </a:lnTo>
                  <a:lnTo>
                    <a:pt x="189" y="2916"/>
                  </a:lnTo>
                  <a:lnTo>
                    <a:pt x="283" y="2979"/>
                  </a:lnTo>
                  <a:lnTo>
                    <a:pt x="377" y="3041"/>
                  </a:lnTo>
                  <a:lnTo>
                    <a:pt x="471" y="3073"/>
                  </a:lnTo>
                  <a:lnTo>
                    <a:pt x="597" y="3073"/>
                  </a:lnTo>
                  <a:lnTo>
                    <a:pt x="722" y="3041"/>
                  </a:lnTo>
                  <a:lnTo>
                    <a:pt x="1223" y="2916"/>
                  </a:lnTo>
                  <a:lnTo>
                    <a:pt x="1756" y="2759"/>
                  </a:lnTo>
                  <a:lnTo>
                    <a:pt x="2289" y="2540"/>
                  </a:lnTo>
                  <a:lnTo>
                    <a:pt x="2822" y="2289"/>
                  </a:lnTo>
                  <a:lnTo>
                    <a:pt x="3073" y="2132"/>
                  </a:lnTo>
                  <a:lnTo>
                    <a:pt x="3292" y="1944"/>
                  </a:lnTo>
                  <a:lnTo>
                    <a:pt x="3512" y="1787"/>
                  </a:lnTo>
                  <a:lnTo>
                    <a:pt x="3668" y="1568"/>
                  </a:lnTo>
                  <a:lnTo>
                    <a:pt x="3825" y="1349"/>
                  </a:lnTo>
                  <a:lnTo>
                    <a:pt x="3919" y="1098"/>
                  </a:lnTo>
                  <a:lnTo>
                    <a:pt x="3982" y="847"/>
                  </a:lnTo>
                  <a:lnTo>
                    <a:pt x="3982" y="565"/>
                  </a:lnTo>
                  <a:lnTo>
                    <a:pt x="3951" y="440"/>
                  </a:lnTo>
                  <a:lnTo>
                    <a:pt x="3919" y="314"/>
                  </a:lnTo>
                  <a:lnTo>
                    <a:pt x="3857" y="189"/>
                  </a:lnTo>
                  <a:lnTo>
                    <a:pt x="3762" y="95"/>
                  </a:lnTo>
                  <a:lnTo>
                    <a:pt x="3637" y="32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1791075" y="3781025"/>
              <a:ext cx="105825" cy="177925"/>
            </a:xfrm>
            <a:custGeom>
              <a:rect b="b" l="l" r="r" t="t"/>
              <a:pathLst>
                <a:path extrusionOk="0" h="7117" w="4233">
                  <a:moveTo>
                    <a:pt x="3355" y="1"/>
                  </a:moveTo>
                  <a:lnTo>
                    <a:pt x="3230" y="32"/>
                  </a:lnTo>
                  <a:lnTo>
                    <a:pt x="3104" y="63"/>
                  </a:lnTo>
                  <a:lnTo>
                    <a:pt x="2979" y="126"/>
                  </a:lnTo>
                  <a:lnTo>
                    <a:pt x="2885" y="189"/>
                  </a:lnTo>
                  <a:lnTo>
                    <a:pt x="2791" y="283"/>
                  </a:lnTo>
                  <a:lnTo>
                    <a:pt x="2697" y="408"/>
                  </a:lnTo>
                  <a:lnTo>
                    <a:pt x="2477" y="722"/>
                  </a:lnTo>
                  <a:lnTo>
                    <a:pt x="2321" y="1066"/>
                  </a:lnTo>
                  <a:lnTo>
                    <a:pt x="2195" y="1411"/>
                  </a:lnTo>
                  <a:lnTo>
                    <a:pt x="2070" y="1756"/>
                  </a:lnTo>
                  <a:lnTo>
                    <a:pt x="1850" y="2446"/>
                  </a:lnTo>
                  <a:lnTo>
                    <a:pt x="1600" y="3167"/>
                  </a:lnTo>
                  <a:lnTo>
                    <a:pt x="1286" y="3950"/>
                  </a:lnTo>
                  <a:lnTo>
                    <a:pt x="941" y="4703"/>
                  </a:lnTo>
                  <a:lnTo>
                    <a:pt x="534" y="5424"/>
                  </a:lnTo>
                  <a:lnTo>
                    <a:pt x="95" y="6113"/>
                  </a:lnTo>
                  <a:lnTo>
                    <a:pt x="32" y="6239"/>
                  </a:lnTo>
                  <a:lnTo>
                    <a:pt x="1" y="6364"/>
                  </a:lnTo>
                  <a:lnTo>
                    <a:pt x="1" y="6458"/>
                  </a:lnTo>
                  <a:lnTo>
                    <a:pt x="1" y="6583"/>
                  </a:lnTo>
                  <a:lnTo>
                    <a:pt x="64" y="6677"/>
                  </a:lnTo>
                  <a:lnTo>
                    <a:pt x="126" y="6803"/>
                  </a:lnTo>
                  <a:lnTo>
                    <a:pt x="283" y="6959"/>
                  </a:lnTo>
                  <a:lnTo>
                    <a:pt x="471" y="7085"/>
                  </a:lnTo>
                  <a:lnTo>
                    <a:pt x="597" y="7116"/>
                  </a:lnTo>
                  <a:lnTo>
                    <a:pt x="816" y="7116"/>
                  </a:lnTo>
                  <a:lnTo>
                    <a:pt x="910" y="7054"/>
                  </a:lnTo>
                  <a:lnTo>
                    <a:pt x="1004" y="6991"/>
                  </a:lnTo>
                  <a:lnTo>
                    <a:pt x="1098" y="6897"/>
                  </a:lnTo>
                  <a:lnTo>
                    <a:pt x="2133" y="5580"/>
                  </a:lnTo>
                  <a:lnTo>
                    <a:pt x="2665" y="4828"/>
                  </a:lnTo>
                  <a:lnTo>
                    <a:pt x="3167" y="4076"/>
                  </a:lnTo>
                  <a:lnTo>
                    <a:pt x="3386" y="3668"/>
                  </a:lnTo>
                  <a:lnTo>
                    <a:pt x="3606" y="3292"/>
                  </a:lnTo>
                  <a:lnTo>
                    <a:pt x="3763" y="2884"/>
                  </a:lnTo>
                  <a:lnTo>
                    <a:pt x="3919" y="2477"/>
                  </a:lnTo>
                  <a:lnTo>
                    <a:pt x="4076" y="2069"/>
                  </a:lnTo>
                  <a:lnTo>
                    <a:pt x="4139" y="1631"/>
                  </a:lnTo>
                  <a:lnTo>
                    <a:pt x="4201" y="1223"/>
                  </a:lnTo>
                  <a:lnTo>
                    <a:pt x="4233" y="816"/>
                  </a:lnTo>
                  <a:lnTo>
                    <a:pt x="4201" y="659"/>
                  </a:lnTo>
                  <a:lnTo>
                    <a:pt x="4170" y="534"/>
                  </a:lnTo>
                  <a:lnTo>
                    <a:pt x="4107" y="408"/>
                  </a:lnTo>
                  <a:lnTo>
                    <a:pt x="4045" y="314"/>
                  </a:lnTo>
                  <a:lnTo>
                    <a:pt x="3951" y="220"/>
                  </a:lnTo>
                  <a:lnTo>
                    <a:pt x="3857" y="126"/>
                  </a:lnTo>
                  <a:lnTo>
                    <a:pt x="3731" y="63"/>
                  </a:lnTo>
                  <a:lnTo>
                    <a:pt x="3606" y="32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919600" y="3573350"/>
              <a:ext cx="54100" cy="87800"/>
            </a:xfrm>
            <a:custGeom>
              <a:rect b="b" l="l" r="r" t="t"/>
              <a:pathLst>
                <a:path extrusionOk="0" h="3512" w="2164">
                  <a:moveTo>
                    <a:pt x="1161" y="1"/>
                  </a:moveTo>
                  <a:lnTo>
                    <a:pt x="1004" y="64"/>
                  </a:lnTo>
                  <a:lnTo>
                    <a:pt x="847" y="126"/>
                  </a:lnTo>
                  <a:lnTo>
                    <a:pt x="722" y="220"/>
                  </a:lnTo>
                  <a:lnTo>
                    <a:pt x="596" y="346"/>
                  </a:lnTo>
                  <a:lnTo>
                    <a:pt x="502" y="471"/>
                  </a:lnTo>
                  <a:lnTo>
                    <a:pt x="440" y="628"/>
                  </a:lnTo>
                  <a:lnTo>
                    <a:pt x="220" y="1631"/>
                  </a:lnTo>
                  <a:lnTo>
                    <a:pt x="1" y="2665"/>
                  </a:lnTo>
                  <a:lnTo>
                    <a:pt x="1" y="2791"/>
                  </a:lnTo>
                  <a:lnTo>
                    <a:pt x="1" y="2916"/>
                  </a:lnTo>
                  <a:lnTo>
                    <a:pt x="32" y="3010"/>
                  </a:lnTo>
                  <a:lnTo>
                    <a:pt x="95" y="3135"/>
                  </a:lnTo>
                  <a:lnTo>
                    <a:pt x="220" y="3324"/>
                  </a:lnTo>
                  <a:lnTo>
                    <a:pt x="440" y="3449"/>
                  </a:lnTo>
                  <a:lnTo>
                    <a:pt x="628" y="3512"/>
                  </a:lnTo>
                  <a:lnTo>
                    <a:pt x="753" y="3512"/>
                  </a:lnTo>
                  <a:lnTo>
                    <a:pt x="847" y="3480"/>
                  </a:lnTo>
                  <a:lnTo>
                    <a:pt x="972" y="3449"/>
                  </a:lnTo>
                  <a:lnTo>
                    <a:pt x="1067" y="3386"/>
                  </a:lnTo>
                  <a:lnTo>
                    <a:pt x="1129" y="3292"/>
                  </a:lnTo>
                  <a:lnTo>
                    <a:pt x="1223" y="3167"/>
                  </a:lnTo>
                  <a:lnTo>
                    <a:pt x="1662" y="2132"/>
                  </a:lnTo>
                  <a:lnTo>
                    <a:pt x="2101" y="1098"/>
                  </a:lnTo>
                  <a:lnTo>
                    <a:pt x="2164" y="941"/>
                  </a:lnTo>
                  <a:lnTo>
                    <a:pt x="2132" y="753"/>
                  </a:lnTo>
                  <a:lnTo>
                    <a:pt x="2101" y="596"/>
                  </a:lnTo>
                  <a:lnTo>
                    <a:pt x="2038" y="440"/>
                  </a:lnTo>
                  <a:lnTo>
                    <a:pt x="1913" y="314"/>
                  </a:lnTo>
                  <a:lnTo>
                    <a:pt x="1787" y="189"/>
                  </a:lnTo>
                  <a:lnTo>
                    <a:pt x="1662" y="95"/>
                  </a:lnTo>
                  <a:lnTo>
                    <a:pt x="1505" y="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h="42193" w="21159">
                  <a:moveTo>
                    <a:pt x="11222" y="1944"/>
                  </a:moveTo>
                  <a:lnTo>
                    <a:pt x="12821" y="4201"/>
                  </a:lnTo>
                  <a:lnTo>
                    <a:pt x="13573" y="5361"/>
                  </a:lnTo>
                  <a:lnTo>
                    <a:pt x="14325" y="6521"/>
                  </a:lnTo>
                  <a:lnTo>
                    <a:pt x="15046" y="7681"/>
                  </a:lnTo>
                  <a:lnTo>
                    <a:pt x="15736" y="8872"/>
                  </a:lnTo>
                  <a:lnTo>
                    <a:pt x="16394" y="10094"/>
                  </a:lnTo>
                  <a:lnTo>
                    <a:pt x="17021" y="11317"/>
                  </a:lnTo>
                  <a:lnTo>
                    <a:pt x="17554" y="12539"/>
                  </a:lnTo>
                  <a:lnTo>
                    <a:pt x="18087" y="13824"/>
                  </a:lnTo>
                  <a:lnTo>
                    <a:pt x="18526" y="15110"/>
                  </a:lnTo>
                  <a:lnTo>
                    <a:pt x="18902" y="16395"/>
                  </a:lnTo>
                  <a:lnTo>
                    <a:pt x="19090" y="17053"/>
                  </a:lnTo>
                  <a:lnTo>
                    <a:pt x="19215" y="17743"/>
                  </a:lnTo>
                  <a:lnTo>
                    <a:pt x="19341" y="18401"/>
                  </a:lnTo>
                  <a:lnTo>
                    <a:pt x="19466" y="19091"/>
                  </a:lnTo>
                  <a:lnTo>
                    <a:pt x="19560" y="19780"/>
                  </a:lnTo>
                  <a:lnTo>
                    <a:pt x="19623" y="20470"/>
                  </a:lnTo>
                  <a:lnTo>
                    <a:pt x="19685" y="21191"/>
                  </a:lnTo>
                  <a:lnTo>
                    <a:pt x="19717" y="21880"/>
                  </a:lnTo>
                  <a:lnTo>
                    <a:pt x="19717" y="23166"/>
                  </a:lnTo>
                  <a:lnTo>
                    <a:pt x="19654" y="24451"/>
                  </a:lnTo>
                  <a:lnTo>
                    <a:pt x="19529" y="25705"/>
                  </a:lnTo>
                  <a:lnTo>
                    <a:pt x="19341" y="26927"/>
                  </a:lnTo>
                  <a:lnTo>
                    <a:pt x="19090" y="28150"/>
                  </a:lnTo>
                  <a:lnTo>
                    <a:pt x="18776" y="29341"/>
                  </a:lnTo>
                  <a:lnTo>
                    <a:pt x="18432" y="30532"/>
                  </a:lnTo>
                  <a:lnTo>
                    <a:pt x="17993" y="31692"/>
                  </a:lnTo>
                  <a:lnTo>
                    <a:pt x="17523" y="32820"/>
                  </a:lnTo>
                  <a:lnTo>
                    <a:pt x="16990" y="33949"/>
                  </a:lnTo>
                  <a:lnTo>
                    <a:pt x="16425" y="35015"/>
                  </a:lnTo>
                  <a:lnTo>
                    <a:pt x="15799" y="36080"/>
                  </a:lnTo>
                  <a:lnTo>
                    <a:pt x="15109" y="37146"/>
                  </a:lnTo>
                  <a:lnTo>
                    <a:pt x="14388" y="38149"/>
                  </a:lnTo>
                  <a:lnTo>
                    <a:pt x="13604" y="39121"/>
                  </a:lnTo>
                  <a:lnTo>
                    <a:pt x="12758" y="40093"/>
                  </a:lnTo>
                  <a:lnTo>
                    <a:pt x="12006" y="34168"/>
                  </a:lnTo>
                  <a:lnTo>
                    <a:pt x="12100" y="34105"/>
                  </a:lnTo>
                  <a:lnTo>
                    <a:pt x="12194" y="34011"/>
                  </a:lnTo>
                  <a:lnTo>
                    <a:pt x="13040" y="32789"/>
                  </a:lnTo>
                  <a:lnTo>
                    <a:pt x="13479" y="32162"/>
                  </a:lnTo>
                  <a:lnTo>
                    <a:pt x="13886" y="31504"/>
                  </a:lnTo>
                  <a:lnTo>
                    <a:pt x="14263" y="30814"/>
                  </a:lnTo>
                  <a:lnTo>
                    <a:pt x="14639" y="30125"/>
                  </a:lnTo>
                  <a:lnTo>
                    <a:pt x="15015" y="29435"/>
                  </a:lnTo>
                  <a:lnTo>
                    <a:pt x="15360" y="28714"/>
                  </a:lnTo>
                  <a:lnTo>
                    <a:pt x="15642" y="27962"/>
                  </a:lnTo>
                  <a:lnTo>
                    <a:pt x="15924" y="27241"/>
                  </a:lnTo>
                  <a:lnTo>
                    <a:pt x="16175" y="26488"/>
                  </a:lnTo>
                  <a:lnTo>
                    <a:pt x="16363" y="25736"/>
                  </a:lnTo>
                  <a:lnTo>
                    <a:pt x="16551" y="25015"/>
                  </a:lnTo>
                  <a:lnTo>
                    <a:pt x="16645" y="24263"/>
                  </a:lnTo>
                  <a:lnTo>
                    <a:pt x="16739" y="23510"/>
                  </a:lnTo>
                  <a:lnTo>
                    <a:pt x="16739" y="22758"/>
                  </a:lnTo>
                  <a:lnTo>
                    <a:pt x="16739" y="22664"/>
                  </a:lnTo>
                  <a:lnTo>
                    <a:pt x="16676" y="22570"/>
                  </a:lnTo>
                  <a:lnTo>
                    <a:pt x="16614" y="22507"/>
                  </a:lnTo>
                  <a:lnTo>
                    <a:pt x="16519" y="22476"/>
                  </a:lnTo>
                  <a:lnTo>
                    <a:pt x="16425" y="22507"/>
                  </a:lnTo>
                  <a:lnTo>
                    <a:pt x="16331" y="22539"/>
                  </a:lnTo>
                  <a:lnTo>
                    <a:pt x="16269" y="22601"/>
                  </a:lnTo>
                  <a:lnTo>
                    <a:pt x="16206" y="22695"/>
                  </a:lnTo>
                  <a:lnTo>
                    <a:pt x="15924" y="23416"/>
                  </a:lnTo>
                  <a:lnTo>
                    <a:pt x="15704" y="24169"/>
                  </a:lnTo>
                  <a:lnTo>
                    <a:pt x="15266" y="25673"/>
                  </a:lnTo>
                  <a:lnTo>
                    <a:pt x="15015" y="26426"/>
                  </a:lnTo>
                  <a:lnTo>
                    <a:pt x="14795" y="27178"/>
                  </a:lnTo>
                  <a:lnTo>
                    <a:pt x="14513" y="27899"/>
                  </a:lnTo>
                  <a:lnTo>
                    <a:pt x="14200" y="28620"/>
                  </a:lnTo>
                  <a:lnTo>
                    <a:pt x="13667" y="29686"/>
                  </a:lnTo>
                  <a:lnTo>
                    <a:pt x="13103" y="30720"/>
                  </a:lnTo>
                  <a:lnTo>
                    <a:pt x="12476" y="31755"/>
                  </a:lnTo>
                  <a:lnTo>
                    <a:pt x="11818" y="32726"/>
                  </a:lnTo>
                  <a:lnTo>
                    <a:pt x="11535" y="30313"/>
                  </a:lnTo>
                  <a:lnTo>
                    <a:pt x="11285" y="27868"/>
                  </a:lnTo>
                  <a:lnTo>
                    <a:pt x="11065" y="25454"/>
                  </a:lnTo>
                  <a:lnTo>
                    <a:pt x="10909" y="23009"/>
                  </a:lnTo>
                  <a:lnTo>
                    <a:pt x="11567" y="22539"/>
                  </a:lnTo>
                  <a:lnTo>
                    <a:pt x="12162" y="22006"/>
                  </a:lnTo>
                  <a:lnTo>
                    <a:pt x="12695" y="21473"/>
                  </a:lnTo>
                  <a:lnTo>
                    <a:pt x="13197" y="20877"/>
                  </a:lnTo>
                  <a:lnTo>
                    <a:pt x="13667" y="20250"/>
                  </a:lnTo>
                  <a:lnTo>
                    <a:pt x="14074" y="19623"/>
                  </a:lnTo>
                  <a:lnTo>
                    <a:pt x="14419" y="18934"/>
                  </a:lnTo>
                  <a:lnTo>
                    <a:pt x="14733" y="18244"/>
                  </a:lnTo>
                  <a:lnTo>
                    <a:pt x="14984" y="17555"/>
                  </a:lnTo>
                  <a:lnTo>
                    <a:pt x="15203" y="16802"/>
                  </a:lnTo>
                  <a:lnTo>
                    <a:pt x="15391" y="16050"/>
                  </a:lnTo>
                  <a:lnTo>
                    <a:pt x="15548" y="15298"/>
                  </a:lnTo>
                  <a:lnTo>
                    <a:pt x="15642" y="14545"/>
                  </a:lnTo>
                  <a:lnTo>
                    <a:pt x="15704" y="13762"/>
                  </a:lnTo>
                  <a:lnTo>
                    <a:pt x="15704" y="12978"/>
                  </a:lnTo>
                  <a:lnTo>
                    <a:pt x="15704" y="12194"/>
                  </a:lnTo>
                  <a:lnTo>
                    <a:pt x="15673" y="12132"/>
                  </a:lnTo>
                  <a:lnTo>
                    <a:pt x="15642" y="12069"/>
                  </a:lnTo>
                  <a:lnTo>
                    <a:pt x="15548" y="12038"/>
                  </a:lnTo>
                  <a:lnTo>
                    <a:pt x="15454" y="12038"/>
                  </a:lnTo>
                  <a:lnTo>
                    <a:pt x="15422" y="12069"/>
                  </a:lnTo>
                  <a:lnTo>
                    <a:pt x="15391" y="12132"/>
                  </a:lnTo>
                  <a:lnTo>
                    <a:pt x="14639" y="14702"/>
                  </a:lnTo>
                  <a:lnTo>
                    <a:pt x="14200" y="15956"/>
                  </a:lnTo>
                  <a:lnTo>
                    <a:pt x="13980" y="16583"/>
                  </a:lnTo>
                  <a:lnTo>
                    <a:pt x="13730" y="17178"/>
                  </a:lnTo>
                  <a:lnTo>
                    <a:pt x="13479" y="17774"/>
                  </a:lnTo>
                  <a:lnTo>
                    <a:pt x="13197" y="18370"/>
                  </a:lnTo>
                  <a:lnTo>
                    <a:pt x="12883" y="18934"/>
                  </a:lnTo>
                  <a:lnTo>
                    <a:pt x="12539" y="19498"/>
                  </a:lnTo>
                  <a:lnTo>
                    <a:pt x="12162" y="20031"/>
                  </a:lnTo>
                  <a:lnTo>
                    <a:pt x="11755" y="20533"/>
                  </a:lnTo>
                  <a:lnTo>
                    <a:pt x="11316" y="21034"/>
                  </a:lnTo>
                  <a:lnTo>
                    <a:pt x="10846" y="21473"/>
                  </a:lnTo>
                  <a:lnTo>
                    <a:pt x="10783" y="19404"/>
                  </a:lnTo>
                  <a:lnTo>
                    <a:pt x="10783" y="17304"/>
                  </a:lnTo>
                  <a:lnTo>
                    <a:pt x="10814" y="15235"/>
                  </a:lnTo>
                  <a:lnTo>
                    <a:pt x="10877" y="13135"/>
                  </a:lnTo>
                  <a:lnTo>
                    <a:pt x="10940" y="11066"/>
                  </a:lnTo>
                  <a:lnTo>
                    <a:pt x="11003" y="8997"/>
                  </a:lnTo>
                  <a:lnTo>
                    <a:pt x="11003" y="6897"/>
                  </a:lnTo>
                  <a:lnTo>
                    <a:pt x="10971" y="4828"/>
                  </a:lnTo>
                  <a:lnTo>
                    <a:pt x="10940" y="4765"/>
                  </a:lnTo>
                  <a:lnTo>
                    <a:pt x="10909" y="4703"/>
                  </a:lnTo>
                  <a:lnTo>
                    <a:pt x="10846" y="4640"/>
                  </a:lnTo>
                  <a:lnTo>
                    <a:pt x="10720" y="4640"/>
                  </a:lnTo>
                  <a:lnTo>
                    <a:pt x="10658" y="4671"/>
                  </a:lnTo>
                  <a:lnTo>
                    <a:pt x="10595" y="4703"/>
                  </a:lnTo>
                  <a:lnTo>
                    <a:pt x="10564" y="4765"/>
                  </a:lnTo>
                  <a:lnTo>
                    <a:pt x="10282" y="5800"/>
                  </a:lnTo>
                  <a:lnTo>
                    <a:pt x="10031" y="6834"/>
                  </a:lnTo>
                  <a:lnTo>
                    <a:pt x="9811" y="7900"/>
                  </a:lnTo>
                  <a:lnTo>
                    <a:pt x="9655" y="8966"/>
                  </a:lnTo>
                  <a:lnTo>
                    <a:pt x="9529" y="10032"/>
                  </a:lnTo>
                  <a:lnTo>
                    <a:pt x="9435" y="11129"/>
                  </a:lnTo>
                  <a:lnTo>
                    <a:pt x="9341" y="12226"/>
                  </a:lnTo>
                  <a:lnTo>
                    <a:pt x="9310" y="13323"/>
                  </a:lnTo>
                  <a:lnTo>
                    <a:pt x="9279" y="14420"/>
                  </a:lnTo>
                  <a:lnTo>
                    <a:pt x="9279" y="15517"/>
                  </a:lnTo>
                  <a:lnTo>
                    <a:pt x="9341" y="17711"/>
                  </a:lnTo>
                  <a:lnTo>
                    <a:pt x="9435" y="19874"/>
                  </a:lnTo>
                  <a:lnTo>
                    <a:pt x="9529" y="22006"/>
                  </a:lnTo>
                  <a:lnTo>
                    <a:pt x="8746" y="21410"/>
                  </a:lnTo>
                  <a:lnTo>
                    <a:pt x="7962" y="20815"/>
                  </a:lnTo>
                  <a:lnTo>
                    <a:pt x="7241" y="20156"/>
                  </a:lnTo>
                  <a:lnTo>
                    <a:pt x="6551" y="19435"/>
                  </a:lnTo>
                  <a:lnTo>
                    <a:pt x="5924" y="18714"/>
                  </a:lnTo>
                  <a:lnTo>
                    <a:pt x="5329" y="17931"/>
                  </a:lnTo>
                  <a:lnTo>
                    <a:pt x="4765" y="17116"/>
                  </a:lnTo>
                  <a:lnTo>
                    <a:pt x="4263" y="16238"/>
                  </a:lnTo>
                  <a:lnTo>
                    <a:pt x="4169" y="16144"/>
                  </a:lnTo>
                  <a:lnTo>
                    <a:pt x="4075" y="16081"/>
                  </a:lnTo>
                  <a:lnTo>
                    <a:pt x="3981" y="16081"/>
                  </a:lnTo>
                  <a:lnTo>
                    <a:pt x="3856" y="16113"/>
                  </a:lnTo>
                  <a:lnTo>
                    <a:pt x="3762" y="16175"/>
                  </a:lnTo>
                  <a:lnTo>
                    <a:pt x="3699" y="16238"/>
                  </a:lnTo>
                  <a:lnTo>
                    <a:pt x="3668" y="16363"/>
                  </a:lnTo>
                  <a:lnTo>
                    <a:pt x="3668" y="16489"/>
                  </a:lnTo>
                  <a:lnTo>
                    <a:pt x="3730" y="16771"/>
                  </a:lnTo>
                  <a:lnTo>
                    <a:pt x="3824" y="17053"/>
                  </a:lnTo>
                  <a:lnTo>
                    <a:pt x="4044" y="17586"/>
                  </a:lnTo>
                  <a:lnTo>
                    <a:pt x="4326" y="18119"/>
                  </a:lnTo>
                  <a:lnTo>
                    <a:pt x="4671" y="18620"/>
                  </a:lnTo>
                  <a:lnTo>
                    <a:pt x="5047" y="19091"/>
                  </a:lnTo>
                  <a:lnTo>
                    <a:pt x="5423" y="19561"/>
                  </a:lnTo>
                  <a:lnTo>
                    <a:pt x="6238" y="20438"/>
                  </a:lnTo>
                  <a:lnTo>
                    <a:pt x="6959" y="21222"/>
                  </a:lnTo>
                  <a:lnTo>
                    <a:pt x="7335" y="21598"/>
                  </a:lnTo>
                  <a:lnTo>
                    <a:pt x="7743" y="21943"/>
                  </a:lnTo>
                  <a:lnTo>
                    <a:pt x="8181" y="22257"/>
                  </a:lnTo>
                  <a:lnTo>
                    <a:pt x="8620" y="22539"/>
                  </a:lnTo>
                  <a:lnTo>
                    <a:pt x="9090" y="22758"/>
                  </a:lnTo>
                  <a:lnTo>
                    <a:pt x="9592" y="22946"/>
                  </a:lnTo>
                  <a:lnTo>
                    <a:pt x="9811" y="25611"/>
                  </a:lnTo>
                  <a:lnTo>
                    <a:pt x="10031" y="28244"/>
                  </a:lnTo>
                  <a:lnTo>
                    <a:pt x="10313" y="30908"/>
                  </a:lnTo>
                  <a:lnTo>
                    <a:pt x="10626" y="33541"/>
                  </a:lnTo>
                  <a:lnTo>
                    <a:pt x="10626" y="33541"/>
                  </a:lnTo>
                  <a:lnTo>
                    <a:pt x="10062" y="33290"/>
                  </a:lnTo>
                  <a:lnTo>
                    <a:pt x="9467" y="32977"/>
                  </a:lnTo>
                  <a:lnTo>
                    <a:pt x="8902" y="32601"/>
                  </a:lnTo>
                  <a:lnTo>
                    <a:pt x="8338" y="32193"/>
                  </a:lnTo>
                  <a:lnTo>
                    <a:pt x="7805" y="31786"/>
                  </a:lnTo>
                  <a:lnTo>
                    <a:pt x="7304" y="31378"/>
                  </a:lnTo>
                  <a:lnTo>
                    <a:pt x="6457" y="30595"/>
                  </a:lnTo>
                  <a:lnTo>
                    <a:pt x="5987" y="30187"/>
                  </a:lnTo>
                  <a:lnTo>
                    <a:pt x="5580" y="29748"/>
                  </a:lnTo>
                  <a:lnTo>
                    <a:pt x="4765" y="28839"/>
                  </a:lnTo>
                  <a:lnTo>
                    <a:pt x="3950" y="27930"/>
                  </a:lnTo>
                  <a:lnTo>
                    <a:pt x="3511" y="27491"/>
                  </a:lnTo>
                  <a:lnTo>
                    <a:pt x="3072" y="27084"/>
                  </a:lnTo>
                  <a:lnTo>
                    <a:pt x="2978" y="27021"/>
                  </a:lnTo>
                  <a:lnTo>
                    <a:pt x="2853" y="26990"/>
                  </a:lnTo>
                  <a:lnTo>
                    <a:pt x="2727" y="27021"/>
                  </a:lnTo>
                  <a:lnTo>
                    <a:pt x="2633" y="27053"/>
                  </a:lnTo>
                  <a:lnTo>
                    <a:pt x="2539" y="27115"/>
                  </a:lnTo>
                  <a:lnTo>
                    <a:pt x="2476" y="27209"/>
                  </a:lnTo>
                  <a:lnTo>
                    <a:pt x="2445" y="27303"/>
                  </a:lnTo>
                  <a:lnTo>
                    <a:pt x="2476" y="27429"/>
                  </a:lnTo>
                  <a:lnTo>
                    <a:pt x="2633" y="27805"/>
                  </a:lnTo>
                  <a:lnTo>
                    <a:pt x="2821" y="28150"/>
                  </a:lnTo>
                  <a:lnTo>
                    <a:pt x="3041" y="28494"/>
                  </a:lnTo>
                  <a:lnTo>
                    <a:pt x="3260" y="28839"/>
                  </a:lnTo>
                  <a:lnTo>
                    <a:pt x="3762" y="29498"/>
                  </a:lnTo>
                  <a:lnTo>
                    <a:pt x="4326" y="30125"/>
                  </a:lnTo>
                  <a:lnTo>
                    <a:pt x="4921" y="30720"/>
                  </a:lnTo>
                  <a:lnTo>
                    <a:pt x="5517" y="31253"/>
                  </a:lnTo>
                  <a:lnTo>
                    <a:pt x="6175" y="31786"/>
                  </a:lnTo>
                  <a:lnTo>
                    <a:pt x="6771" y="32287"/>
                  </a:lnTo>
                  <a:lnTo>
                    <a:pt x="7617" y="32946"/>
                  </a:lnTo>
                  <a:lnTo>
                    <a:pt x="8087" y="33290"/>
                  </a:lnTo>
                  <a:lnTo>
                    <a:pt x="8589" y="33635"/>
                  </a:lnTo>
                  <a:lnTo>
                    <a:pt x="9122" y="33949"/>
                  </a:lnTo>
                  <a:lnTo>
                    <a:pt x="9655" y="34200"/>
                  </a:lnTo>
                  <a:lnTo>
                    <a:pt x="9937" y="34325"/>
                  </a:lnTo>
                  <a:lnTo>
                    <a:pt x="10188" y="34419"/>
                  </a:lnTo>
                  <a:lnTo>
                    <a:pt x="10470" y="34450"/>
                  </a:lnTo>
                  <a:lnTo>
                    <a:pt x="10752" y="34513"/>
                  </a:lnTo>
                  <a:lnTo>
                    <a:pt x="11535" y="40720"/>
                  </a:lnTo>
                  <a:lnTo>
                    <a:pt x="10940" y="40375"/>
                  </a:lnTo>
                  <a:lnTo>
                    <a:pt x="10344" y="40061"/>
                  </a:lnTo>
                  <a:lnTo>
                    <a:pt x="9780" y="39685"/>
                  </a:lnTo>
                  <a:lnTo>
                    <a:pt x="9216" y="39309"/>
                  </a:lnTo>
                  <a:lnTo>
                    <a:pt x="8683" y="38933"/>
                  </a:lnTo>
                  <a:lnTo>
                    <a:pt x="8150" y="38525"/>
                  </a:lnTo>
                  <a:lnTo>
                    <a:pt x="7649" y="38086"/>
                  </a:lnTo>
                  <a:lnTo>
                    <a:pt x="7178" y="37648"/>
                  </a:lnTo>
                  <a:lnTo>
                    <a:pt x="6708" y="37177"/>
                  </a:lnTo>
                  <a:lnTo>
                    <a:pt x="6269" y="36707"/>
                  </a:lnTo>
                  <a:lnTo>
                    <a:pt x="5830" y="36206"/>
                  </a:lnTo>
                  <a:lnTo>
                    <a:pt x="5423" y="35704"/>
                  </a:lnTo>
                  <a:lnTo>
                    <a:pt x="5047" y="35203"/>
                  </a:lnTo>
                  <a:lnTo>
                    <a:pt x="4671" y="34670"/>
                  </a:lnTo>
                  <a:lnTo>
                    <a:pt x="4326" y="34105"/>
                  </a:lnTo>
                  <a:lnTo>
                    <a:pt x="3981" y="33541"/>
                  </a:lnTo>
                  <a:lnTo>
                    <a:pt x="3668" y="32977"/>
                  </a:lnTo>
                  <a:lnTo>
                    <a:pt x="3385" y="32413"/>
                  </a:lnTo>
                  <a:lnTo>
                    <a:pt x="3103" y="31817"/>
                  </a:lnTo>
                  <a:lnTo>
                    <a:pt x="2853" y="31190"/>
                  </a:lnTo>
                  <a:lnTo>
                    <a:pt x="2633" y="30595"/>
                  </a:lnTo>
                  <a:lnTo>
                    <a:pt x="2445" y="29968"/>
                  </a:lnTo>
                  <a:lnTo>
                    <a:pt x="2257" y="29341"/>
                  </a:lnTo>
                  <a:lnTo>
                    <a:pt x="2069" y="28714"/>
                  </a:lnTo>
                  <a:lnTo>
                    <a:pt x="1943" y="28056"/>
                  </a:lnTo>
                  <a:lnTo>
                    <a:pt x="1818" y="27397"/>
                  </a:lnTo>
                  <a:lnTo>
                    <a:pt x="1724" y="26739"/>
                  </a:lnTo>
                  <a:lnTo>
                    <a:pt x="1661" y="26049"/>
                  </a:lnTo>
                  <a:lnTo>
                    <a:pt x="1599" y="25391"/>
                  </a:lnTo>
                  <a:lnTo>
                    <a:pt x="1567" y="24702"/>
                  </a:lnTo>
                  <a:lnTo>
                    <a:pt x="1567" y="24012"/>
                  </a:lnTo>
                  <a:lnTo>
                    <a:pt x="1567" y="23322"/>
                  </a:lnTo>
                  <a:lnTo>
                    <a:pt x="1599" y="22570"/>
                  </a:lnTo>
                  <a:lnTo>
                    <a:pt x="1661" y="21818"/>
                  </a:lnTo>
                  <a:lnTo>
                    <a:pt x="1755" y="21065"/>
                  </a:lnTo>
                  <a:lnTo>
                    <a:pt x="1881" y="20313"/>
                  </a:lnTo>
                  <a:lnTo>
                    <a:pt x="2006" y="19592"/>
                  </a:lnTo>
                  <a:lnTo>
                    <a:pt x="2163" y="18871"/>
                  </a:lnTo>
                  <a:lnTo>
                    <a:pt x="2320" y="18150"/>
                  </a:lnTo>
                  <a:lnTo>
                    <a:pt x="2508" y="17429"/>
                  </a:lnTo>
                  <a:lnTo>
                    <a:pt x="2727" y="16708"/>
                  </a:lnTo>
                  <a:lnTo>
                    <a:pt x="2947" y="16019"/>
                  </a:lnTo>
                  <a:lnTo>
                    <a:pt x="3448" y="14608"/>
                  </a:lnTo>
                  <a:lnTo>
                    <a:pt x="4012" y="13260"/>
                  </a:lnTo>
                  <a:lnTo>
                    <a:pt x="4639" y="11912"/>
                  </a:lnTo>
                  <a:lnTo>
                    <a:pt x="5329" y="10596"/>
                  </a:lnTo>
                  <a:lnTo>
                    <a:pt x="6050" y="9279"/>
                  </a:lnTo>
                  <a:lnTo>
                    <a:pt x="6834" y="7994"/>
                  </a:lnTo>
                  <a:lnTo>
                    <a:pt x="7649" y="6740"/>
                  </a:lnTo>
                  <a:lnTo>
                    <a:pt x="8495" y="5518"/>
                  </a:lnTo>
                  <a:lnTo>
                    <a:pt x="9373" y="4295"/>
                  </a:lnTo>
                  <a:lnTo>
                    <a:pt x="10282" y="3135"/>
                  </a:lnTo>
                  <a:lnTo>
                    <a:pt x="11222" y="1944"/>
                  </a:lnTo>
                  <a:close/>
                  <a:moveTo>
                    <a:pt x="11003" y="1"/>
                  </a:moveTo>
                  <a:lnTo>
                    <a:pt x="10846" y="95"/>
                  </a:lnTo>
                  <a:lnTo>
                    <a:pt x="10720" y="220"/>
                  </a:lnTo>
                  <a:lnTo>
                    <a:pt x="9623" y="1537"/>
                  </a:lnTo>
                  <a:lnTo>
                    <a:pt x="8558" y="2885"/>
                  </a:lnTo>
                  <a:lnTo>
                    <a:pt x="7523" y="4295"/>
                  </a:lnTo>
                  <a:lnTo>
                    <a:pt x="6520" y="5706"/>
                  </a:lnTo>
                  <a:lnTo>
                    <a:pt x="5548" y="7148"/>
                  </a:lnTo>
                  <a:lnTo>
                    <a:pt x="4639" y="8652"/>
                  </a:lnTo>
                  <a:lnTo>
                    <a:pt x="3793" y="10157"/>
                  </a:lnTo>
                  <a:lnTo>
                    <a:pt x="3385" y="10909"/>
                  </a:lnTo>
                  <a:lnTo>
                    <a:pt x="3009" y="11693"/>
                  </a:lnTo>
                  <a:lnTo>
                    <a:pt x="2633" y="12477"/>
                  </a:lnTo>
                  <a:lnTo>
                    <a:pt x="2288" y="13260"/>
                  </a:lnTo>
                  <a:lnTo>
                    <a:pt x="1975" y="14044"/>
                  </a:lnTo>
                  <a:lnTo>
                    <a:pt x="1661" y="14859"/>
                  </a:lnTo>
                  <a:lnTo>
                    <a:pt x="1379" y="15674"/>
                  </a:lnTo>
                  <a:lnTo>
                    <a:pt x="1128" y="16489"/>
                  </a:lnTo>
                  <a:lnTo>
                    <a:pt x="909" y="17304"/>
                  </a:lnTo>
                  <a:lnTo>
                    <a:pt x="690" y="18150"/>
                  </a:lnTo>
                  <a:lnTo>
                    <a:pt x="502" y="18997"/>
                  </a:lnTo>
                  <a:lnTo>
                    <a:pt x="345" y="19843"/>
                  </a:lnTo>
                  <a:lnTo>
                    <a:pt x="219" y="20689"/>
                  </a:lnTo>
                  <a:lnTo>
                    <a:pt x="125" y="21536"/>
                  </a:lnTo>
                  <a:lnTo>
                    <a:pt x="63" y="22413"/>
                  </a:lnTo>
                  <a:lnTo>
                    <a:pt x="0" y="23291"/>
                  </a:lnTo>
                  <a:lnTo>
                    <a:pt x="0" y="24169"/>
                  </a:lnTo>
                  <a:lnTo>
                    <a:pt x="31" y="25046"/>
                  </a:lnTo>
                  <a:lnTo>
                    <a:pt x="63" y="25736"/>
                  </a:lnTo>
                  <a:lnTo>
                    <a:pt x="125" y="26426"/>
                  </a:lnTo>
                  <a:lnTo>
                    <a:pt x="219" y="27115"/>
                  </a:lnTo>
                  <a:lnTo>
                    <a:pt x="313" y="27774"/>
                  </a:lnTo>
                  <a:lnTo>
                    <a:pt x="470" y="28463"/>
                  </a:lnTo>
                  <a:lnTo>
                    <a:pt x="596" y="29121"/>
                  </a:lnTo>
                  <a:lnTo>
                    <a:pt x="784" y="29780"/>
                  </a:lnTo>
                  <a:lnTo>
                    <a:pt x="972" y="30438"/>
                  </a:lnTo>
                  <a:lnTo>
                    <a:pt x="1191" y="31096"/>
                  </a:lnTo>
                  <a:lnTo>
                    <a:pt x="1411" y="31723"/>
                  </a:lnTo>
                  <a:lnTo>
                    <a:pt x="1693" y="32350"/>
                  </a:lnTo>
                  <a:lnTo>
                    <a:pt x="1975" y="32977"/>
                  </a:lnTo>
                  <a:lnTo>
                    <a:pt x="2257" y="33573"/>
                  </a:lnTo>
                  <a:lnTo>
                    <a:pt x="2570" y="34168"/>
                  </a:lnTo>
                  <a:lnTo>
                    <a:pt x="2915" y="34764"/>
                  </a:lnTo>
                  <a:lnTo>
                    <a:pt x="3291" y="35328"/>
                  </a:lnTo>
                  <a:lnTo>
                    <a:pt x="3668" y="35861"/>
                  </a:lnTo>
                  <a:lnTo>
                    <a:pt x="4075" y="36394"/>
                  </a:lnTo>
                  <a:lnTo>
                    <a:pt x="4483" y="36927"/>
                  </a:lnTo>
                  <a:lnTo>
                    <a:pt x="4921" y="37428"/>
                  </a:lnTo>
                  <a:lnTo>
                    <a:pt x="5392" y="37898"/>
                  </a:lnTo>
                  <a:lnTo>
                    <a:pt x="5862" y="38369"/>
                  </a:lnTo>
                  <a:lnTo>
                    <a:pt x="6363" y="38807"/>
                  </a:lnTo>
                  <a:lnTo>
                    <a:pt x="6896" y="39215"/>
                  </a:lnTo>
                  <a:lnTo>
                    <a:pt x="7429" y="39622"/>
                  </a:lnTo>
                  <a:lnTo>
                    <a:pt x="7993" y="39999"/>
                  </a:lnTo>
                  <a:lnTo>
                    <a:pt x="8558" y="40343"/>
                  </a:lnTo>
                  <a:lnTo>
                    <a:pt x="9153" y="40657"/>
                  </a:lnTo>
                  <a:lnTo>
                    <a:pt x="9780" y="40939"/>
                  </a:lnTo>
                  <a:lnTo>
                    <a:pt x="10407" y="41221"/>
                  </a:lnTo>
                  <a:lnTo>
                    <a:pt x="11065" y="41441"/>
                  </a:lnTo>
                  <a:lnTo>
                    <a:pt x="11755" y="41660"/>
                  </a:lnTo>
                  <a:lnTo>
                    <a:pt x="11818" y="41817"/>
                  </a:lnTo>
                  <a:lnTo>
                    <a:pt x="11912" y="41942"/>
                  </a:lnTo>
                  <a:lnTo>
                    <a:pt x="12037" y="42067"/>
                  </a:lnTo>
                  <a:lnTo>
                    <a:pt x="12194" y="42130"/>
                  </a:lnTo>
                  <a:lnTo>
                    <a:pt x="12382" y="42193"/>
                  </a:lnTo>
                  <a:lnTo>
                    <a:pt x="12539" y="42161"/>
                  </a:lnTo>
                  <a:lnTo>
                    <a:pt x="12727" y="42099"/>
                  </a:lnTo>
                  <a:lnTo>
                    <a:pt x="12883" y="42005"/>
                  </a:lnTo>
                  <a:lnTo>
                    <a:pt x="13385" y="41535"/>
                  </a:lnTo>
                  <a:lnTo>
                    <a:pt x="13855" y="41064"/>
                  </a:lnTo>
                  <a:lnTo>
                    <a:pt x="14325" y="40594"/>
                  </a:lnTo>
                  <a:lnTo>
                    <a:pt x="14764" y="40093"/>
                  </a:lnTo>
                  <a:lnTo>
                    <a:pt x="15203" y="39591"/>
                  </a:lnTo>
                  <a:lnTo>
                    <a:pt x="15642" y="39058"/>
                  </a:lnTo>
                  <a:lnTo>
                    <a:pt x="16425" y="37992"/>
                  </a:lnTo>
                  <a:lnTo>
                    <a:pt x="17146" y="36864"/>
                  </a:lnTo>
                  <a:lnTo>
                    <a:pt x="17836" y="35704"/>
                  </a:lnTo>
                  <a:lnTo>
                    <a:pt x="18432" y="34513"/>
                  </a:lnTo>
                  <a:lnTo>
                    <a:pt x="18996" y="33290"/>
                  </a:lnTo>
                  <a:lnTo>
                    <a:pt x="19497" y="32037"/>
                  </a:lnTo>
                  <a:lnTo>
                    <a:pt x="19905" y="30783"/>
                  </a:lnTo>
                  <a:lnTo>
                    <a:pt x="20281" y="29466"/>
                  </a:lnTo>
                  <a:lnTo>
                    <a:pt x="20594" y="28181"/>
                  </a:lnTo>
                  <a:lnTo>
                    <a:pt x="20814" y="26864"/>
                  </a:lnTo>
                  <a:lnTo>
                    <a:pt x="21002" y="25517"/>
                  </a:lnTo>
                  <a:lnTo>
                    <a:pt x="21127" y="24200"/>
                  </a:lnTo>
                  <a:lnTo>
                    <a:pt x="21159" y="22852"/>
                  </a:lnTo>
                  <a:lnTo>
                    <a:pt x="21159" y="22037"/>
                  </a:lnTo>
                  <a:lnTo>
                    <a:pt x="21127" y="21253"/>
                  </a:lnTo>
                  <a:lnTo>
                    <a:pt x="21065" y="20470"/>
                  </a:lnTo>
                  <a:lnTo>
                    <a:pt x="21002" y="19686"/>
                  </a:lnTo>
                  <a:lnTo>
                    <a:pt x="20908" y="18903"/>
                  </a:lnTo>
                  <a:lnTo>
                    <a:pt x="20783" y="18150"/>
                  </a:lnTo>
                  <a:lnTo>
                    <a:pt x="20626" y="17398"/>
                  </a:lnTo>
                  <a:lnTo>
                    <a:pt x="20438" y="16646"/>
                  </a:lnTo>
                  <a:lnTo>
                    <a:pt x="20250" y="15925"/>
                  </a:lnTo>
                  <a:lnTo>
                    <a:pt x="20030" y="15172"/>
                  </a:lnTo>
                  <a:lnTo>
                    <a:pt x="19811" y="14451"/>
                  </a:lnTo>
                  <a:lnTo>
                    <a:pt x="19560" y="13730"/>
                  </a:lnTo>
                  <a:lnTo>
                    <a:pt x="18996" y="12320"/>
                  </a:lnTo>
                  <a:lnTo>
                    <a:pt x="18400" y="10909"/>
                  </a:lnTo>
                  <a:lnTo>
                    <a:pt x="17711" y="9530"/>
                  </a:lnTo>
                  <a:lnTo>
                    <a:pt x="16990" y="8182"/>
                  </a:lnTo>
                  <a:lnTo>
                    <a:pt x="16206" y="6834"/>
                  </a:lnTo>
                  <a:lnTo>
                    <a:pt x="15391" y="5518"/>
                  </a:lnTo>
                  <a:lnTo>
                    <a:pt x="14545" y="4232"/>
                  </a:lnTo>
                  <a:lnTo>
                    <a:pt x="13698" y="2916"/>
                  </a:lnTo>
                  <a:lnTo>
                    <a:pt x="11880" y="346"/>
                  </a:lnTo>
                  <a:lnTo>
                    <a:pt x="11786" y="251"/>
                  </a:lnTo>
                  <a:lnTo>
                    <a:pt x="11661" y="126"/>
                  </a:lnTo>
                  <a:lnTo>
                    <a:pt x="11504" y="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4636525" y="2009175"/>
              <a:ext cx="63525" cy="111300"/>
            </a:xfrm>
            <a:custGeom>
              <a:rect b="b" l="l" r="r" t="t"/>
              <a:pathLst>
                <a:path extrusionOk="0" h="4452" w="2541">
                  <a:moveTo>
                    <a:pt x="816" y="1"/>
                  </a:moveTo>
                  <a:lnTo>
                    <a:pt x="565" y="63"/>
                  </a:lnTo>
                  <a:lnTo>
                    <a:pt x="314" y="189"/>
                  </a:lnTo>
                  <a:lnTo>
                    <a:pt x="220" y="283"/>
                  </a:lnTo>
                  <a:lnTo>
                    <a:pt x="158" y="377"/>
                  </a:lnTo>
                  <a:lnTo>
                    <a:pt x="95" y="471"/>
                  </a:lnTo>
                  <a:lnTo>
                    <a:pt x="32" y="596"/>
                  </a:lnTo>
                  <a:lnTo>
                    <a:pt x="1" y="753"/>
                  </a:lnTo>
                  <a:lnTo>
                    <a:pt x="1" y="878"/>
                  </a:lnTo>
                  <a:lnTo>
                    <a:pt x="64" y="1505"/>
                  </a:lnTo>
                  <a:lnTo>
                    <a:pt x="189" y="2132"/>
                  </a:lnTo>
                  <a:lnTo>
                    <a:pt x="283" y="2728"/>
                  </a:lnTo>
                  <a:lnTo>
                    <a:pt x="314" y="3041"/>
                  </a:lnTo>
                  <a:lnTo>
                    <a:pt x="314" y="3386"/>
                  </a:lnTo>
                  <a:lnTo>
                    <a:pt x="314" y="3637"/>
                  </a:lnTo>
                  <a:lnTo>
                    <a:pt x="408" y="3856"/>
                  </a:lnTo>
                  <a:lnTo>
                    <a:pt x="503" y="4044"/>
                  </a:lnTo>
                  <a:lnTo>
                    <a:pt x="628" y="4170"/>
                  </a:lnTo>
                  <a:lnTo>
                    <a:pt x="785" y="4295"/>
                  </a:lnTo>
                  <a:lnTo>
                    <a:pt x="973" y="4389"/>
                  </a:lnTo>
                  <a:lnTo>
                    <a:pt x="1161" y="4420"/>
                  </a:lnTo>
                  <a:lnTo>
                    <a:pt x="1380" y="4452"/>
                  </a:lnTo>
                  <a:lnTo>
                    <a:pt x="1568" y="4420"/>
                  </a:lnTo>
                  <a:lnTo>
                    <a:pt x="1788" y="4358"/>
                  </a:lnTo>
                  <a:lnTo>
                    <a:pt x="1976" y="4295"/>
                  </a:lnTo>
                  <a:lnTo>
                    <a:pt x="2133" y="4170"/>
                  </a:lnTo>
                  <a:lnTo>
                    <a:pt x="2289" y="4013"/>
                  </a:lnTo>
                  <a:lnTo>
                    <a:pt x="2383" y="3825"/>
                  </a:lnTo>
                  <a:lnTo>
                    <a:pt x="2477" y="3637"/>
                  </a:lnTo>
                  <a:lnTo>
                    <a:pt x="2509" y="3386"/>
                  </a:lnTo>
                  <a:lnTo>
                    <a:pt x="2540" y="2979"/>
                  </a:lnTo>
                  <a:lnTo>
                    <a:pt x="2509" y="2540"/>
                  </a:lnTo>
                  <a:lnTo>
                    <a:pt x="2446" y="2132"/>
                  </a:lnTo>
                  <a:lnTo>
                    <a:pt x="2352" y="1693"/>
                  </a:lnTo>
                  <a:lnTo>
                    <a:pt x="2227" y="1286"/>
                  </a:lnTo>
                  <a:lnTo>
                    <a:pt x="2039" y="910"/>
                  </a:lnTo>
                  <a:lnTo>
                    <a:pt x="1819" y="565"/>
                  </a:lnTo>
                  <a:lnTo>
                    <a:pt x="1537" y="251"/>
                  </a:lnTo>
                  <a:lnTo>
                    <a:pt x="1443" y="157"/>
                  </a:lnTo>
                  <a:lnTo>
                    <a:pt x="1318" y="95"/>
                  </a:lnTo>
                  <a:lnTo>
                    <a:pt x="1192" y="63"/>
                  </a:lnTo>
                  <a:lnTo>
                    <a:pt x="1067" y="32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4704725" y="2199600"/>
              <a:ext cx="59575" cy="88575"/>
            </a:xfrm>
            <a:custGeom>
              <a:rect b="b" l="l" r="r" t="t"/>
              <a:pathLst>
                <a:path extrusionOk="0" h="3543" w="2383">
                  <a:moveTo>
                    <a:pt x="533" y="1"/>
                  </a:moveTo>
                  <a:lnTo>
                    <a:pt x="282" y="32"/>
                  </a:lnTo>
                  <a:lnTo>
                    <a:pt x="157" y="63"/>
                  </a:lnTo>
                  <a:lnTo>
                    <a:pt x="94" y="158"/>
                  </a:lnTo>
                  <a:lnTo>
                    <a:pt x="31" y="283"/>
                  </a:lnTo>
                  <a:lnTo>
                    <a:pt x="0" y="377"/>
                  </a:lnTo>
                  <a:lnTo>
                    <a:pt x="31" y="690"/>
                  </a:lnTo>
                  <a:lnTo>
                    <a:pt x="126" y="1004"/>
                  </a:lnTo>
                  <a:lnTo>
                    <a:pt x="314" y="1599"/>
                  </a:lnTo>
                  <a:lnTo>
                    <a:pt x="470" y="2258"/>
                  </a:lnTo>
                  <a:lnTo>
                    <a:pt x="533" y="2603"/>
                  </a:lnTo>
                  <a:lnTo>
                    <a:pt x="658" y="2947"/>
                  </a:lnTo>
                  <a:lnTo>
                    <a:pt x="721" y="3073"/>
                  </a:lnTo>
                  <a:lnTo>
                    <a:pt x="815" y="3198"/>
                  </a:lnTo>
                  <a:lnTo>
                    <a:pt x="878" y="3292"/>
                  </a:lnTo>
                  <a:lnTo>
                    <a:pt x="1003" y="3386"/>
                  </a:lnTo>
                  <a:lnTo>
                    <a:pt x="1097" y="3449"/>
                  </a:lnTo>
                  <a:lnTo>
                    <a:pt x="1223" y="3512"/>
                  </a:lnTo>
                  <a:lnTo>
                    <a:pt x="1348" y="3512"/>
                  </a:lnTo>
                  <a:lnTo>
                    <a:pt x="1473" y="3543"/>
                  </a:lnTo>
                  <a:lnTo>
                    <a:pt x="1599" y="3543"/>
                  </a:lnTo>
                  <a:lnTo>
                    <a:pt x="1724" y="3512"/>
                  </a:lnTo>
                  <a:lnTo>
                    <a:pt x="1850" y="3449"/>
                  </a:lnTo>
                  <a:lnTo>
                    <a:pt x="1944" y="3386"/>
                  </a:lnTo>
                  <a:lnTo>
                    <a:pt x="2069" y="3292"/>
                  </a:lnTo>
                  <a:lnTo>
                    <a:pt x="2132" y="3198"/>
                  </a:lnTo>
                  <a:lnTo>
                    <a:pt x="2226" y="3073"/>
                  </a:lnTo>
                  <a:lnTo>
                    <a:pt x="2288" y="2947"/>
                  </a:lnTo>
                  <a:lnTo>
                    <a:pt x="2351" y="2697"/>
                  </a:lnTo>
                  <a:lnTo>
                    <a:pt x="2382" y="2477"/>
                  </a:lnTo>
                  <a:lnTo>
                    <a:pt x="2382" y="2195"/>
                  </a:lnTo>
                  <a:lnTo>
                    <a:pt x="2351" y="1944"/>
                  </a:lnTo>
                  <a:lnTo>
                    <a:pt x="2288" y="1693"/>
                  </a:lnTo>
                  <a:lnTo>
                    <a:pt x="2226" y="1443"/>
                  </a:lnTo>
                  <a:lnTo>
                    <a:pt x="2100" y="1192"/>
                  </a:lnTo>
                  <a:lnTo>
                    <a:pt x="1975" y="941"/>
                  </a:lnTo>
                  <a:lnTo>
                    <a:pt x="1818" y="722"/>
                  </a:lnTo>
                  <a:lnTo>
                    <a:pt x="1630" y="534"/>
                  </a:lnTo>
                  <a:lnTo>
                    <a:pt x="1442" y="377"/>
                  </a:lnTo>
                  <a:lnTo>
                    <a:pt x="1254" y="220"/>
                  </a:lnTo>
                  <a:lnTo>
                    <a:pt x="1003" y="95"/>
                  </a:lnTo>
                  <a:lnTo>
                    <a:pt x="784" y="32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4598150" y="2181575"/>
              <a:ext cx="58775" cy="101900"/>
            </a:xfrm>
            <a:custGeom>
              <a:rect b="b" l="l" r="r" t="t"/>
              <a:pathLst>
                <a:path extrusionOk="0" h="4076" w="2351">
                  <a:moveTo>
                    <a:pt x="1599" y="1"/>
                  </a:moveTo>
                  <a:lnTo>
                    <a:pt x="1473" y="32"/>
                  </a:lnTo>
                  <a:lnTo>
                    <a:pt x="1254" y="126"/>
                  </a:lnTo>
                  <a:lnTo>
                    <a:pt x="1034" y="252"/>
                  </a:lnTo>
                  <a:lnTo>
                    <a:pt x="846" y="408"/>
                  </a:lnTo>
                  <a:lnTo>
                    <a:pt x="721" y="596"/>
                  </a:lnTo>
                  <a:lnTo>
                    <a:pt x="564" y="784"/>
                  </a:lnTo>
                  <a:lnTo>
                    <a:pt x="470" y="973"/>
                  </a:lnTo>
                  <a:lnTo>
                    <a:pt x="251" y="1443"/>
                  </a:lnTo>
                  <a:lnTo>
                    <a:pt x="94" y="1944"/>
                  </a:lnTo>
                  <a:lnTo>
                    <a:pt x="63" y="2195"/>
                  </a:lnTo>
                  <a:lnTo>
                    <a:pt x="31" y="2414"/>
                  </a:lnTo>
                  <a:lnTo>
                    <a:pt x="0" y="2665"/>
                  </a:lnTo>
                  <a:lnTo>
                    <a:pt x="0" y="2916"/>
                  </a:lnTo>
                  <a:lnTo>
                    <a:pt x="63" y="3167"/>
                  </a:lnTo>
                  <a:lnTo>
                    <a:pt x="125" y="3418"/>
                  </a:lnTo>
                  <a:lnTo>
                    <a:pt x="157" y="3574"/>
                  </a:lnTo>
                  <a:lnTo>
                    <a:pt x="251" y="3700"/>
                  </a:lnTo>
                  <a:lnTo>
                    <a:pt x="345" y="3825"/>
                  </a:lnTo>
                  <a:lnTo>
                    <a:pt x="470" y="3919"/>
                  </a:lnTo>
                  <a:lnTo>
                    <a:pt x="564" y="3982"/>
                  </a:lnTo>
                  <a:lnTo>
                    <a:pt x="721" y="4013"/>
                  </a:lnTo>
                  <a:lnTo>
                    <a:pt x="846" y="4044"/>
                  </a:lnTo>
                  <a:lnTo>
                    <a:pt x="972" y="4076"/>
                  </a:lnTo>
                  <a:lnTo>
                    <a:pt x="1128" y="4044"/>
                  </a:lnTo>
                  <a:lnTo>
                    <a:pt x="1254" y="4013"/>
                  </a:lnTo>
                  <a:lnTo>
                    <a:pt x="1379" y="3950"/>
                  </a:lnTo>
                  <a:lnTo>
                    <a:pt x="1505" y="3888"/>
                  </a:lnTo>
                  <a:lnTo>
                    <a:pt x="1630" y="3794"/>
                  </a:lnTo>
                  <a:lnTo>
                    <a:pt x="1724" y="3700"/>
                  </a:lnTo>
                  <a:lnTo>
                    <a:pt x="1818" y="3574"/>
                  </a:lnTo>
                  <a:lnTo>
                    <a:pt x="1881" y="3418"/>
                  </a:lnTo>
                  <a:lnTo>
                    <a:pt x="1975" y="3041"/>
                  </a:lnTo>
                  <a:lnTo>
                    <a:pt x="2038" y="2697"/>
                  </a:lnTo>
                  <a:lnTo>
                    <a:pt x="2100" y="2352"/>
                  </a:lnTo>
                  <a:lnTo>
                    <a:pt x="2163" y="1976"/>
                  </a:lnTo>
                  <a:lnTo>
                    <a:pt x="2257" y="1599"/>
                  </a:lnTo>
                  <a:lnTo>
                    <a:pt x="2351" y="1255"/>
                  </a:lnTo>
                  <a:lnTo>
                    <a:pt x="2351" y="879"/>
                  </a:lnTo>
                  <a:lnTo>
                    <a:pt x="2351" y="690"/>
                  </a:lnTo>
                  <a:lnTo>
                    <a:pt x="2320" y="502"/>
                  </a:lnTo>
                  <a:lnTo>
                    <a:pt x="2288" y="377"/>
                  </a:lnTo>
                  <a:lnTo>
                    <a:pt x="2194" y="283"/>
                  </a:lnTo>
                  <a:lnTo>
                    <a:pt x="2100" y="158"/>
                  </a:lnTo>
                  <a:lnTo>
                    <a:pt x="2006" y="95"/>
                  </a:lnTo>
                  <a:lnTo>
                    <a:pt x="1881" y="32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4495475" y="2346150"/>
              <a:ext cx="67425" cy="148925"/>
            </a:xfrm>
            <a:custGeom>
              <a:rect b="b" l="l" r="r" t="t"/>
              <a:pathLst>
                <a:path extrusionOk="0" h="5957" w="2697">
                  <a:moveTo>
                    <a:pt x="1756" y="1"/>
                  </a:moveTo>
                  <a:lnTo>
                    <a:pt x="1631" y="32"/>
                  </a:lnTo>
                  <a:lnTo>
                    <a:pt x="1505" y="63"/>
                  </a:lnTo>
                  <a:lnTo>
                    <a:pt x="1380" y="126"/>
                  </a:lnTo>
                  <a:lnTo>
                    <a:pt x="1255" y="220"/>
                  </a:lnTo>
                  <a:lnTo>
                    <a:pt x="1004" y="502"/>
                  </a:lnTo>
                  <a:lnTo>
                    <a:pt x="753" y="816"/>
                  </a:lnTo>
                  <a:lnTo>
                    <a:pt x="565" y="1160"/>
                  </a:lnTo>
                  <a:lnTo>
                    <a:pt x="377" y="1537"/>
                  </a:lnTo>
                  <a:lnTo>
                    <a:pt x="220" y="1944"/>
                  </a:lnTo>
                  <a:lnTo>
                    <a:pt x="126" y="2383"/>
                  </a:lnTo>
                  <a:lnTo>
                    <a:pt x="32" y="2822"/>
                  </a:lnTo>
                  <a:lnTo>
                    <a:pt x="1" y="3261"/>
                  </a:lnTo>
                  <a:lnTo>
                    <a:pt x="32" y="3668"/>
                  </a:lnTo>
                  <a:lnTo>
                    <a:pt x="95" y="4107"/>
                  </a:lnTo>
                  <a:lnTo>
                    <a:pt x="189" y="4483"/>
                  </a:lnTo>
                  <a:lnTo>
                    <a:pt x="345" y="4859"/>
                  </a:lnTo>
                  <a:lnTo>
                    <a:pt x="565" y="5204"/>
                  </a:lnTo>
                  <a:lnTo>
                    <a:pt x="816" y="5486"/>
                  </a:lnTo>
                  <a:lnTo>
                    <a:pt x="972" y="5612"/>
                  </a:lnTo>
                  <a:lnTo>
                    <a:pt x="1160" y="5737"/>
                  </a:lnTo>
                  <a:lnTo>
                    <a:pt x="1317" y="5831"/>
                  </a:lnTo>
                  <a:lnTo>
                    <a:pt x="1537" y="5894"/>
                  </a:lnTo>
                  <a:lnTo>
                    <a:pt x="1693" y="5956"/>
                  </a:lnTo>
                  <a:lnTo>
                    <a:pt x="1881" y="5925"/>
                  </a:lnTo>
                  <a:lnTo>
                    <a:pt x="2007" y="5862"/>
                  </a:lnTo>
                  <a:lnTo>
                    <a:pt x="2164" y="5800"/>
                  </a:lnTo>
                  <a:lnTo>
                    <a:pt x="2258" y="5674"/>
                  </a:lnTo>
                  <a:lnTo>
                    <a:pt x="2352" y="5517"/>
                  </a:lnTo>
                  <a:lnTo>
                    <a:pt x="2414" y="5361"/>
                  </a:lnTo>
                  <a:lnTo>
                    <a:pt x="2446" y="5204"/>
                  </a:lnTo>
                  <a:lnTo>
                    <a:pt x="2446" y="4953"/>
                  </a:lnTo>
                  <a:lnTo>
                    <a:pt x="2446" y="4671"/>
                  </a:lnTo>
                  <a:lnTo>
                    <a:pt x="2352" y="4170"/>
                  </a:lnTo>
                  <a:lnTo>
                    <a:pt x="2226" y="3637"/>
                  </a:lnTo>
                  <a:lnTo>
                    <a:pt x="2195" y="3386"/>
                  </a:lnTo>
                  <a:lnTo>
                    <a:pt x="2164" y="3104"/>
                  </a:lnTo>
                  <a:lnTo>
                    <a:pt x="2164" y="2822"/>
                  </a:lnTo>
                  <a:lnTo>
                    <a:pt x="2164" y="2571"/>
                  </a:lnTo>
                  <a:lnTo>
                    <a:pt x="2226" y="2289"/>
                  </a:lnTo>
                  <a:lnTo>
                    <a:pt x="2258" y="2038"/>
                  </a:lnTo>
                  <a:lnTo>
                    <a:pt x="2446" y="1537"/>
                  </a:lnTo>
                  <a:lnTo>
                    <a:pt x="2634" y="1004"/>
                  </a:lnTo>
                  <a:lnTo>
                    <a:pt x="2696" y="878"/>
                  </a:lnTo>
                  <a:lnTo>
                    <a:pt x="2696" y="722"/>
                  </a:lnTo>
                  <a:lnTo>
                    <a:pt x="2696" y="596"/>
                  </a:lnTo>
                  <a:lnTo>
                    <a:pt x="2634" y="471"/>
                  </a:lnTo>
                  <a:lnTo>
                    <a:pt x="2571" y="377"/>
                  </a:lnTo>
                  <a:lnTo>
                    <a:pt x="2508" y="283"/>
                  </a:lnTo>
                  <a:lnTo>
                    <a:pt x="2383" y="189"/>
                  </a:lnTo>
                  <a:lnTo>
                    <a:pt x="2289" y="126"/>
                  </a:lnTo>
                  <a:lnTo>
                    <a:pt x="2038" y="32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4626350" y="2555400"/>
              <a:ext cx="80750" cy="97175"/>
            </a:xfrm>
            <a:custGeom>
              <a:rect b="b" l="l" r="r" t="t"/>
              <a:pathLst>
                <a:path extrusionOk="0" h="3887" w="3230">
                  <a:moveTo>
                    <a:pt x="565" y="0"/>
                  </a:moveTo>
                  <a:lnTo>
                    <a:pt x="408" y="31"/>
                  </a:lnTo>
                  <a:lnTo>
                    <a:pt x="251" y="94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0" y="533"/>
                  </a:lnTo>
                  <a:lnTo>
                    <a:pt x="0" y="1097"/>
                  </a:lnTo>
                  <a:lnTo>
                    <a:pt x="95" y="1630"/>
                  </a:lnTo>
                  <a:lnTo>
                    <a:pt x="157" y="1881"/>
                  </a:lnTo>
                  <a:lnTo>
                    <a:pt x="220" y="2132"/>
                  </a:lnTo>
                  <a:lnTo>
                    <a:pt x="345" y="2382"/>
                  </a:lnTo>
                  <a:lnTo>
                    <a:pt x="502" y="2633"/>
                  </a:lnTo>
                  <a:lnTo>
                    <a:pt x="690" y="2915"/>
                  </a:lnTo>
                  <a:lnTo>
                    <a:pt x="910" y="3166"/>
                  </a:lnTo>
                  <a:lnTo>
                    <a:pt x="1129" y="3385"/>
                  </a:lnTo>
                  <a:lnTo>
                    <a:pt x="1380" y="3573"/>
                  </a:lnTo>
                  <a:lnTo>
                    <a:pt x="1630" y="3730"/>
                  </a:lnTo>
                  <a:lnTo>
                    <a:pt x="1944" y="3856"/>
                  </a:lnTo>
                  <a:lnTo>
                    <a:pt x="2257" y="3887"/>
                  </a:lnTo>
                  <a:lnTo>
                    <a:pt x="2602" y="3856"/>
                  </a:lnTo>
                  <a:lnTo>
                    <a:pt x="2759" y="3824"/>
                  </a:lnTo>
                  <a:lnTo>
                    <a:pt x="2916" y="3730"/>
                  </a:lnTo>
                  <a:lnTo>
                    <a:pt x="3010" y="3605"/>
                  </a:lnTo>
                  <a:lnTo>
                    <a:pt x="3104" y="3448"/>
                  </a:lnTo>
                  <a:lnTo>
                    <a:pt x="3166" y="3291"/>
                  </a:lnTo>
                  <a:lnTo>
                    <a:pt x="3229" y="3135"/>
                  </a:lnTo>
                  <a:lnTo>
                    <a:pt x="3229" y="2947"/>
                  </a:lnTo>
                  <a:lnTo>
                    <a:pt x="3198" y="2790"/>
                  </a:lnTo>
                  <a:lnTo>
                    <a:pt x="3135" y="2570"/>
                  </a:lnTo>
                  <a:lnTo>
                    <a:pt x="3010" y="2382"/>
                  </a:lnTo>
                  <a:lnTo>
                    <a:pt x="2884" y="2194"/>
                  </a:lnTo>
                  <a:lnTo>
                    <a:pt x="2728" y="2038"/>
                  </a:lnTo>
                  <a:lnTo>
                    <a:pt x="2414" y="1724"/>
                  </a:lnTo>
                  <a:lnTo>
                    <a:pt x="2069" y="1411"/>
                  </a:lnTo>
                  <a:lnTo>
                    <a:pt x="1505" y="878"/>
                  </a:lnTo>
                  <a:lnTo>
                    <a:pt x="1223" y="564"/>
                  </a:lnTo>
                  <a:lnTo>
                    <a:pt x="1004" y="251"/>
                  </a:lnTo>
                  <a:lnTo>
                    <a:pt x="878" y="125"/>
                  </a:lnTo>
                  <a:lnTo>
                    <a:pt x="721" y="31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4768200" y="2458225"/>
              <a:ext cx="78375" cy="76025"/>
            </a:xfrm>
            <a:custGeom>
              <a:rect b="b" l="l" r="r" t="t"/>
              <a:pathLst>
                <a:path extrusionOk="0" h="3041" w="3135">
                  <a:moveTo>
                    <a:pt x="721" y="0"/>
                  </a:moveTo>
                  <a:lnTo>
                    <a:pt x="533" y="31"/>
                  </a:lnTo>
                  <a:lnTo>
                    <a:pt x="376" y="125"/>
                  </a:lnTo>
                  <a:lnTo>
                    <a:pt x="220" y="251"/>
                  </a:lnTo>
                  <a:lnTo>
                    <a:pt x="126" y="408"/>
                  </a:lnTo>
                  <a:lnTo>
                    <a:pt x="32" y="564"/>
                  </a:lnTo>
                  <a:lnTo>
                    <a:pt x="0" y="752"/>
                  </a:lnTo>
                  <a:lnTo>
                    <a:pt x="0" y="972"/>
                  </a:lnTo>
                  <a:lnTo>
                    <a:pt x="32" y="1191"/>
                  </a:lnTo>
                  <a:lnTo>
                    <a:pt x="94" y="1411"/>
                  </a:lnTo>
                  <a:lnTo>
                    <a:pt x="188" y="1630"/>
                  </a:lnTo>
                  <a:lnTo>
                    <a:pt x="282" y="1849"/>
                  </a:lnTo>
                  <a:lnTo>
                    <a:pt x="439" y="2038"/>
                  </a:lnTo>
                  <a:lnTo>
                    <a:pt x="721" y="2382"/>
                  </a:lnTo>
                  <a:lnTo>
                    <a:pt x="909" y="2570"/>
                  </a:lnTo>
                  <a:lnTo>
                    <a:pt x="1160" y="2727"/>
                  </a:lnTo>
                  <a:lnTo>
                    <a:pt x="1379" y="2853"/>
                  </a:lnTo>
                  <a:lnTo>
                    <a:pt x="1630" y="2978"/>
                  </a:lnTo>
                  <a:lnTo>
                    <a:pt x="1881" y="3009"/>
                  </a:lnTo>
                  <a:lnTo>
                    <a:pt x="2163" y="3041"/>
                  </a:lnTo>
                  <a:lnTo>
                    <a:pt x="2414" y="2978"/>
                  </a:lnTo>
                  <a:lnTo>
                    <a:pt x="2696" y="2884"/>
                  </a:lnTo>
                  <a:lnTo>
                    <a:pt x="2853" y="2790"/>
                  </a:lnTo>
                  <a:lnTo>
                    <a:pt x="2978" y="2665"/>
                  </a:lnTo>
                  <a:lnTo>
                    <a:pt x="3072" y="2508"/>
                  </a:lnTo>
                  <a:lnTo>
                    <a:pt x="3103" y="2320"/>
                  </a:lnTo>
                  <a:lnTo>
                    <a:pt x="3135" y="2163"/>
                  </a:lnTo>
                  <a:lnTo>
                    <a:pt x="3135" y="1975"/>
                  </a:lnTo>
                  <a:lnTo>
                    <a:pt x="3103" y="1787"/>
                  </a:lnTo>
                  <a:lnTo>
                    <a:pt x="3041" y="1630"/>
                  </a:lnTo>
                  <a:lnTo>
                    <a:pt x="2915" y="1442"/>
                  </a:lnTo>
                  <a:lnTo>
                    <a:pt x="2759" y="1317"/>
                  </a:lnTo>
                  <a:lnTo>
                    <a:pt x="2602" y="1191"/>
                  </a:lnTo>
                  <a:lnTo>
                    <a:pt x="2445" y="1066"/>
                  </a:lnTo>
                  <a:lnTo>
                    <a:pt x="2194" y="940"/>
                  </a:lnTo>
                  <a:lnTo>
                    <a:pt x="1912" y="784"/>
                  </a:lnTo>
                  <a:lnTo>
                    <a:pt x="1724" y="658"/>
                  </a:lnTo>
                  <a:lnTo>
                    <a:pt x="1505" y="470"/>
                  </a:lnTo>
                  <a:lnTo>
                    <a:pt x="1317" y="282"/>
                  </a:lnTo>
                  <a:lnTo>
                    <a:pt x="1097" y="125"/>
                  </a:lnTo>
                  <a:lnTo>
                    <a:pt x="909" y="31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4816775" y="2687825"/>
              <a:ext cx="103475" cy="58800"/>
            </a:xfrm>
            <a:custGeom>
              <a:rect b="b" l="l" r="r" t="t"/>
              <a:pathLst>
                <a:path extrusionOk="0" h="2352" w="4139">
                  <a:moveTo>
                    <a:pt x="565" y="1"/>
                  </a:moveTo>
                  <a:lnTo>
                    <a:pt x="345" y="63"/>
                  </a:lnTo>
                  <a:lnTo>
                    <a:pt x="189" y="157"/>
                  </a:lnTo>
                  <a:lnTo>
                    <a:pt x="95" y="251"/>
                  </a:lnTo>
                  <a:lnTo>
                    <a:pt x="63" y="345"/>
                  </a:lnTo>
                  <a:lnTo>
                    <a:pt x="32" y="439"/>
                  </a:lnTo>
                  <a:lnTo>
                    <a:pt x="1" y="565"/>
                  </a:lnTo>
                  <a:lnTo>
                    <a:pt x="32" y="721"/>
                  </a:lnTo>
                  <a:lnTo>
                    <a:pt x="32" y="878"/>
                  </a:lnTo>
                  <a:lnTo>
                    <a:pt x="157" y="1160"/>
                  </a:lnTo>
                  <a:lnTo>
                    <a:pt x="314" y="1380"/>
                  </a:lnTo>
                  <a:lnTo>
                    <a:pt x="502" y="1599"/>
                  </a:lnTo>
                  <a:lnTo>
                    <a:pt x="753" y="1787"/>
                  </a:lnTo>
                  <a:lnTo>
                    <a:pt x="1035" y="1944"/>
                  </a:lnTo>
                  <a:lnTo>
                    <a:pt x="1317" y="2069"/>
                  </a:lnTo>
                  <a:lnTo>
                    <a:pt x="1568" y="2163"/>
                  </a:lnTo>
                  <a:lnTo>
                    <a:pt x="1913" y="2257"/>
                  </a:lnTo>
                  <a:lnTo>
                    <a:pt x="2258" y="2320"/>
                  </a:lnTo>
                  <a:lnTo>
                    <a:pt x="2602" y="2352"/>
                  </a:lnTo>
                  <a:lnTo>
                    <a:pt x="2916" y="2320"/>
                  </a:lnTo>
                  <a:lnTo>
                    <a:pt x="3261" y="2226"/>
                  </a:lnTo>
                  <a:lnTo>
                    <a:pt x="3543" y="2101"/>
                  </a:lnTo>
                  <a:lnTo>
                    <a:pt x="3668" y="2007"/>
                  </a:lnTo>
                  <a:lnTo>
                    <a:pt x="3794" y="1881"/>
                  </a:lnTo>
                  <a:lnTo>
                    <a:pt x="3919" y="1756"/>
                  </a:lnTo>
                  <a:lnTo>
                    <a:pt x="4013" y="1599"/>
                  </a:lnTo>
                  <a:lnTo>
                    <a:pt x="4076" y="1442"/>
                  </a:lnTo>
                  <a:lnTo>
                    <a:pt x="4107" y="1286"/>
                  </a:lnTo>
                  <a:lnTo>
                    <a:pt x="4138" y="1098"/>
                  </a:lnTo>
                  <a:lnTo>
                    <a:pt x="4107" y="941"/>
                  </a:lnTo>
                  <a:lnTo>
                    <a:pt x="4044" y="784"/>
                  </a:lnTo>
                  <a:lnTo>
                    <a:pt x="3950" y="627"/>
                  </a:lnTo>
                  <a:lnTo>
                    <a:pt x="3856" y="502"/>
                  </a:lnTo>
                  <a:lnTo>
                    <a:pt x="3699" y="408"/>
                  </a:lnTo>
                  <a:lnTo>
                    <a:pt x="3480" y="314"/>
                  </a:lnTo>
                  <a:lnTo>
                    <a:pt x="3261" y="251"/>
                  </a:lnTo>
                  <a:lnTo>
                    <a:pt x="3041" y="220"/>
                  </a:lnTo>
                  <a:lnTo>
                    <a:pt x="2790" y="220"/>
                  </a:lnTo>
                  <a:lnTo>
                    <a:pt x="2414" y="251"/>
                  </a:lnTo>
                  <a:lnTo>
                    <a:pt x="2195" y="283"/>
                  </a:lnTo>
                  <a:lnTo>
                    <a:pt x="2007" y="283"/>
                  </a:lnTo>
                  <a:lnTo>
                    <a:pt x="1819" y="251"/>
                  </a:lnTo>
                  <a:lnTo>
                    <a:pt x="1631" y="220"/>
                  </a:lnTo>
                  <a:lnTo>
                    <a:pt x="1286" y="95"/>
                  </a:lnTo>
                  <a:lnTo>
                    <a:pt x="941" y="3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4949225" y="2675275"/>
              <a:ext cx="50175" cy="35300"/>
            </a:xfrm>
            <a:custGeom>
              <a:rect b="b" l="l" r="r" t="t"/>
              <a:pathLst>
                <a:path extrusionOk="0" h="1412" w="2007">
                  <a:moveTo>
                    <a:pt x="345" y="1"/>
                  </a:moveTo>
                  <a:lnTo>
                    <a:pt x="251" y="64"/>
                  </a:lnTo>
                  <a:lnTo>
                    <a:pt x="188" y="126"/>
                  </a:lnTo>
                  <a:lnTo>
                    <a:pt x="126" y="220"/>
                  </a:lnTo>
                  <a:lnTo>
                    <a:pt x="63" y="283"/>
                  </a:lnTo>
                  <a:lnTo>
                    <a:pt x="0" y="503"/>
                  </a:lnTo>
                  <a:lnTo>
                    <a:pt x="0" y="722"/>
                  </a:lnTo>
                  <a:lnTo>
                    <a:pt x="94" y="910"/>
                  </a:lnTo>
                  <a:lnTo>
                    <a:pt x="126" y="1004"/>
                  </a:lnTo>
                  <a:lnTo>
                    <a:pt x="220" y="1098"/>
                  </a:lnTo>
                  <a:lnTo>
                    <a:pt x="314" y="1129"/>
                  </a:lnTo>
                  <a:lnTo>
                    <a:pt x="439" y="1192"/>
                  </a:lnTo>
                  <a:lnTo>
                    <a:pt x="1191" y="1380"/>
                  </a:lnTo>
                  <a:lnTo>
                    <a:pt x="1379" y="1412"/>
                  </a:lnTo>
                  <a:lnTo>
                    <a:pt x="1505" y="1380"/>
                  </a:lnTo>
                  <a:lnTo>
                    <a:pt x="1630" y="1349"/>
                  </a:lnTo>
                  <a:lnTo>
                    <a:pt x="1756" y="1286"/>
                  </a:lnTo>
                  <a:lnTo>
                    <a:pt x="1850" y="1192"/>
                  </a:lnTo>
                  <a:lnTo>
                    <a:pt x="1912" y="1067"/>
                  </a:lnTo>
                  <a:lnTo>
                    <a:pt x="1975" y="973"/>
                  </a:lnTo>
                  <a:lnTo>
                    <a:pt x="2006" y="847"/>
                  </a:lnTo>
                  <a:lnTo>
                    <a:pt x="2006" y="691"/>
                  </a:lnTo>
                  <a:lnTo>
                    <a:pt x="2006" y="565"/>
                  </a:lnTo>
                  <a:lnTo>
                    <a:pt x="1975" y="440"/>
                  </a:lnTo>
                  <a:lnTo>
                    <a:pt x="1881" y="346"/>
                  </a:lnTo>
                  <a:lnTo>
                    <a:pt x="1818" y="220"/>
                  </a:lnTo>
                  <a:lnTo>
                    <a:pt x="1693" y="158"/>
                  </a:lnTo>
                  <a:lnTo>
                    <a:pt x="1536" y="95"/>
                  </a:lnTo>
                  <a:lnTo>
                    <a:pt x="1379" y="64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3383475" y="1079750"/>
              <a:ext cx="81525" cy="134825"/>
            </a:xfrm>
            <a:custGeom>
              <a:rect b="b" l="l" r="r" t="t"/>
              <a:pathLst>
                <a:path extrusionOk="0" h="5393" w="3261">
                  <a:moveTo>
                    <a:pt x="878" y="1"/>
                  </a:moveTo>
                  <a:lnTo>
                    <a:pt x="627" y="32"/>
                  </a:lnTo>
                  <a:lnTo>
                    <a:pt x="533" y="64"/>
                  </a:lnTo>
                  <a:lnTo>
                    <a:pt x="439" y="126"/>
                  </a:lnTo>
                  <a:lnTo>
                    <a:pt x="377" y="158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26" y="408"/>
                  </a:lnTo>
                  <a:lnTo>
                    <a:pt x="126" y="440"/>
                  </a:lnTo>
                  <a:lnTo>
                    <a:pt x="32" y="659"/>
                  </a:lnTo>
                  <a:lnTo>
                    <a:pt x="0" y="879"/>
                  </a:lnTo>
                  <a:lnTo>
                    <a:pt x="32" y="1129"/>
                  </a:lnTo>
                  <a:lnTo>
                    <a:pt x="63" y="1223"/>
                  </a:lnTo>
                  <a:lnTo>
                    <a:pt x="126" y="1349"/>
                  </a:lnTo>
                  <a:lnTo>
                    <a:pt x="377" y="1725"/>
                  </a:lnTo>
                  <a:lnTo>
                    <a:pt x="596" y="2132"/>
                  </a:lnTo>
                  <a:lnTo>
                    <a:pt x="753" y="2540"/>
                  </a:lnTo>
                  <a:lnTo>
                    <a:pt x="909" y="2979"/>
                  </a:lnTo>
                  <a:lnTo>
                    <a:pt x="1004" y="3386"/>
                  </a:lnTo>
                  <a:lnTo>
                    <a:pt x="1098" y="3825"/>
                  </a:lnTo>
                  <a:lnTo>
                    <a:pt x="1286" y="4734"/>
                  </a:lnTo>
                  <a:lnTo>
                    <a:pt x="1348" y="4860"/>
                  </a:lnTo>
                  <a:lnTo>
                    <a:pt x="1380" y="4985"/>
                  </a:lnTo>
                  <a:lnTo>
                    <a:pt x="1474" y="5079"/>
                  </a:lnTo>
                  <a:lnTo>
                    <a:pt x="1568" y="5173"/>
                  </a:lnTo>
                  <a:lnTo>
                    <a:pt x="1787" y="5330"/>
                  </a:lnTo>
                  <a:lnTo>
                    <a:pt x="2069" y="5392"/>
                  </a:lnTo>
                  <a:lnTo>
                    <a:pt x="2320" y="5392"/>
                  </a:lnTo>
                  <a:lnTo>
                    <a:pt x="2445" y="5361"/>
                  </a:lnTo>
                  <a:lnTo>
                    <a:pt x="2571" y="5330"/>
                  </a:lnTo>
                  <a:lnTo>
                    <a:pt x="2696" y="5267"/>
                  </a:lnTo>
                  <a:lnTo>
                    <a:pt x="2790" y="5173"/>
                  </a:lnTo>
                  <a:lnTo>
                    <a:pt x="2884" y="5079"/>
                  </a:lnTo>
                  <a:lnTo>
                    <a:pt x="2947" y="4954"/>
                  </a:lnTo>
                  <a:lnTo>
                    <a:pt x="3072" y="4609"/>
                  </a:lnTo>
                  <a:lnTo>
                    <a:pt x="3166" y="4295"/>
                  </a:lnTo>
                  <a:lnTo>
                    <a:pt x="3229" y="3951"/>
                  </a:lnTo>
                  <a:lnTo>
                    <a:pt x="3260" y="3606"/>
                  </a:lnTo>
                  <a:lnTo>
                    <a:pt x="3229" y="3261"/>
                  </a:lnTo>
                  <a:lnTo>
                    <a:pt x="3198" y="2947"/>
                  </a:lnTo>
                  <a:lnTo>
                    <a:pt x="3104" y="2603"/>
                  </a:lnTo>
                  <a:lnTo>
                    <a:pt x="3010" y="2289"/>
                  </a:lnTo>
                  <a:lnTo>
                    <a:pt x="2884" y="1976"/>
                  </a:lnTo>
                  <a:lnTo>
                    <a:pt x="2728" y="1662"/>
                  </a:lnTo>
                  <a:lnTo>
                    <a:pt x="2539" y="1380"/>
                  </a:lnTo>
                  <a:lnTo>
                    <a:pt x="2320" y="1098"/>
                  </a:lnTo>
                  <a:lnTo>
                    <a:pt x="2101" y="816"/>
                  </a:lnTo>
                  <a:lnTo>
                    <a:pt x="1850" y="565"/>
                  </a:lnTo>
                  <a:lnTo>
                    <a:pt x="1599" y="346"/>
                  </a:lnTo>
                  <a:lnTo>
                    <a:pt x="1317" y="126"/>
                  </a:lnTo>
                  <a:lnTo>
                    <a:pt x="1223" y="64"/>
                  </a:lnTo>
                  <a:lnTo>
                    <a:pt x="1129" y="32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3466550" y="1262350"/>
              <a:ext cx="57225" cy="158325"/>
            </a:xfrm>
            <a:custGeom>
              <a:rect b="b" l="l" r="r" t="t"/>
              <a:pathLst>
                <a:path extrusionOk="0" h="6333" w="2289">
                  <a:moveTo>
                    <a:pt x="439" y="1"/>
                  </a:moveTo>
                  <a:lnTo>
                    <a:pt x="314" y="32"/>
                  </a:lnTo>
                  <a:lnTo>
                    <a:pt x="188" y="95"/>
                  </a:lnTo>
                  <a:lnTo>
                    <a:pt x="94" y="220"/>
                  </a:lnTo>
                  <a:lnTo>
                    <a:pt x="31" y="345"/>
                  </a:lnTo>
                  <a:lnTo>
                    <a:pt x="0" y="502"/>
                  </a:lnTo>
                  <a:lnTo>
                    <a:pt x="31" y="659"/>
                  </a:lnTo>
                  <a:lnTo>
                    <a:pt x="157" y="910"/>
                  </a:lnTo>
                  <a:lnTo>
                    <a:pt x="220" y="1192"/>
                  </a:lnTo>
                  <a:lnTo>
                    <a:pt x="345" y="1725"/>
                  </a:lnTo>
                  <a:lnTo>
                    <a:pt x="439" y="2320"/>
                  </a:lnTo>
                  <a:lnTo>
                    <a:pt x="439" y="2916"/>
                  </a:lnTo>
                  <a:lnTo>
                    <a:pt x="439" y="3511"/>
                  </a:lnTo>
                  <a:lnTo>
                    <a:pt x="376" y="4107"/>
                  </a:lnTo>
                  <a:lnTo>
                    <a:pt x="251" y="5235"/>
                  </a:lnTo>
                  <a:lnTo>
                    <a:pt x="220" y="5392"/>
                  </a:lnTo>
                  <a:lnTo>
                    <a:pt x="251" y="5549"/>
                  </a:lnTo>
                  <a:lnTo>
                    <a:pt x="282" y="5706"/>
                  </a:lnTo>
                  <a:lnTo>
                    <a:pt x="376" y="5831"/>
                  </a:lnTo>
                  <a:lnTo>
                    <a:pt x="439" y="5956"/>
                  </a:lnTo>
                  <a:lnTo>
                    <a:pt x="564" y="6050"/>
                  </a:lnTo>
                  <a:lnTo>
                    <a:pt x="658" y="6144"/>
                  </a:lnTo>
                  <a:lnTo>
                    <a:pt x="784" y="6239"/>
                  </a:lnTo>
                  <a:lnTo>
                    <a:pt x="909" y="6301"/>
                  </a:lnTo>
                  <a:lnTo>
                    <a:pt x="1066" y="6333"/>
                  </a:lnTo>
                  <a:lnTo>
                    <a:pt x="1191" y="6333"/>
                  </a:lnTo>
                  <a:lnTo>
                    <a:pt x="1317" y="6301"/>
                  </a:lnTo>
                  <a:lnTo>
                    <a:pt x="1442" y="6239"/>
                  </a:lnTo>
                  <a:lnTo>
                    <a:pt x="1567" y="6176"/>
                  </a:lnTo>
                  <a:lnTo>
                    <a:pt x="1693" y="6050"/>
                  </a:lnTo>
                  <a:lnTo>
                    <a:pt x="1787" y="5894"/>
                  </a:lnTo>
                  <a:lnTo>
                    <a:pt x="1944" y="5518"/>
                  </a:lnTo>
                  <a:lnTo>
                    <a:pt x="2069" y="5141"/>
                  </a:lnTo>
                  <a:lnTo>
                    <a:pt x="2163" y="4765"/>
                  </a:lnTo>
                  <a:lnTo>
                    <a:pt x="2226" y="4389"/>
                  </a:lnTo>
                  <a:lnTo>
                    <a:pt x="2288" y="4013"/>
                  </a:lnTo>
                  <a:lnTo>
                    <a:pt x="2288" y="3605"/>
                  </a:lnTo>
                  <a:lnTo>
                    <a:pt x="2257" y="3198"/>
                  </a:lnTo>
                  <a:lnTo>
                    <a:pt x="2194" y="2790"/>
                  </a:lnTo>
                  <a:lnTo>
                    <a:pt x="2100" y="2414"/>
                  </a:lnTo>
                  <a:lnTo>
                    <a:pt x="1975" y="2038"/>
                  </a:lnTo>
                  <a:lnTo>
                    <a:pt x="1787" y="1693"/>
                  </a:lnTo>
                  <a:lnTo>
                    <a:pt x="1630" y="1380"/>
                  </a:lnTo>
                  <a:lnTo>
                    <a:pt x="1411" y="1066"/>
                  </a:lnTo>
                  <a:lnTo>
                    <a:pt x="1191" y="753"/>
                  </a:lnTo>
                  <a:lnTo>
                    <a:pt x="721" y="157"/>
                  </a:lnTo>
                  <a:lnTo>
                    <a:pt x="564" y="3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3332525" y="1336800"/>
              <a:ext cx="45475" cy="116800"/>
            </a:xfrm>
            <a:custGeom>
              <a:rect b="b" l="l" r="r" t="t"/>
              <a:pathLst>
                <a:path extrusionOk="0" h="4672" w="1819">
                  <a:moveTo>
                    <a:pt x="910" y="1"/>
                  </a:moveTo>
                  <a:lnTo>
                    <a:pt x="722" y="32"/>
                  </a:lnTo>
                  <a:lnTo>
                    <a:pt x="534" y="95"/>
                  </a:lnTo>
                  <a:lnTo>
                    <a:pt x="471" y="157"/>
                  </a:lnTo>
                  <a:lnTo>
                    <a:pt x="408" y="251"/>
                  </a:lnTo>
                  <a:lnTo>
                    <a:pt x="377" y="314"/>
                  </a:lnTo>
                  <a:lnTo>
                    <a:pt x="346" y="408"/>
                  </a:lnTo>
                  <a:lnTo>
                    <a:pt x="346" y="533"/>
                  </a:lnTo>
                  <a:lnTo>
                    <a:pt x="377" y="659"/>
                  </a:lnTo>
                  <a:lnTo>
                    <a:pt x="471" y="1066"/>
                  </a:lnTo>
                  <a:lnTo>
                    <a:pt x="471" y="1474"/>
                  </a:lnTo>
                  <a:lnTo>
                    <a:pt x="440" y="1881"/>
                  </a:lnTo>
                  <a:lnTo>
                    <a:pt x="377" y="2257"/>
                  </a:lnTo>
                  <a:lnTo>
                    <a:pt x="189" y="3072"/>
                  </a:lnTo>
                  <a:lnTo>
                    <a:pt x="1" y="3887"/>
                  </a:lnTo>
                  <a:lnTo>
                    <a:pt x="1" y="4107"/>
                  </a:lnTo>
                  <a:lnTo>
                    <a:pt x="64" y="4295"/>
                  </a:lnTo>
                  <a:lnTo>
                    <a:pt x="158" y="4452"/>
                  </a:lnTo>
                  <a:lnTo>
                    <a:pt x="314" y="4577"/>
                  </a:lnTo>
                  <a:lnTo>
                    <a:pt x="502" y="4640"/>
                  </a:lnTo>
                  <a:lnTo>
                    <a:pt x="691" y="4671"/>
                  </a:lnTo>
                  <a:lnTo>
                    <a:pt x="785" y="4640"/>
                  </a:lnTo>
                  <a:lnTo>
                    <a:pt x="879" y="4608"/>
                  </a:lnTo>
                  <a:lnTo>
                    <a:pt x="973" y="4577"/>
                  </a:lnTo>
                  <a:lnTo>
                    <a:pt x="1035" y="4483"/>
                  </a:lnTo>
                  <a:lnTo>
                    <a:pt x="1255" y="4264"/>
                  </a:lnTo>
                  <a:lnTo>
                    <a:pt x="1412" y="4044"/>
                  </a:lnTo>
                  <a:lnTo>
                    <a:pt x="1537" y="3793"/>
                  </a:lnTo>
                  <a:lnTo>
                    <a:pt x="1662" y="3543"/>
                  </a:lnTo>
                  <a:lnTo>
                    <a:pt x="1725" y="3292"/>
                  </a:lnTo>
                  <a:lnTo>
                    <a:pt x="1788" y="3041"/>
                  </a:lnTo>
                  <a:lnTo>
                    <a:pt x="1819" y="2790"/>
                  </a:lnTo>
                  <a:lnTo>
                    <a:pt x="1819" y="2508"/>
                  </a:lnTo>
                  <a:lnTo>
                    <a:pt x="1819" y="1975"/>
                  </a:lnTo>
                  <a:lnTo>
                    <a:pt x="1725" y="1442"/>
                  </a:lnTo>
                  <a:lnTo>
                    <a:pt x="1568" y="878"/>
                  </a:lnTo>
                  <a:lnTo>
                    <a:pt x="1380" y="377"/>
                  </a:lnTo>
                  <a:lnTo>
                    <a:pt x="1349" y="251"/>
                  </a:lnTo>
                  <a:lnTo>
                    <a:pt x="1255" y="157"/>
                  </a:lnTo>
                  <a:lnTo>
                    <a:pt x="1192" y="95"/>
                  </a:lnTo>
                  <a:lnTo>
                    <a:pt x="1098" y="6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3399150" y="1560150"/>
              <a:ext cx="84650" cy="123050"/>
            </a:xfrm>
            <a:custGeom>
              <a:rect b="b" l="l" r="r" t="t"/>
              <a:pathLst>
                <a:path extrusionOk="0" h="4922" w="3386">
                  <a:moveTo>
                    <a:pt x="2696" y="0"/>
                  </a:moveTo>
                  <a:lnTo>
                    <a:pt x="2571" y="32"/>
                  </a:lnTo>
                  <a:lnTo>
                    <a:pt x="2445" y="126"/>
                  </a:lnTo>
                  <a:lnTo>
                    <a:pt x="2414" y="157"/>
                  </a:lnTo>
                  <a:lnTo>
                    <a:pt x="2351" y="282"/>
                  </a:lnTo>
                  <a:lnTo>
                    <a:pt x="2289" y="376"/>
                  </a:lnTo>
                  <a:lnTo>
                    <a:pt x="2289" y="502"/>
                  </a:lnTo>
                  <a:lnTo>
                    <a:pt x="2320" y="596"/>
                  </a:lnTo>
                  <a:lnTo>
                    <a:pt x="2257" y="596"/>
                  </a:lnTo>
                  <a:lnTo>
                    <a:pt x="2195" y="658"/>
                  </a:lnTo>
                  <a:lnTo>
                    <a:pt x="2069" y="815"/>
                  </a:lnTo>
                  <a:lnTo>
                    <a:pt x="1912" y="1129"/>
                  </a:lnTo>
                  <a:lnTo>
                    <a:pt x="1630" y="1568"/>
                  </a:lnTo>
                  <a:lnTo>
                    <a:pt x="1348" y="2006"/>
                  </a:lnTo>
                  <a:lnTo>
                    <a:pt x="753" y="2790"/>
                  </a:lnTo>
                  <a:lnTo>
                    <a:pt x="157" y="3574"/>
                  </a:lnTo>
                  <a:lnTo>
                    <a:pt x="63" y="3730"/>
                  </a:lnTo>
                  <a:lnTo>
                    <a:pt x="0" y="3887"/>
                  </a:lnTo>
                  <a:lnTo>
                    <a:pt x="0" y="4044"/>
                  </a:lnTo>
                  <a:lnTo>
                    <a:pt x="32" y="4201"/>
                  </a:lnTo>
                  <a:lnTo>
                    <a:pt x="63" y="4357"/>
                  </a:lnTo>
                  <a:lnTo>
                    <a:pt x="157" y="4483"/>
                  </a:lnTo>
                  <a:lnTo>
                    <a:pt x="251" y="4608"/>
                  </a:lnTo>
                  <a:lnTo>
                    <a:pt x="377" y="4702"/>
                  </a:lnTo>
                  <a:lnTo>
                    <a:pt x="502" y="4796"/>
                  </a:lnTo>
                  <a:lnTo>
                    <a:pt x="659" y="4859"/>
                  </a:lnTo>
                  <a:lnTo>
                    <a:pt x="815" y="4890"/>
                  </a:lnTo>
                  <a:lnTo>
                    <a:pt x="972" y="4922"/>
                  </a:lnTo>
                  <a:lnTo>
                    <a:pt x="1160" y="4890"/>
                  </a:lnTo>
                  <a:lnTo>
                    <a:pt x="1317" y="4859"/>
                  </a:lnTo>
                  <a:lnTo>
                    <a:pt x="1474" y="4796"/>
                  </a:lnTo>
                  <a:lnTo>
                    <a:pt x="1599" y="4671"/>
                  </a:lnTo>
                  <a:lnTo>
                    <a:pt x="1881" y="4420"/>
                  </a:lnTo>
                  <a:lnTo>
                    <a:pt x="2132" y="4138"/>
                  </a:lnTo>
                  <a:lnTo>
                    <a:pt x="2351" y="3824"/>
                  </a:lnTo>
                  <a:lnTo>
                    <a:pt x="2539" y="3511"/>
                  </a:lnTo>
                  <a:lnTo>
                    <a:pt x="2727" y="3198"/>
                  </a:lnTo>
                  <a:lnTo>
                    <a:pt x="2884" y="2853"/>
                  </a:lnTo>
                  <a:lnTo>
                    <a:pt x="3041" y="2508"/>
                  </a:lnTo>
                  <a:lnTo>
                    <a:pt x="3166" y="2132"/>
                  </a:lnTo>
                  <a:lnTo>
                    <a:pt x="3292" y="1599"/>
                  </a:lnTo>
                  <a:lnTo>
                    <a:pt x="3354" y="1317"/>
                  </a:lnTo>
                  <a:lnTo>
                    <a:pt x="3386" y="1035"/>
                  </a:lnTo>
                  <a:lnTo>
                    <a:pt x="3386" y="753"/>
                  </a:lnTo>
                  <a:lnTo>
                    <a:pt x="3323" y="470"/>
                  </a:lnTo>
                  <a:lnTo>
                    <a:pt x="3260" y="345"/>
                  </a:lnTo>
                  <a:lnTo>
                    <a:pt x="3198" y="251"/>
                  </a:lnTo>
                  <a:lnTo>
                    <a:pt x="3104" y="157"/>
                  </a:lnTo>
                  <a:lnTo>
                    <a:pt x="2978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3243200" y="1597750"/>
              <a:ext cx="76050" cy="84675"/>
            </a:xfrm>
            <a:custGeom>
              <a:rect b="b" l="l" r="r" t="t"/>
              <a:pathLst>
                <a:path extrusionOk="0" h="3387" w="3042">
                  <a:moveTo>
                    <a:pt x="2383" y="1"/>
                  </a:moveTo>
                  <a:lnTo>
                    <a:pt x="2289" y="32"/>
                  </a:lnTo>
                  <a:lnTo>
                    <a:pt x="2195" y="64"/>
                  </a:lnTo>
                  <a:lnTo>
                    <a:pt x="2101" y="126"/>
                  </a:lnTo>
                  <a:lnTo>
                    <a:pt x="2038" y="189"/>
                  </a:lnTo>
                  <a:lnTo>
                    <a:pt x="1975" y="314"/>
                  </a:lnTo>
                  <a:lnTo>
                    <a:pt x="1913" y="440"/>
                  </a:lnTo>
                  <a:lnTo>
                    <a:pt x="1913" y="502"/>
                  </a:lnTo>
                  <a:lnTo>
                    <a:pt x="1850" y="565"/>
                  </a:lnTo>
                  <a:lnTo>
                    <a:pt x="1725" y="690"/>
                  </a:lnTo>
                  <a:lnTo>
                    <a:pt x="1630" y="847"/>
                  </a:lnTo>
                  <a:lnTo>
                    <a:pt x="1411" y="1098"/>
                  </a:lnTo>
                  <a:lnTo>
                    <a:pt x="1192" y="1349"/>
                  </a:lnTo>
                  <a:lnTo>
                    <a:pt x="189" y="2289"/>
                  </a:lnTo>
                  <a:lnTo>
                    <a:pt x="63" y="2446"/>
                  </a:lnTo>
                  <a:lnTo>
                    <a:pt x="0" y="2634"/>
                  </a:lnTo>
                  <a:lnTo>
                    <a:pt x="0" y="2822"/>
                  </a:lnTo>
                  <a:lnTo>
                    <a:pt x="63" y="2979"/>
                  </a:lnTo>
                  <a:lnTo>
                    <a:pt x="157" y="3135"/>
                  </a:lnTo>
                  <a:lnTo>
                    <a:pt x="283" y="3292"/>
                  </a:lnTo>
                  <a:lnTo>
                    <a:pt x="439" y="3355"/>
                  </a:lnTo>
                  <a:lnTo>
                    <a:pt x="627" y="3386"/>
                  </a:lnTo>
                  <a:lnTo>
                    <a:pt x="910" y="3386"/>
                  </a:lnTo>
                  <a:lnTo>
                    <a:pt x="1160" y="3324"/>
                  </a:lnTo>
                  <a:lnTo>
                    <a:pt x="1380" y="3261"/>
                  </a:lnTo>
                  <a:lnTo>
                    <a:pt x="1630" y="3167"/>
                  </a:lnTo>
                  <a:lnTo>
                    <a:pt x="1850" y="3041"/>
                  </a:lnTo>
                  <a:lnTo>
                    <a:pt x="2038" y="2885"/>
                  </a:lnTo>
                  <a:lnTo>
                    <a:pt x="2226" y="2697"/>
                  </a:lnTo>
                  <a:lnTo>
                    <a:pt x="2414" y="2509"/>
                  </a:lnTo>
                  <a:lnTo>
                    <a:pt x="2696" y="2101"/>
                  </a:lnTo>
                  <a:lnTo>
                    <a:pt x="2790" y="1882"/>
                  </a:lnTo>
                  <a:lnTo>
                    <a:pt x="2884" y="1662"/>
                  </a:lnTo>
                  <a:lnTo>
                    <a:pt x="2947" y="1411"/>
                  </a:lnTo>
                  <a:lnTo>
                    <a:pt x="2978" y="1192"/>
                  </a:lnTo>
                  <a:lnTo>
                    <a:pt x="3041" y="722"/>
                  </a:lnTo>
                  <a:lnTo>
                    <a:pt x="3041" y="596"/>
                  </a:lnTo>
                  <a:lnTo>
                    <a:pt x="3010" y="502"/>
                  </a:lnTo>
                  <a:lnTo>
                    <a:pt x="2978" y="377"/>
                  </a:lnTo>
                  <a:lnTo>
                    <a:pt x="2947" y="283"/>
                  </a:lnTo>
                  <a:lnTo>
                    <a:pt x="2853" y="189"/>
                  </a:lnTo>
                  <a:lnTo>
                    <a:pt x="2790" y="126"/>
                  </a:lnTo>
                  <a:lnTo>
                    <a:pt x="2602" y="32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3160925" y="1743525"/>
              <a:ext cx="114425" cy="53300"/>
            </a:xfrm>
            <a:custGeom>
              <a:rect b="b" l="l" r="r" t="t"/>
              <a:pathLst>
                <a:path extrusionOk="0" h="2132" w="4577">
                  <a:moveTo>
                    <a:pt x="4044" y="0"/>
                  </a:moveTo>
                  <a:lnTo>
                    <a:pt x="3918" y="32"/>
                  </a:lnTo>
                  <a:lnTo>
                    <a:pt x="3824" y="63"/>
                  </a:lnTo>
                  <a:lnTo>
                    <a:pt x="3386" y="282"/>
                  </a:lnTo>
                  <a:lnTo>
                    <a:pt x="2978" y="439"/>
                  </a:lnTo>
                  <a:lnTo>
                    <a:pt x="2539" y="533"/>
                  </a:lnTo>
                  <a:lnTo>
                    <a:pt x="2100" y="596"/>
                  </a:lnTo>
                  <a:lnTo>
                    <a:pt x="1285" y="659"/>
                  </a:lnTo>
                  <a:lnTo>
                    <a:pt x="878" y="690"/>
                  </a:lnTo>
                  <a:lnTo>
                    <a:pt x="470" y="784"/>
                  </a:lnTo>
                  <a:lnTo>
                    <a:pt x="376" y="815"/>
                  </a:lnTo>
                  <a:lnTo>
                    <a:pt x="282" y="847"/>
                  </a:lnTo>
                  <a:lnTo>
                    <a:pt x="188" y="909"/>
                  </a:lnTo>
                  <a:lnTo>
                    <a:pt x="125" y="1003"/>
                  </a:lnTo>
                  <a:lnTo>
                    <a:pt x="31" y="1191"/>
                  </a:lnTo>
                  <a:lnTo>
                    <a:pt x="0" y="1411"/>
                  </a:lnTo>
                  <a:lnTo>
                    <a:pt x="31" y="1599"/>
                  </a:lnTo>
                  <a:lnTo>
                    <a:pt x="125" y="1818"/>
                  </a:lnTo>
                  <a:lnTo>
                    <a:pt x="188" y="1881"/>
                  </a:lnTo>
                  <a:lnTo>
                    <a:pt x="282" y="1944"/>
                  </a:lnTo>
                  <a:lnTo>
                    <a:pt x="376" y="2006"/>
                  </a:lnTo>
                  <a:lnTo>
                    <a:pt x="470" y="2038"/>
                  </a:lnTo>
                  <a:lnTo>
                    <a:pt x="752" y="2100"/>
                  </a:lnTo>
                  <a:lnTo>
                    <a:pt x="1003" y="2132"/>
                  </a:lnTo>
                  <a:lnTo>
                    <a:pt x="1505" y="2132"/>
                  </a:lnTo>
                  <a:lnTo>
                    <a:pt x="2006" y="2038"/>
                  </a:lnTo>
                  <a:lnTo>
                    <a:pt x="2508" y="1912"/>
                  </a:lnTo>
                  <a:lnTo>
                    <a:pt x="2978" y="1693"/>
                  </a:lnTo>
                  <a:lnTo>
                    <a:pt x="3448" y="1474"/>
                  </a:lnTo>
                  <a:lnTo>
                    <a:pt x="3918" y="1223"/>
                  </a:lnTo>
                  <a:lnTo>
                    <a:pt x="4326" y="972"/>
                  </a:lnTo>
                  <a:lnTo>
                    <a:pt x="4420" y="878"/>
                  </a:lnTo>
                  <a:lnTo>
                    <a:pt x="4514" y="815"/>
                  </a:lnTo>
                  <a:lnTo>
                    <a:pt x="4545" y="721"/>
                  </a:lnTo>
                  <a:lnTo>
                    <a:pt x="4577" y="627"/>
                  </a:lnTo>
                  <a:lnTo>
                    <a:pt x="4577" y="439"/>
                  </a:lnTo>
                  <a:lnTo>
                    <a:pt x="4514" y="251"/>
                  </a:lnTo>
                  <a:lnTo>
                    <a:pt x="4389" y="126"/>
                  </a:lnTo>
                  <a:lnTo>
                    <a:pt x="4232" y="32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2995575" y="1705125"/>
              <a:ext cx="74450" cy="50950"/>
            </a:xfrm>
            <a:custGeom>
              <a:rect b="b" l="l" r="r" t="t"/>
              <a:pathLst>
                <a:path extrusionOk="0" h="2038" w="2978">
                  <a:moveTo>
                    <a:pt x="2257" y="0"/>
                  </a:moveTo>
                  <a:lnTo>
                    <a:pt x="2100" y="32"/>
                  </a:lnTo>
                  <a:lnTo>
                    <a:pt x="1944" y="126"/>
                  </a:lnTo>
                  <a:lnTo>
                    <a:pt x="1066" y="596"/>
                  </a:lnTo>
                  <a:lnTo>
                    <a:pt x="219" y="1097"/>
                  </a:lnTo>
                  <a:lnTo>
                    <a:pt x="125" y="1160"/>
                  </a:lnTo>
                  <a:lnTo>
                    <a:pt x="63" y="1223"/>
                  </a:lnTo>
                  <a:lnTo>
                    <a:pt x="0" y="1380"/>
                  </a:lnTo>
                  <a:lnTo>
                    <a:pt x="0" y="1568"/>
                  </a:lnTo>
                  <a:lnTo>
                    <a:pt x="31" y="1724"/>
                  </a:lnTo>
                  <a:lnTo>
                    <a:pt x="125" y="1881"/>
                  </a:lnTo>
                  <a:lnTo>
                    <a:pt x="251" y="1975"/>
                  </a:lnTo>
                  <a:lnTo>
                    <a:pt x="408" y="2038"/>
                  </a:lnTo>
                  <a:lnTo>
                    <a:pt x="502" y="2038"/>
                  </a:lnTo>
                  <a:lnTo>
                    <a:pt x="596" y="2006"/>
                  </a:lnTo>
                  <a:lnTo>
                    <a:pt x="1536" y="1724"/>
                  </a:lnTo>
                  <a:lnTo>
                    <a:pt x="2476" y="1411"/>
                  </a:lnTo>
                  <a:lnTo>
                    <a:pt x="2664" y="1348"/>
                  </a:lnTo>
                  <a:lnTo>
                    <a:pt x="2790" y="1254"/>
                  </a:lnTo>
                  <a:lnTo>
                    <a:pt x="2884" y="1129"/>
                  </a:lnTo>
                  <a:lnTo>
                    <a:pt x="2947" y="1003"/>
                  </a:lnTo>
                  <a:lnTo>
                    <a:pt x="2978" y="878"/>
                  </a:lnTo>
                  <a:lnTo>
                    <a:pt x="2978" y="721"/>
                  </a:lnTo>
                  <a:lnTo>
                    <a:pt x="2978" y="596"/>
                  </a:lnTo>
                  <a:lnTo>
                    <a:pt x="2915" y="470"/>
                  </a:lnTo>
                  <a:lnTo>
                    <a:pt x="2853" y="345"/>
                  </a:lnTo>
                  <a:lnTo>
                    <a:pt x="2759" y="220"/>
                  </a:lnTo>
                  <a:lnTo>
                    <a:pt x="2664" y="126"/>
                  </a:lnTo>
                  <a:lnTo>
                    <a:pt x="2539" y="63"/>
                  </a:lnTo>
                  <a:lnTo>
                    <a:pt x="2414" y="32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3157775" y="1429275"/>
              <a:ext cx="81525" cy="76825"/>
            </a:xfrm>
            <a:custGeom>
              <a:rect b="b" l="l" r="r" t="t"/>
              <a:pathLst>
                <a:path extrusionOk="0" h="3073" w="3261">
                  <a:moveTo>
                    <a:pt x="2665" y="0"/>
                  </a:moveTo>
                  <a:lnTo>
                    <a:pt x="2571" y="32"/>
                  </a:lnTo>
                  <a:lnTo>
                    <a:pt x="2446" y="94"/>
                  </a:lnTo>
                  <a:lnTo>
                    <a:pt x="1850" y="533"/>
                  </a:lnTo>
                  <a:lnTo>
                    <a:pt x="1286" y="1003"/>
                  </a:lnTo>
                  <a:lnTo>
                    <a:pt x="220" y="2007"/>
                  </a:lnTo>
                  <a:lnTo>
                    <a:pt x="95" y="2101"/>
                  </a:lnTo>
                  <a:lnTo>
                    <a:pt x="32" y="2226"/>
                  </a:lnTo>
                  <a:lnTo>
                    <a:pt x="1" y="2351"/>
                  </a:lnTo>
                  <a:lnTo>
                    <a:pt x="1" y="2445"/>
                  </a:lnTo>
                  <a:lnTo>
                    <a:pt x="32" y="2571"/>
                  </a:lnTo>
                  <a:lnTo>
                    <a:pt x="63" y="2665"/>
                  </a:lnTo>
                  <a:lnTo>
                    <a:pt x="126" y="2790"/>
                  </a:lnTo>
                  <a:lnTo>
                    <a:pt x="189" y="2884"/>
                  </a:lnTo>
                  <a:lnTo>
                    <a:pt x="283" y="2947"/>
                  </a:lnTo>
                  <a:lnTo>
                    <a:pt x="408" y="3010"/>
                  </a:lnTo>
                  <a:lnTo>
                    <a:pt x="502" y="3041"/>
                  </a:lnTo>
                  <a:lnTo>
                    <a:pt x="628" y="3072"/>
                  </a:lnTo>
                  <a:lnTo>
                    <a:pt x="753" y="3072"/>
                  </a:lnTo>
                  <a:lnTo>
                    <a:pt x="878" y="3041"/>
                  </a:lnTo>
                  <a:lnTo>
                    <a:pt x="1004" y="3010"/>
                  </a:lnTo>
                  <a:lnTo>
                    <a:pt x="1129" y="2916"/>
                  </a:lnTo>
                  <a:lnTo>
                    <a:pt x="2164" y="2007"/>
                  </a:lnTo>
                  <a:lnTo>
                    <a:pt x="2665" y="1505"/>
                  </a:lnTo>
                  <a:lnTo>
                    <a:pt x="3135" y="1003"/>
                  </a:lnTo>
                  <a:lnTo>
                    <a:pt x="3198" y="909"/>
                  </a:lnTo>
                  <a:lnTo>
                    <a:pt x="3229" y="815"/>
                  </a:lnTo>
                  <a:lnTo>
                    <a:pt x="3261" y="596"/>
                  </a:lnTo>
                  <a:lnTo>
                    <a:pt x="3229" y="408"/>
                  </a:lnTo>
                  <a:lnTo>
                    <a:pt x="3167" y="220"/>
                  </a:lnTo>
                  <a:lnTo>
                    <a:pt x="3041" y="94"/>
                  </a:lnTo>
                  <a:lnTo>
                    <a:pt x="2947" y="3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1296600" y="4791150"/>
              <a:ext cx="4861825" cy="685725"/>
            </a:xfrm>
            <a:custGeom>
              <a:rect b="b" l="l" r="r" t="t"/>
              <a:pathLst>
                <a:path extrusionOk="0" h="27429" w="194473">
                  <a:moveTo>
                    <a:pt x="816" y="1"/>
                  </a:moveTo>
                  <a:lnTo>
                    <a:pt x="659" y="32"/>
                  </a:lnTo>
                  <a:lnTo>
                    <a:pt x="502" y="95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57" y="408"/>
                  </a:lnTo>
                  <a:lnTo>
                    <a:pt x="63" y="534"/>
                  </a:lnTo>
                  <a:lnTo>
                    <a:pt x="32" y="659"/>
                  </a:lnTo>
                  <a:lnTo>
                    <a:pt x="1" y="816"/>
                  </a:lnTo>
                  <a:lnTo>
                    <a:pt x="1" y="941"/>
                  </a:lnTo>
                  <a:lnTo>
                    <a:pt x="63" y="1098"/>
                  </a:lnTo>
                  <a:lnTo>
                    <a:pt x="157" y="1255"/>
                  </a:lnTo>
                  <a:lnTo>
                    <a:pt x="283" y="1380"/>
                  </a:lnTo>
                  <a:lnTo>
                    <a:pt x="1160" y="2164"/>
                  </a:lnTo>
                  <a:lnTo>
                    <a:pt x="2038" y="2885"/>
                  </a:lnTo>
                  <a:lnTo>
                    <a:pt x="2916" y="3606"/>
                  </a:lnTo>
                  <a:lnTo>
                    <a:pt x="3825" y="4295"/>
                  </a:lnTo>
                  <a:lnTo>
                    <a:pt x="4734" y="4985"/>
                  </a:lnTo>
                  <a:lnTo>
                    <a:pt x="5643" y="5612"/>
                  </a:lnTo>
                  <a:lnTo>
                    <a:pt x="6552" y="6239"/>
                  </a:lnTo>
                  <a:lnTo>
                    <a:pt x="7492" y="6866"/>
                  </a:lnTo>
                  <a:lnTo>
                    <a:pt x="8433" y="7430"/>
                  </a:lnTo>
                  <a:lnTo>
                    <a:pt x="9373" y="7994"/>
                  </a:lnTo>
                  <a:lnTo>
                    <a:pt x="10313" y="8559"/>
                  </a:lnTo>
                  <a:lnTo>
                    <a:pt x="11254" y="9091"/>
                  </a:lnTo>
                  <a:lnTo>
                    <a:pt x="13197" y="10095"/>
                  </a:lnTo>
                  <a:lnTo>
                    <a:pt x="15172" y="11004"/>
                  </a:lnTo>
                  <a:lnTo>
                    <a:pt x="17178" y="11881"/>
                  </a:lnTo>
                  <a:lnTo>
                    <a:pt x="19184" y="12728"/>
                  </a:lnTo>
                  <a:lnTo>
                    <a:pt x="21253" y="13480"/>
                  </a:lnTo>
                  <a:lnTo>
                    <a:pt x="23353" y="14232"/>
                  </a:lnTo>
                  <a:lnTo>
                    <a:pt x="25454" y="14922"/>
                  </a:lnTo>
                  <a:lnTo>
                    <a:pt x="27617" y="15580"/>
                  </a:lnTo>
                  <a:lnTo>
                    <a:pt x="29779" y="16207"/>
                  </a:lnTo>
                  <a:lnTo>
                    <a:pt x="32005" y="16803"/>
                  </a:lnTo>
                  <a:lnTo>
                    <a:pt x="37114" y="18119"/>
                  </a:lnTo>
                  <a:lnTo>
                    <a:pt x="39685" y="18777"/>
                  </a:lnTo>
                  <a:lnTo>
                    <a:pt x="42255" y="19373"/>
                  </a:lnTo>
                  <a:lnTo>
                    <a:pt x="44826" y="20000"/>
                  </a:lnTo>
                  <a:lnTo>
                    <a:pt x="47427" y="20564"/>
                  </a:lnTo>
                  <a:lnTo>
                    <a:pt x="49998" y="21128"/>
                  </a:lnTo>
                  <a:lnTo>
                    <a:pt x="52599" y="21661"/>
                  </a:lnTo>
                  <a:lnTo>
                    <a:pt x="55201" y="22194"/>
                  </a:lnTo>
                  <a:lnTo>
                    <a:pt x="57772" y="22664"/>
                  </a:lnTo>
                  <a:lnTo>
                    <a:pt x="60373" y="23166"/>
                  </a:lnTo>
                  <a:lnTo>
                    <a:pt x="63006" y="23605"/>
                  </a:lnTo>
                  <a:lnTo>
                    <a:pt x="65608" y="24044"/>
                  </a:lnTo>
                  <a:lnTo>
                    <a:pt x="68210" y="24451"/>
                  </a:lnTo>
                  <a:lnTo>
                    <a:pt x="70843" y="24827"/>
                  </a:lnTo>
                  <a:lnTo>
                    <a:pt x="73445" y="25203"/>
                  </a:lnTo>
                  <a:lnTo>
                    <a:pt x="75952" y="25517"/>
                  </a:lnTo>
                  <a:lnTo>
                    <a:pt x="78429" y="25799"/>
                  </a:lnTo>
                  <a:lnTo>
                    <a:pt x="80936" y="26081"/>
                  </a:lnTo>
                  <a:lnTo>
                    <a:pt x="83444" y="26332"/>
                  </a:lnTo>
                  <a:lnTo>
                    <a:pt x="85920" y="26551"/>
                  </a:lnTo>
                  <a:lnTo>
                    <a:pt x="88428" y="26739"/>
                  </a:lnTo>
                  <a:lnTo>
                    <a:pt x="90936" y="26927"/>
                  </a:lnTo>
                  <a:lnTo>
                    <a:pt x="93444" y="27084"/>
                  </a:lnTo>
                  <a:lnTo>
                    <a:pt x="95951" y="27210"/>
                  </a:lnTo>
                  <a:lnTo>
                    <a:pt x="98459" y="27304"/>
                  </a:lnTo>
                  <a:lnTo>
                    <a:pt x="100967" y="27366"/>
                  </a:lnTo>
                  <a:lnTo>
                    <a:pt x="103474" y="27398"/>
                  </a:lnTo>
                  <a:lnTo>
                    <a:pt x="105982" y="27429"/>
                  </a:lnTo>
                  <a:lnTo>
                    <a:pt x="108521" y="27398"/>
                  </a:lnTo>
                  <a:lnTo>
                    <a:pt x="111029" y="27366"/>
                  </a:lnTo>
                  <a:lnTo>
                    <a:pt x="113536" y="27304"/>
                  </a:lnTo>
                  <a:lnTo>
                    <a:pt x="116044" y="27210"/>
                  </a:lnTo>
                  <a:lnTo>
                    <a:pt x="118520" y="27084"/>
                  </a:lnTo>
                  <a:lnTo>
                    <a:pt x="121028" y="26927"/>
                  </a:lnTo>
                  <a:lnTo>
                    <a:pt x="123536" y="26739"/>
                  </a:lnTo>
                  <a:lnTo>
                    <a:pt x="126044" y="26520"/>
                  </a:lnTo>
                  <a:lnTo>
                    <a:pt x="128520" y="26269"/>
                  </a:lnTo>
                  <a:lnTo>
                    <a:pt x="131028" y="25987"/>
                  </a:lnTo>
                  <a:lnTo>
                    <a:pt x="133504" y="25674"/>
                  </a:lnTo>
                  <a:lnTo>
                    <a:pt x="136012" y="25329"/>
                  </a:lnTo>
                  <a:lnTo>
                    <a:pt x="138488" y="24984"/>
                  </a:lnTo>
                  <a:lnTo>
                    <a:pt x="140964" y="24576"/>
                  </a:lnTo>
                  <a:lnTo>
                    <a:pt x="143441" y="24138"/>
                  </a:lnTo>
                  <a:lnTo>
                    <a:pt x="145886" y="23636"/>
                  </a:lnTo>
                  <a:lnTo>
                    <a:pt x="148362" y="23135"/>
                  </a:lnTo>
                  <a:lnTo>
                    <a:pt x="150807" y="22602"/>
                  </a:lnTo>
                  <a:lnTo>
                    <a:pt x="153252" y="22037"/>
                  </a:lnTo>
                  <a:lnTo>
                    <a:pt x="155916" y="21348"/>
                  </a:lnTo>
                  <a:lnTo>
                    <a:pt x="158550" y="20658"/>
                  </a:lnTo>
                  <a:lnTo>
                    <a:pt x="161183" y="19906"/>
                  </a:lnTo>
                  <a:lnTo>
                    <a:pt x="163816" y="19122"/>
                  </a:lnTo>
                  <a:lnTo>
                    <a:pt x="166417" y="18307"/>
                  </a:lnTo>
                  <a:lnTo>
                    <a:pt x="169019" y="17430"/>
                  </a:lnTo>
                  <a:lnTo>
                    <a:pt x="171590" y="16520"/>
                  </a:lnTo>
                  <a:lnTo>
                    <a:pt x="174160" y="15549"/>
                  </a:lnTo>
                  <a:lnTo>
                    <a:pt x="176699" y="14546"/>
                  </a:lnTo>
                  <a:lnTo>
                    <a:pt x="179238" y="13511"/>
                  </a:lnTo>
                  <a:lnTo>
                    <a:pt x="181746" y="12414"/>
                  </a:lnTo>
                  <a:lnTo>
                    <a:pt x="184253" y="11286"/>
                  </a:lnTo>
                  <a:lnTo>
                    <a:pt x="186698" y="10126"/>
                  </a:lnTo>
                  <a:lnTo>
                    <a:pt x="189143" y="8872"/>
                  </a:lnTo>
                  <a:lnTo>
                    <a:pt x="191557" y="7618"/>
                  </a:lnTo>
                  <a:lnTo>
                    <a:pt x="193971" y="6270"/>
                  </a:lnTo>
                  <a:lnTo>
                    <a:pt x="194159" y="6145"/>
                  </a:lnTo>
                  <a:lnTo>
                    <a:pt x="194316" y="5988"/>
                  </a:lnTo>
                  <a:lnTo>
                    <a:pt x="194410" y="5800"/>
                  </a:lnTo>
                  <a:lnTo>
                    <a:pt x="194472" y="5612"/>
                  </a:lnTo>
                  <a:lnTo>
                    <a:pt x="194472" y="5424"/>
                  </a:lnTo>
                  <a:lnTo>
                    <a:pt x="194472" y="5236"/>
                  </a:lnTo>
                  <a:lnTo>
                    <a:pt x="194410" y="5048"/>
                  </a:lnTo>
                  <a:lnTo>
                    <a:pt x="194316" y="4891"/>
                  </a:lnTo>
                  <a:lnTo>
                    <a:pt x="194222" y="4703"/>
                  </a:lnTo>
                  <a:lnTo>
                    <a:pt x="194065" y="4578"/>
                  </a:lnTo>
                  <a:lnTo>
                    <a:pt x="193908" y="4452"/>
                  </a:lnTo>
                  <a:lnTo>
                    <a:pt x="193720" y="4389"/>
                  </a:lnTo>
                  <a:lnTo>
                    <a:pt x="193532" y="4327"/>
                  </a:lnTo>
                  <a:lnTo>
                    <a:pt x="193344" y="4327"/>
                  </a:lnTo>
                  <a:lnTo>
                    <a:pt x="193124" y="4358"/>
                  </a:lnTo>
                  <a:lnTo>
                    <a:pt x="192874" y="4452"/>
                  </a:lnTo>
                  <a:lnTo>
                    <a:pt x="190679" y="5612"/>
                  </a:lnTo>
                  <a:lnTo>
                    <a:pt x="188485" y="6709"/>
                  </a:lnTo>
                  <a:lnTo>
                    <a:pt x="186260" y="7775"/>
                  </a:lnTo>
                  <a:lnTo>
                    <a:pt x="184003" y="8841"/>
                  </a:lnTo>
                  <a:lnTo>
                    <a:pt x="181777" y="9844"/>
                  </a:lnTo>
                  <a:lnTo>
                    <a:pt x="179520" y="10815"/>
                  </a:lnTo>
                  <a:lnTo>
                    <a:pt x="177263" y="11725"/>
                  </a:lnTo>
                  <a:lnTo>
                    <a:pt x="174975" y="12634"/>
                  </a:lnTo>
                  <a:lnTo>
                    <a:pt x="172718" y="13511"/>
                  </a:lnTo>
                  <a:lnTo>
                    <a:pt x="170430" y="14326"/>
                  </a:lnTo>
                  <a:lnTo>
                    <a:pt x="168110" y="15110"/>
                  </a:lnTo>
                  <a:lnTo>
                    <a:pt x="165822" y="15894"/>
                  </a:lnTo>
                  <a:lnTo>
                    <a:pt x="163502" y="16615"/>
                  </a:lnTo>
                  <a:lnTo>
                    <a:pt x="161183" y="17304"/>
                  </a:lnTo>
                  <a:lnTo>
                    <a:pt x="158863" y="17994"/>
                  </a:lnTo>
                  <a:lnTo>
                    <a:pt x="156543" y="18621"/>
                  </a:lnTo>
                  <a:lnTo>
                    <a:pt x="154192" y="19216"/>
                  </a:lnTo>
                  <a:lnTo>
                    <a:pt x="151841" y="19781"/>
                  </a:lnTo>
                  <a:lnTo>
                    <a:pt x="149491" y="20313"/>
                  </a:lnTo>
                  <a:lnTo>
                    <a:pt x="147140" y="20815"/>
                  </a:lnTo>
                  <a:lnTo>
                    <a:pt x="144789" y="21285"/>
                  </a:lnTo>
                  <a:lnTo>
                    <a:pt x="142406" y="21755"/>
                  </a:lnTo>
                  <a:lnTo>
                    <a:pt x="140055" y="22163"/>
                  </a:lnTo>
                  <a:lnTo>
                    <a:pt x="137673" y="22539"/>
                  </a:lnTo>
                  <a:lnTo>
                    <a:pt x="135291" y="22884"/>
                  </a:lnTo>
                  <a:lnTo>
                    <a:pt x="132908" y="23229"/>
                  </a:lnTo>
                  <a:lnTo>
                    <a:pt x="130495" y="23511"/>
                  </a:lnTo>
                  <a:lnTo>
                    <a:pt x="128112" y="23793"/>
                  </a:lnTo>
                  <a:lnTo>
                    <a:pt x="125730" y="24012"/>
                  </a:lnTo>
                  <a:lnTo>
                    <a:pt x="123316" y="24232"/>
                  </a:lnTo>
                  <a:lnTo>
                    <a:pt x="120903" y="24420"/>
                  </a:lnTo>
                  <a:lnTo>
                    <a:pt x="118489" y="24576"/>
                  </a:lnTo>
                  <a:lnTo>
                    <a:pt x="116107" y="24702"/>
                  </a:lnTo>
                  <a:lnTo>
                    <a:pt x="113693" y="24796"/>
                  </a:lnTo>
                  <a:lnTo>
                    <a:pt x="111280" y="24890"/>
                  </a:lnTo>
                  <a:lnTo>
                    <a:pt x="108866" y="24921"/>
                  </a:lnTo>
                  <a:lnTo>
                    <a:pt x="106421" y="24953"/>
                  </a:lnTo>
                  <a:lnTo>
                    <a:pt x="104007" y="24953"/>
                  </a:lnTo>
                  <a:lnTo>
                    <a:pt x="101594" y="24921"/>
                  </a:lnTo>
                  <a:lnTo>
                    <a:pt x="99180" y="24890"/>
                  </a:lnTo>
                  <a:lnTo>
                    <a:pt x="96735" y="24796"/>
                  </a:lnTo>
                  <a:lnTo>
                    <a:pt x="94321" y="24702"/>
                  </a:lnTo>
                  <a:lnTo>
                    <a:pt x="91908" y="24576"/>
                  </a:lnTo>
                  <a:lnTo>
                    <a:pt x="89463" y="24420"/>
                  </a:lnTo>
                  <a:lnTo>
                    <a:pt x="87049" y="24263"/>
                  </a:lnTo>
                  <a:lnTo>
                    <a:pt x="84635" y="24075"/>
                  </a:lnTo>
                  <a:lnTo>
                    <a:pt x="82190" y="23856"/>
                  </a:lnTo>
                  <a:lnTo>
                    <a:pt x="79777" y="23605"/>
                  </a:lnTo>
                  <a:lnTo>
                    <a:pt x="77363" y="23354"/>
                  </a:lnTo>
                  <a:lnTo>
                    <a:pt x="74949" y="23041"/>
                  </a:lnTo>
                  <a:lnTo>
                    <a:pt x="72536" y="22758"/>
                  </a:lnTo>
                  <a:lnTo>
                    <a:pt x="70091" y="22414"/>
                  </a:lnTo>
                  <a:lnTo>
                    <a:pt x="67677" y="22069"/>
                  </a:lnTo>
                  <a:lnTo>
                    <a:pt x="65295" y="21693"/>
                  </a:lnTo>
                  <a:lnTo>
                    <a:pt x="62881" y="21316"/>
                  </a:lnTo>
                  <a:lnTo>
                    <a:pt x="60467" y="20909"/>
                  </a:lnTo>
                  <a:lnTo>
                    <a:pt x="58054" y="20470"/>
                  </a:lnTo>
                  <a:lnTo>
                    <a:pt x="55671" y="20031"/>
                  </a:lnTo>
                  <a:lnTo>
                    <a:pt x="53258" y="19561"/>
                  </a:lnTo>
                  <a:lnTo>
                    <a:pt x="50875" y="19060"/>
                  </a:lnTo>
                  <a:lnTo>
                    <a:pt x="48493" y="18558"/>
                  </a:lnTo>
                  <a:lnTo>
                    <a:pt x="46111" y="18025"/>
                  </a:lnTo>
                  <a:lnTo>
                    <a:pt x="41346" y="16928"/>
                  </a:lnTo>
                  <a:lnTo>
                    <a:pt x="36111" y="15674"/>
                  </a:lnTo>
                  <a:lnTo>
                    <a:pt x="33478" y="15016"/>
                  </a:lnTo>
                  <a:lnTo>
                    <a:pt x="30877" y="14326"/>
                  </a:lnTo>
                  <a:lnTo>
                    <a:pt x="28275" y="13605"/>
                  </a:lnTo>
                  <a:lnTo>
                    <a:pt x="25673" y="12853"/>
                  </a:lnTo>
                  <a:lnTo>
                    <a:pt x="23103" y="12038"/>
                  </a:lnTo>
                  <a:lnTo>
                    <a:pt x="20564" y="11192"/>
                  </a:lnTo>
                  <a:lnTo>
                    <a:pt x="19247" y="10690"/>
                  </a:lnTo>
                  <a:lnTo>
                    <a:pt x="17931" y="10189"/>
                  </a:lnTo>
                  <a:lnTo>
                    <a:pt x="16677" y="9624"/>
                  </a:lnTo>
                  <a:lnTo>
                    <a:pt x="15423" y="9060"/>
                  </a:lnTo>
                  <a:lnTo>
                    <a:pt x="14169" y="8464"/>
                  </a:lnTo>
                  <a:lnTo>
                    <a:pt x="12946" y="7838"/>
                  </a:lnTo>
                  <a:lnTo>
                    <a:pt x="11755" y="7179"/>
                  </a:lnTo>
                  <a:lnTo>
                    <a:pt x="10564" y="6490"/>
                  </a:lnTo>
                  <a:lnTo>
                    <a:pt x="9373" y="5800"/>
                  </a:lnTo>
                  <a:lnTo>
                    <a:pt x="8213" y="5048"/>
                  </a:lnTo>
                  <a:lnTo>
                    <a:pt x="7053" y="4295"/>
                  </a:lnTo>
                  <a:lnTo>
                    <a:pt x="5925" y="3512"/>
                  </a:lnTo>
                  <a:lnTo>
                    <a:pt x="4796" y="2728"/>
                  </a:lnTo>
                  <a:lnTo>
                    <a:pt x="3668" y="1913"/>
                  </a:lnTo>
                  <a:lnTo>
                    <a:pt x="2571" y="1067"/>
                  </a:lnTo>
                  <a:lnTo>
                    <a:pt x="1474" y="220"/>
                  </a:lnTo>
                  <a:lnTo>
                    <a:pt x="1317" y="95"/>
                  </a:lnTo>
                  <a:lnTo>
                    <a:pt x="1129" y="32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1327950" y="4523925"/>
              <a:ext cx="131675" cy="238275"/>
            </a:xfrm>
            <a:custGeom>
              <a:rect b="b" l="l" r="r" t="t"/>
              <a:pathLst>
                <a:path extrusionOk="0" h="9531" w="5267">
                  <a:moveTo>
                    <a:pt x="4702" y="1"/>
                  </a:moveTo>
                  <a:lnTo>
                    <a:pt x="4608" y="32"/>
                  </a:lnTo>
                  <a:lnTo>
                    <a:pt x="4483" y="64"/>
                  </a:lnTo>
                  <a:lnTo>
                    <a:pt x="4357" y="126"/>
                  </a:lnTo>
                  <a:lnTo>
                    <a:pt x="3856" y="502"/>
                  </a:lnTo>
                  <a:lnTo>
                    <a:pt x="3354" y="910"/>
                  </a:lnTo>
                  <a:lnTo>
                    <a:pt x="2884" y="1349"/>
                  </a:lnTo>
                  <a:lnTo>
                    <a:pt x="2414" y="1819"/>
                  </a:lnTo>
                  <a:lnTo>
                    <a:pt x="2007" y="2321"/>
                  </a:lnTo>
                  <a:lnTo>
                    <a:pt x="1630" y="2822"/>
                  </a:lnTo>
                  <a:lnTo>
                    <a:pt x="1286" y="3386"/>
                  </a:lnTo>
                  <a:lnTo>
                    <a:pt x="972" y="3951"/>
                  </a:lnTo>
                  <a:lnTo>
                    <a:pt x="690" y="4546"/>
                  </a:lnTo>
                  <a:lnTo>
                    <a:pt x="471" y="5142"/>
                  </a:lnTo>
                  <a:lnTo>
                    <a:pt x="282" y="5737"/>
                  </a:lnTo>
                  <a:lnTo>
                    <a:pt x="157" y="6364"/>
                  </a:lnTo>
                  <a:lnTo>
                    <a:pt x="63" y="7022"/>
                  </a:lnTo>
                  <a:lnTo>
                    <a:pt x="0" y="7649"/>
                  </a:lnTo>
                  <a:lnTo>
                    <a:pt x="0" y="8308"/>
                  </a:lnTo>
                  <a:lnTo>
                    <a:pt x="63" y="8935"/>
                  </a:lnTo>
                  <a:lnTo>
                    <a:pt x="94" y="9091"/>
                  </a:lnTo>
                  <a:lnTo>
                    <a:pt x="157" y="9217"/>
                  </a:lnTo>
                  <a:lnTo>
                    <a:pt x="251" y="9311"/>
                  </a:lnTo>
                  <a:lnTo>
                    <a:pt x="345" y="9405"/>
                  </a:lnTo>
                  <a:lnTo>
                    <a:pt x="439" y="9467"/>
                  </a:lnTo>
                  <a:lnTo>
                    <a:pt x="565" y="9499"/>
                  </a:lnTo>
                  <a:lnTo>
                    <a:pt x="690" y="9530"/>
                  </a:lnTo>
                  <a:lnTo>
                    <a:pt x="815" y="9530"/>
                  </a:lnTo>
                  <a:lnTo>
                    <a:pt x="1097" y="9499"/>
                  </a:lnTo>
                  <a:lnTo>
                    <a:pt x="1223" y="9436"/>
                  </a:lnTo>
                  <a:lnTo>
                    <a:pt x="1348" y="9373"/>
                  </a:lnTo>
                  <a:lnTo>
                    <a:pt x="1442" y="9279"/>
                  </a:lnTo>
                  <a:lnTo>
                    <a:pt x="1536" y="9185"/>
                  </a:lnTo>
                  <a:lnTo>
                    <a:pt x="1599" y="9091"/>
                  </a:lnTo>
                  <a:lnTo>
                    <a:pt x="1630" y="8935"/>
                  </a:lnTo>
                  <a:lnTo>
                    <a:pt x="1912" y="7869"/>
                  </a:lnTo>
                  <a:lnTo>
                    <a:pt x="2195" y="6803"/>
                  </a:lnTo>
                  <a:lnTo>
                    <a:pt x="2508" y="5769"/>
                  </a:lnTo>
                  <a:lnTo>
                    <a:pt x="2884" y="4797"/>
                  </a:lnTo>
                  <a:lnTo>
                    <a:pt x="3323" y="3857"/>
                  </a:lnTo>
                  <a:lnTo>
                    <a:pt x="3574" y="3386"/>
                  </a:lnTo>
                  <a:lnTo>
                    <a:pt x="3825" y="2916"/>
                  </a:lnTo>
                  <a:lnTo>
                    <a:pt x="4107" y="2446"/>
                  </a:lnTo>
                  <a:lnTo>
                    <a:pt x="4420" y="2007"/>
                  </a:lnTo>
                  <a:lnTo>
                    <a:pt x="4765" y="1537"/>
                  </a:lnTo>
                  <a:lnTo>
                    <a:pt x="5110" y="1098"/>
                  </a:lnTo>
                  <a:lnTo>
                    <a:pt x="5204" y="1004"/>
                  </a:lnTo>
                  <a:lnTo>
                    <a:pt x="5235" y="879"/>
                  </a:lnTo>
                  <a:lnTo>
                    <a:pt x="5267" y="785"/>
                  </a:lnTo>
                  <a:lnTo>
                    <a:pt x="5267" y="659"/>
                  </a:lnTo>
                  <a:lnTo>
                    <a:pt x="5235" y="440"/>
                  </a:lnTo>
                  <a:lnTo>
                    <a:pt x="5141" y="252"/>
                  </a:lnTo>
                  <a:lnTo>
                    <a:pt x="4984" y="95"/>
                  </a:lnTo>
                  <a:lnTo>
                    <a:pt x="4922" y="64"/>
                  </a:lnTo>
                  <a:lnTo>
                    <a:pt x="4796" y="32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1439225" y="4566250"/>
              <a:ext cx="125400" cy="232775"/>
            </a:xfrm>
            <a:custGeom>
              <a:rect b="b" l="l" r="r" t="t"/>
              <a:pathLst>
                <a:path extrusionOk="0" h="9311" w="5016">
                  <a:moveTo>
                    <a:pt x="4452" y="1"/>
                  </a:moveTo>
                  <a:lnTo>
                    <a:pt x="4358" y="32"/>
                  </a:lnTo>
                  <a:lnTo>
                    <a:pt x="4264" y="95"/>
                  </a:lnTo>
                  <a:lnTo>
                    <a:pt x="4170" y="157"/>
                  </a:lnTo>
                  <a:lnTo>
                    <a:pt x="3386" y="1035"/>
                  </a:lnTo>
                  <a:lnTo>
                    <a:pt x="2602" y="1944"/>
                  </a:lnTo>
                  <a:lnTo>
                    <a:pt x="2257" y="2414"/>
                  </a:lnTo>
                  <a:lnTo>
                    <a:pt x="1913" y="2916"/>
                  </a:lnTo>
                  <a:lnTo>
                    <a:pt x="1568" y="3417"/>
                  </a:lnTo>
                  <a:lnTo>
                    <a:pt x="1286" y="3919"/>
                  </a:lnTo>
                  <a:lnTo>
                    <a:pt x="1004" y="4452"/>
                  </a:lnTo>
                  <a:lnTo>
                    <a:pt x="753" y="4985"/>
                  </a:lnTo>
                  <a:lnTo>
                    <a:pt x="533" y="5549"/>
                  </a:lnTo>
                  <a:lnTo>
                    <a:pt x="377" y="6113"/>
                  </a:lnTo>
                  <a:lnTo>
                    <a:pt x="220" y="6677"/>
                  </a:lnTo>
                  <a:lnTo>
                    <a:pt x="95" y="7273"/>
                  </a:lnTo>
                  <a:lnTo>
                    <a:pt x="32" y="7869"/>
                  </a:lnTo>
                  <a:lnTo>
                    <a:pt x="1" y="8464"/>
                  </a:lnTo>
                  <a:lnTo>
                    <a:pt x="32" y="8652"/>
                  </a:lnTo>
                  <a:lnTo>
                    <a:pt x="63" y="8809"/>
                  </a:lnTo>
                  <a:lnTo>
                    <a:pt x="157" y="8934"/>
                  </a:lnTo>
                  <a:lnTo>
                    <a:pt x="251" y="9060"/>
                  </a:lnTo>
                  <a:lnTo>
                    <a:pt x="345" y="9154"/>
                  </a:lnTo>
                  <a:lnTo>
                    <a:pt x="471" y="9216"/>
                  </a:lnTo>
                  <a:lnTo>
                    <a:pt x="627" y="9279"/>
                  </a:lnTo>
                  <a:lnTo>
                    <a:pt x="753" y="9310"/>
                  </a:lnTo>
                  <a:lnTo>
                    <a:pt x="1066" y="9310"/>
                  </a:lnTo>
                  <a:lnTo>
                    <a:pt x="1192" y="9279"/>
                  </a:lnTo>
                  <a:lnTo>
                    <a:pt x="1348" y="9216"/>
                  </a:lnTo>
                  <a:lnTo>
                    <a:pt x="1474" y="9122"/>
                  </a:lnTo>
                  <a:lnTo>
                    <a:pt x="1568" y="8997"/>
                  </a:lnTo>
                  <a:lnTo>
                    <a:pt x="1662" y="8872"/>
                  </a:lnTo>
                  <a:lnTo>
                    <a:pt x="1725" y="8715"/>
                  </a:lnTo>
                  <a:lnTo>
                    <a:pt x="2289" y="6646"/>
                  </a:lnTo>
                  <a:lnTo>
                    <a:pt x="2602" y="5643"/>
                  </a:lnTo>
                  <a:lnTo>
                    <a:pt x="2916" y="4640"/>
                  </a:lnTo>
                  <a:lnTo>
                    <a:pt x="3292" y="3637"/>
                  </a:lnTo>
                  <a:lnTo>
                    <a:pt x="3511" y="3167"/>
                  </a:lnTo>
                  <a:lnTo>
                    <a:pt x="3731" y="2696"/>
                  </a:lnTo>
                  <a:lnTo>
                    <a:pt x="3981" y="2226"/>
                  </a:lnTo>
                  <a:lnTo>
                    <a:pt x="4264" y="1756"/>
                  </a:lnTo>
                  <a:lnTo>
                    <a:pt x="4546" y="1317"/>
                  </a:lnTo>
                  <a:lnTo>
                    <a:pt x="4891" y="878"/>
                  </a:lnTo>
                  <a:lnTo>
                    <a:pt x="4953" y="784"/>
                  </a:lnTo>
                  <a:lnTo>
                    <a:pt x="4985" y="690"/>
                  </a:lnTo>
                  <a:lnTo>
                    <a:pt x="5016" y="596"/>
                  </a:lnTo>
                  <a:lnTo>
                    <a:pt x="5016" y="471"/>
                  </a:lnTo>
                  <a:lnTo>
                    <a:pt x="4953" y="314"/>
                  </a:lnTo>
                  <a:lnTo>
                    <a:pt x="4859" y="157"/>
                  </a:lnTo>
                  <a:lnTo>
                    <a:pt x="4702" y="63"/>
                  </a:lnTo>
                  <a:lnTo>
                    <a:pt x="45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1530125" y="4673625"/>
              <a:ext cx="119925" cy="232750"/>
            </a:xfrm>
            <a:custGeom>
              <a:rect b="b" l="l" r="r" t="t"/>
              <a:pathLst>
                <a:path extrusionOk="0" h="9310" w="4797">
                  <a:moveTo>
                    <a:pt x="4264" y="0"/>
                  </a:moveTo>
                  <a:lnTo>
                    <a:pt x="4107" y="94"/>
                  </a:lnTo>
                  <a:lnTo>
                    <a:pt x="3637" y="470"/>
                  </a:lnTo>
                  <a:lnTo>
                    <a:pt x="3198" y="909"/>
                  </a:lnTo>
                  <a:lnTo>
                    <a:pt x="2759" y="1348"/>
                  </a:lnTo>
                  <a:lnTo>
                    <a:pt x="2352" y="1818"/>
                  </a:lnTo>
                  <a:lnTo>
                    <a:pt x="1944" y="2320"/>
                  </a:lnTo>
                  <a:lnTo>
                    <a:pt x="1599" y="2821"/>
                  </a:lnTo>
                  <a:lnTo>
                    <a:pt x="1255" y="3354"/>
                  </a:lnTo>
                  <a:lnTo>
                    <a:pt x="941" y="3918"/>
                  </a:lnTo>
                  <a:lnTo>
                    <a:pt x="659" y="4483"/>
                  </a:lnTo>
                  <a:lnTo>
                    <a:pt x="440" y="5047"/>
                  </a:lnTo>
                  <a:lnTo>
                    <a:pt x="251" y="5642"/>
                  </a:lnTo>
                  <a:lnTo>
                    <a:pt x="126" y="6238"/>
                  </a:lnTo>
                  <a:lnTo>
                    <a:pt x="32" y="6865"/>
                  </a:lnTo>
                  <a:lnTo>
                    <a:pt x="1" y="7460"/>
                  </a:lnTo>
                  <a:lnTo>
                    <a:pt x="63" y="8087"/>
                  </a:lnTo>
                  <a:lnTo>
                    <a:pt x="157" y="8714"/>
                  </a:lnTo>
                  <a:lnTo>
                    <a:pt x="189" y="8871"/>
                  </a:lnTo>
                  <a:lnTo>
                    <a:pt x="251" y="8965"/>
                  </a:lnTo>
                  <a:lnTo>
                    <a:pt x="345" y="9090"/>
                  </a:lnTo>
                  <a:lnTo>
                    <a:pt x="440" y="9153"/>
                  </a:lnTo>
                  <a:lnTo>
                    <a:pt x="565" y="9216"/>
                  </a:lnTo>
                  <a:lnTo>
                    <a:pt x="690" y="9279"/>
                  </a:lnTo>
                  <a:lnTo>
                    <a:pt x="941" y="9310"/>
                  </a:lnTo>
                  <a:lnTo>
                    <a:pt x="1192" y="9279"/>
                  </a:lnTo>
                  <a:lnTo>
                    <a:pt x="1317" y="9216"/>
                  </a:lnTo>
                  <a:lnTo>
                    <a:pt x="1411" y="9153"/>
                  </a:lnTo>
                  <a:lnTo>
                    <a:pt x="1505" y="9090"/>
                  </a:lnTo>
                  <a:lnTo>
                    <a:pt x="1599" y="8965"/>
                  </a:lnTo>
                  <a:lnTo>
                    <a:pt x="1662" y="8871"/>
                  </a:lnTo>
                  <a:lnTo>
                    <a:pt x="1693" y="8714"/>
                  </a:lnTo>
                  <a:lnTo>
                    <a:pt x="2132" y="6551"/>
                  </a:lnTo>
                  <a:lnTo>
                    <a:pt x="2383" y="5517"/>
                  </a:lnTo>
                  <a:lnTo>
                    <a:pt x="2634" y="4483"/>
                  </a:lnTo>
                  <a:lnTo>
                    <a:pt x="2822" y="3981"/>
                  </a:lnTo>
                  <a:lnTo>
                    <a:pt x="2979" y="3479"/>
                  </a:lnTo>
                  <a:lnTo>
                    <a:pt x="3198" y="3009"/>
                  </a:lnTo>
                  <a:lnTo>
                    <a:pt x="3417" y="2508"/>
                  </a:lnTo>
                  <a:lnTo>
                    <a:pt x="3700" y="2038"/>
                  </a:lnTo>
                  <a:lnTo>
                    <a:pt x="3982" y="1567"/>
                  </a:lnTo>
                  <a:lnTo>
                    <a:pt x="4326" y="1129"/>
                  </a:lnTo>
                  <a:lnTo>
                    <a:pt x="4703" y="658"/>
                  </a:lnTo>
                  <a:lnTo>
                    <a:pt x="4797" y="533"/>
                  </a:lnTo>
                  <a:lnTo>
                    <a:pt x="4797" y="376"/>
                  </a:lnTo>
                  <a:lnTo>
                    <a:pt x="4765" y="219"/>
                  </a:lnTo>
                  <a:lnTo>
                    <a:pt x="4671" y="94"/>
                  </a:lnTo>
                  <a:lnTo>
                    <a:pt x="4577" y="31"/>
                  </a:lnTo>
                  <a:lnTo>
                    <a:pt x="4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1651600" y="4759825"/>
              <a:ext cx="83100" cy="181825"/>
            </a:xfrm>
            <a:custGeom>
              <a:rect b="b" l="l" r="r" t="t"/>
              <a:pathLst>
                <a:path extrusionOk="0" h="7273" w="3324">
                  <a:moveTo>
                    <a:pt x="2759" y="0"/>
                  </a:moveTo>
                  <a:lnTo>
                    <a:pt x="2633" y="63"/>
                  </a:lnTo>
                  <a:lnTo>
                    <a:pt x="2508" y="157"/>
                  </a:lnTo>
                  <a:lnTo>
                    <a:pt x="1975" y="846"/>
                  </a:lnTo>
                  <a:lnTo>
                    <a:pt x="1505" y="1567"/>
                  </a:lnTo>
                  <a:lnTo>
                    <a:pt x="1097" y="2351"/>
                  </a:lnTo>
                  <a:lnTo>
                    <a:pt x="753" y="3135"/>
                  </a:lnTo>
                  <a:lnTo>
                    <a:pt x="471" y="3950"/>
                  </a:lnTo>
                  <a:lnTo>
                    <a:pt x="251" y="4765"/>
                  </a:lnTo>
                  <a:lnTo>
                    <a:pt x="94" y="5642"/>
                  </a:lnTo>
                  <a:lnTo>
                    <a:pt x="0" y="6489"/>
                  </a:lnTo>
                  <a:lnTo>
                    <a:pt x="32" y="6646"/>
                  </a:lnTo>
                  <a:lnTo>
                    <a:pt x="63" y="6802"/>
                  </a:lnTo>
                  <a:lnTo>
                    <a:pt x="126" y="6928"/>
                  </a:lnTo>
                  <a:lnTo>
                    <a:pt x="220" y="7022"/>
                  </a:lnTo>
                  <a:lnTo>
                    <a:pt x="314" y="7116"/>
                  </a:lnTo>
                  <a:lnTo>
                    <a:pt x="439" y="7178"/>
                  </a:lnTo>
                  <a:lnTo>
                    <a:pt x="565" y="7241"/>
                  </a:lnTo>
                  <a:lnTo>
                    <a:pt x="690" y="7272"/>
                  </a:lnTo>
                  <a:lnTo>
                    <a:pt x="972" y="7272"/>
                  </a:lnTo>
                  <a:lnTo>
                    <a:pt x="1097" y="7210"/>
                  </a:lnTo>
                  <a:lnTo>
                    <a:pt x="1223" y="7178"/>
                  </a:lnTo>
                  <a:lnTo>
                    <a:pt x="1348" y="7084"/>
                  </a:lnTo>
                  <a:lnTo>
                    <a:pt x="1442" y="6990"/>
                  </a:lnTo>
                  <a:lnTo>
                    <a:pt x="1505" y="6865"/>
                  </a:lnTo>
                  <a:lnTo>
                    <a:pt x="1568" y="6708"/>
                  </a:lnTo>
                  <a:lnTo>
                    <a:pt x="1912" y="5141"/>
                  </a:lnTo>
                  <a:lnTo>
                    <a:pt x="2289" y="3636"/>
                  </a:lnTo>
                  <a:lnTo>
                    <a:pt x="2508" y="2853"/>
                  </a:lnTo>
                  <a:lnTo>
                    <a:pt x="2759" y="2100"/>
                  </a:lnTo>
                  <a:lnTo>
                    <a:pt x="3010" y="1348"/>
                  </a:lnTo>
                  <a:lnTo>
                    <a:pt x="3292" y="596"/>
                  </a:lnTo>
                  <a:lnTo>
                    <a:pt x="3323" y="439"/>
                  </a:lnTo>
                  <a:lnTo>
                    <a:pt x="3260" y="314"/>
                  </a:lnTo>
                  <a:lnTo>
                    <a:pt x="3198" y="188"/>
                  </a:lnTo>
                  <a:lnTo>
                    <a:pt x="3072" y="94"/>
                  </a:lnTo>
                  <a:lnTo>
                    <a:pt x="2916" y="3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1788725" y="4835050"/>
              <a:ext cx="58025" cy="160675"/>
            </a:xfrm>
            <a:custGeom>
              <a:rect b="b" l="l" r="r" t="t"/>
              <a:pathLst>
                <a:path extrusionOk="0" h="6427" w="2321">
                  <a:moveTo>
                    <a:pt x="2070" y="0"/>
                  </a:moveTo>
                  <a:lnTo>
                    <a:pt x="1944" y="32"/>
                  </a:lnTo>
                  <a:lnTo>
                    <a:pt x="1631" y="220"/>
                  </a:lnTo>
                  <a:lnTo>
                    <a:pt x="1317" y="471"/>
                  </a:lnTo>
                  <a:lnTo>
                    <a:pt x="1067" y="784"/>
                  </a:lnTo>
                  <a:lnTo>
                    <a:pt x="816" y="1129"/>
                  </a:lnTo>
                  <a:lnTo>
                    <a:pt x="628" y="1505"/>
                  </a:lnTo>
                  <a:lnTo>
                    <a:pt x="440" y="1913"/>
                  </a:lnTo>
                  <a:lnTo>
                    <a:pt x="283" y="2320"/>
                  </a:lnTo>
                  <a:lnTo>
                    <a:pt x="189" y="2759"/>
                  </a:lnTo>
                  <a:lnTo>
                    <a:pt x="95" y="3198"/>
                  </a:lnTo>
                  <a:lnTo>
                    <a:pt x="32" y="3668"/>
                  </a:lnTo>
                  <a:lnTo>
                    <a:pt x="1" y="4107"/>
                  </a:lnTo>
                  <a:lnTo>
                    <a:pt x="1" y="4546"/>
                  </a:lnTo>
                  <a:lnTo>
                    <a:pt x="64" y="4984"/>
                  </a:lnTo>
                  <a:lnTo>
                    <a:pt x="126" y="5392"/>
                  </a:lnTo>
                  <a:lnTo>
                    <a:pt x="220" y="5768"/>
                  </a:lnTo>
                  <a:lnTo>
                    <a:pt x="346" y="6082"/>
                  </a:lnTo>
                  <a:lnTo>
                    <a:pt x="377" y="6207"/>
                  </a:lnTo>
                  <a:lnTo>
                    <a:pt x="471" y="6270"/>
                  </a:lnTo>
                  <a:lnTo>
                    <a:pt x="534" y="6332"/>
                  </a:lnTo>
                  <a:lnTo>
                    <a:pt x="628" y="6395"/>
                  </a:lnTo>
                  <a:lnTo>
                    <a:pt x="816" y="6426"/>
                  </a:lnTo>
                  <a:lnTo>
                    <a:pt x="1035" y="6426"/>
                  </a:lnTo>
                  <a:lnTo>
                    <a:pt x="1255" y="6364"/>
                  </a:lnTo>
                  <a:lnTo>
                    <a:pt x="1443" y="6270"/>
                  </a:lnTo>
                  <a:lnTo>
                    <a:pt x="1568" y="6113"/>
                  </a:lnTo>
                  <a:lnTo>
                    <a:pt x="1631" y="6019"/>
                  </a:lnTo>
                  <a:lnTo>
                    <a:pt x="1662" y="5925"/>
                  </a:lnTo>
                  <a:lnTo>
                    <a:pt x="1725" y="5549"/>
                  </a:lnTo>
                  <a:lnTo>
                    <a:pt x="1756" y="5173"/>
                  </a:lnTo>
                  <a:lnTo>
                    <a:pt x="1788" y="4420"/>
                  </a:lnTo>
                  <a:lnTo>
                    <a:pt x="1819" y="3668"/>
                  </a:lnTo>
                  <a:lnTo>
                    <a:pt x="1850" y="3292"/>
                  </a:lnTo>
                  <a:lnTo>
                    <a:pt x="1882" y="2916"/>
                  </a:lnTo>
                  <a:lnTo>
                    <a:pt x="2038" y="2257"/>
                  </a:lnTo>
                  <a:lnTo>
                    <a:pt x="2195" y="1568"/>
                  </a:lnTo>
                  <a:lnTo>
                    <a:pt x="2258" y="1254"/>
                  </a:lnTo>
                  <a:lnTo>
                    <a:pt x="2321" y="909"/>
                  </a:lnTo>
                  <a:lnTo>
                    <a:pt x="2321" y="565"/>
                  </a:lnTo>
                  <a:lnTo>
                    <a:pt x="2321" y="220"/>
                  </a:lnTo>
                  <a:lnTo>
                    <a:pt x="2289" y="94"/>
                  </a:lnTo>
                  <a:lnTo>
                    <a:pt x="2195" y="3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1913325" y="4892250"/>
              <a:ext cx="52550" cy="126975"/>
            </a:xfrm>
            <a:custGeom>
              <a:rect b="b" l="l" r="r" t="t"/>
              <a:pathLst>
                <a:path extrusionOk="0" h="5079" w="2102">
                  <a:moveTo>
                    <a:pt x="1506" y="1"/>
                  </a:moveTo>
                  <a:lnTo>
                    <a:pt x="1380" y="63"/>
                  </a:lnTo>
                  <a:lnTo>
                    <a:pt x="1318" y="126"/>
                  </a:lnTo>
                  <a:lnTo>
                    <a:pt x="1286" y="220"/>
                  </a:lnTo>
                  <a:lnTo>
                    <a:pt x="816" y="1223"/>
                  </a:lnTo>
                  <a:lnTo>
                    <a:pt x="597" y="1756"/>
                  </a:lnTo>
                  <a:lnTo>
                    <a:pt x="408" y="2289"/>
                  </a:lnTo>
                  <a:lnTo>
                    <a:pt x="220" y="2822"/>
                  </a:lnTo>
                  <a:lnTo>
                    <a:pt x="95" y="3386"/>
                  </a:lnTo>
                  <a:lnTo>
                    <a:pt x="1" y="3919"/>
                  </a:lnTo>
                  <a:lnTo>
                    <a:pt x="1" y="4201"/>
                  </a:lnTo>
                  <a:lnTo>
                    <a:pt x="1" y="4483"/>
                  </a:lnTo>
                  <a:lnTo>
                    <a:pt x="32" y="4609"/>
                  </a:lnTo>
                  <a:lnTo>
                    <a:pt x="64" y="4703"/>
                  </a:lnTo>
                  <a:lnTo>
                    <a:pt x="95" y="4797"/>
                  </a:lnTo>
                  <a:lnTo>
                    <a:pt x="158" y="4891"/>
                  </a:lnTo>
                  <a:lnTo>
                    <a:pt x="346" y="5016"/>
                  </a:lnTo>
                  <a:lnTo>
                    <a:pt x="534" y="5079"/>
                  </a:lnTo>
                  <a:lnTo>
                    <a:pt x="722" y="5047"/>
                  </a:lnTo>
                  <a:lnTo>
                    <a:pt x="910" y="4985"/>
                  </a:lnTo>
                  <a:lnTo>
                    <a:pt x="1004" y="4922"/>
                  </a:lnTo>
                  <a:lnTo>
                    <a:pt x="1067" y="4859"/>
                  </a:lnTo>
                  <a:lnTo>
                    <a:pt x="1129" y="4765"/>
                  </a:lnTo>
                  <a:lnTo>
                    <a:pt x="1192" y="4640"/>
                  </a:lnTo>
                  <a:lnTo>
                    <a:pt x="1349" y="4138"/>
                  </a:lnTo>
                  <a:lnTo>
                    <a:pt x="1443" y="3637"/>
                  </a:lnTo>
                  <a:lnTo>
                    <a:pt x="1631" y="2602"/>
                  </a:lnTo>
                  <a:lnTo>
                    <a:pt x="1819" y="1568"/>
                  </a:lnTo>
                  <a:lnTo>
                    <a:pt x="1944" y="1035"/>
                  </a:lnTo>
                  <a:lnTo>
                    <a:pt x="2101" y="534"/>
                  </a:lnTo>
                  <a:lnTo>
                    <a:pt x="2101" y="471"/>
                  </a:lnTo>
                  <a:lnTo>
                    <a:pt x="2101" y="377"/>
                  </a:lnTo>
                  <a:lnTo>
                    <a:pt x="2070" y="220"/>
                  </a:lnTo>
                  <a:lnTo>
                    <a:pt x="1944" y="126"/>
                  </a:lnTo>
                  <a:lnTo>
                    <a:pt x="1819" y="32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2028525" y="4958875"/>
              <a:ext cx="59600" cy="125400"/>
            </a:xfrm>
            <a:custGeom>
              <a:rect b="b" l="l" r="r" t="t"/>
              <a:pathLst>
                <a:path extrusionOk="0" h="5016" w="2384">
                  <a:moveTo>
                    <a:pt x="2007" y="0"/>
                  </a:moveTo>
                  <a:lnTo>
                    <a:pt x="1850" y="31"/>
                  </a:lnTo>
                  <a:lnTo>
                    <a:pt x="1725" y="94"/>
                  </a:lnTo>
                  <a:lnTo>
                    <a:pt x="1600" y="188"/>
                  </a:lnTo>
                  <a:lnTo>
                    <a:pt x="1255" y="658"/>
                  </a:lnTo>
                  <a:lnTo>
                    <a:pt x="941" y="1160"/>
                  </a:lnTo>
                  <a:lnTo>
                    <a:pt x="659" y="1661"/>
                  </a:lnTo>
                  <a:lnTo>
                    <a:pt x="377" y="2226"/>
                  </a:lnTo>
                  <a:lnTo>
                    <a:pt x="189" y="2790"/>
                  </a:lnTo>
                  <a:lnTo>
                    <a:pt x="126" y="3072"/>
                  </a:lnTo>
                  <a:lnTo>
                    <a:pt x="64" y="3354"/>
                  </a:lnTo>
                  <a:lnTo>
                    <a:pt x="1" y="3636"/>
                  </a:lnTo>
                  <a:lnTo>
                    <a:pt x="1" y="3918"/>
                  </a:lnTo>
                  <a:lnTo>
                    <a:pt x="1" y="4201"/>
                  </a:lnTo>
                  <a:lnTo>
                    <a:pt x="32" y="4514"/>
                  </a:lnTo>
                  <a:lnTo>
                    <a:pt x="64" y="4608"/>
                  </a:lnTo>
                  <a:lnTo>
                    <a:pt x="95" y="4702"/>
                  </a:lnTo>
                  <a:lnTo>
                    <a:pt x="252" y="4859"/>
                  </a:lnTo>
                  <a:lnTo>
                    <a:pt x="408" y="4953"/>
                  </a:lnTo>
                  <a:lnTo>
                    <a:pt x="628" y="5016"/>
                  </a:lnTo>
                  <a:lnTo>
                    <a:pt x="816" y="5016"/>
                  </a:lnTo>
                  <a:lnTo>
                    <a:pt x="1035" y="4953"/>
                  </a:lnTo>
                  <a:lnTo>
                    <a:pt x="1192" y="4827"/>
                  </a:lnTo>
                  <a:lnTo>
                    <a:pt x="1255" y="4765"/>
                  </a:lnTo>
                  <a:lnTo>
                    <a:pt x="1317" y="4671"/>
                  </a:lnTo>
                  <a:lnTo>
                    <a:pt x="1443" y="4420"/>
                  </a:lnTo>
                  <a:lnTo>
                    <a:pt x="1505" y="4169"/>
                  </a:lnTo>
                  <a:lnTo>
                    <a:pt x="1662" y="3668"/>
                  </a:lnTo>
                  <a:lnTo>
                    <a:pt x="1850" y="2633"/>
                  </a:lnTo>
                  <a:lnTo>
                    <a:pt x="2070" y="1567"/>
                  </a:lnTo>
                  <a:lnTo>
                    <a:pt x="2383" y="533"/>
                  </a:lnTo>
                  <a:lnTo>
                    <a:pt x="2383" y="345"/>
                  </a:lnTo>
                  <a:lnTo>
                    <a:pt x="2352" y="220"/>
                  </a:lnTo>
                  <a:lnTo>
                    <a:pt x="2258" y="125"/>
                  </a:lnTo>
                  <a:lnTo>
                    <a:pt x="2132" y="3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5370825" y="4814675"/>
              <a:ext cx="103475" cy="302525"/>
            </a:xfrm>
            <a:custGeom>
              <a:rect b="b" l="l" r="r" t="t"/>
              <a:pathLst>
                <a:path extrusionOk="0" h="12101" w="4139">
                  <a:moveTo>
                    <a:pt x="377" y="0"/>
                  </a:moveTo>
                  <a:lnTo>
                    <a:pt x="251" y="63"/>
                  </a:lnTo>
                  <a:lnTo>
                    <a:pt x="157" y="126"/>
                  </a:lnTo>
                  <a:lnTo>
                    <a:pt x="63" y="251"/>
                  </a:lnTo>
                  <a:lnTo>
                    <a:pt x="0" y="377"/>
                  </a:lnTo>
                  <a:lnTo>
                    <a:pt x="0" y="502"/>
                  </a:lnTo>
                  <a:lnTo>
                    <a:pt x="0" y="627"/>
                  </a:lnTo>
                  <a:lnTo>
                    <a:pt x="502" y="1913"/>
                  </a:lnTo>
                  <a:lnTo>
                    <a:pt x="941" y="3166"/>
                  </a:lnTo>
                  <a:lnTo>
                    <a:pt x="1160" y="3793"/>
                  </a:lnTo>
                  <a:lnTo>
                    <a:pt x="1317" y="4420"/>
                  </a:lnTo>
                  <a:lnTo>
                    <a:pt x="1505" y="5078"/>
                  </a:lnTo>
                  <a:lnTo>
                    <a:pt x="1630" y="5768"/>
                  </a:lnTo>
                  <a:lnTo>
                    <a:pt x="1724" y="6489"/>
                  </a:lnTo>
                  <a:lnTo>
                    <a:pt x="1787" y="7210"/>
                  </a:lnTo>
                  <a:lnTo>
                    <a:pt x="1850" y="8715"/>
                  </a:lnTo>
                  <a:lnTo>
                    <a:pt x="1881" y="9436"/>
                  </a:lnTo>
                  <a:lnTo>
                    <a:pt x="1944" y="10188"/>
                  </a:lnTo>
                  <a:lnTo>
                    <a:pt x="2069" y="10878"/>
                  </a:lnTo>
                  <a:lnTo>
                    <a:pt x="2132" y="11254"/>
                  </a:lnTo>
                  <a:lnTo>
                    <a:pt x="2226" y="11599"/>
                  </a:lnTo>
                  <a:lnTo>
                    <a:pt x="2320" y="11787"/>
                  </a:lnTo>
                  <a:lnTo>
                    <a:pt x="2477" y="11912"/>
                  </a:lnTo>
                  <a:lnTo>
                    <a:pt x="2633" y="12037"/>
                  </a:lnTo>
                  <a:lnTo>
                    <a:pt x="2822" y="12069"/>
                  </a:lnTo>
                  <a:lnTo>
                    <a:pt x="3010" y="12100"/>
                  </a:lnTo>
                  <a:lnTo>
                    <a:pt x="3198" y="12037"/>
                  </a:lnTo>
                  <a:lnTo>
                    <a:pt x="3386" y="11912"/>
                  </a:lnTo>
                  <a:lnTo>
                    <a:pt x="3511" y="11755"/>
                  </a:lnTo>
                  <a:lnTo>
                    <a:pt x="3699" y="11379"/>
                  </a:lnTo>
                  <a:lnTo>
                    <a:pt x="3856" y="10972"/>
                  </a:lnTo>
                  <a:lnTo>
                    <a:pt x="3950" y="10564"/>
                  </a:lnTo>
                  <a:lnTo>
                    <a:pt x="4044" y="10125"/>
                  </a:lnTo>
                  <a:lnTo>
                    <a:pt x="4107" y="9686"/>
                  </a:lnTo>
                  <a:lnTo>
                    <a:pt x="4138" y="9248"/>
                  </a:lnTo>
                  <a:lnTo>
                    <a:pt x="4138" y="8809"/>
                  </a:lnTo>
                  <a:lnTo>
                    <a:pt x="4107" y="8339"/>
                  </a:lnTo>
                  <a:lnTo>
                    <a:pt x="4044" y="7429"/>
                  </a:lnTo>
                  <a:lnTo>
                    <a:pt x="3887" y="6552"/>
                  </a:lnTo>
                  <a:lnTo>
                    <a:pt x="3731" y="5674"/>
                  </a:lnTo>
                  <a:lnTo>
                    <a:pt x="3511" y="4859"/>
                  </a:lnTo>
                  <a:lnTo>
                    <a:pt x="3354" y="4201"/>
                  </a:lnTo>
                  <a:lnTo>
                    <a:pt x="3166" y="3480"/>
                  </a:lnTo>
                  <a:lnTo>
                    <a:pt x="2947" y="2728"/>
                  </a:lnTo>
                  <a:lnTo>
                    <a:pt x="2633" y="1975"/>
                  </a:lnTo>
                  <a:lnTo>
                    <a:pt x="2477" y="1630"/>
                  </a:lnTo>
                  <a:lnTo>
                    <a:pt x="2289" y="1286"/>
                  </a:lnTo>
                  <a:lnTo>
                    <a:pt x="2069" y="1003"/>
                  </a:lnTo>
                  <a:lnTo>
                    <a:pt x="1818" y="721"/>
                  </a:lnTo>
                  <a:lnTo>
                    <a:pt x="1568" y="471"/>
                  </a:lnTo>
                  <a:lnTo>
                    <a:pt x="1286" y="251"/>
                  </a:lnTo>
                  <a:lnTo>
                    <a:pt x="1003" y="94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5537750" y="4821725"/>
              <a:ext cx="81525" cy="248450"/>
            </a:xfrm>
            <a:custGeom>
              <a:rect b="b" l="l" r="r" t="t"/>
              <a:pathLst>
                <a:path extrusionOk="0" h="9938" w="3261">
                  <a:moveTo>
                    <a:pt x="408" y="1"/>
                  </a:moveTo>
                  <a:lnTo>
                    <a:pt x="251" y="63"/>
                  </a:lnTo>
                  <a:lnTo>
                    <a:pt x="126" y="157"/>
                  </a:lnTo>
                  <a:lnTo>
                    <a:pt x="31" y="314"/>
                  </a:lnTo>
                  <a:lnTo>
                    <a:pt x="0" y="471"/>
                  </a:lnTo>
                  <a:lnTo>
                    <a:pt x="31" y="565"/>
                  </a:lnTo>
                  <a:lnTo>
                    <a:pt x="63" y="690"/>
                  </a:lnTo>
                  <a:lnTo>
                    <a:pt x="282" y="1223"/>
                  </a:lnTo>
                  <a:lnTo>
                    <a:pt x="439" y="1756"/>
                  </a:lnTo>
                  <a:lnTo>
                    <a:pt x="596" y="2289"/>
                  </a:lnTo>
                  <a:lnTo>
                    <a:pt x="721" y="2822"/>
                  </a:lnTo>
                  <a:lnTo>
                    <a:pt x="815" y="3355"/>
                  </a:lnTo>
                  <a:lnTo>
                    <a:pt x="878" y="3887"/>
                  </a:lnTo>
                  <a:lnTo>
                    <a:pt x="941" y="4985"/>
                  </a:lnTo>
                  <a:lnTo>
                    <a:pt x="1003" y="6082"/>
                  </a:lnTo>
                  <a:lnTo>
                    <a:pt x="1035" y="7179"/>
                  </a:lnTo>
                  <a:lnTo>
                    <a:pt x="1097" y="8276"/>
                  </a:lnTo>
                  <a:lnTo>
                    <a:pt x="1129" y="8809"/>
                  </a:lnTo>
                  <a:lnTo>
                    <a:pt x="1191" y="9373"/>
                  </a:lnTo>
                  <a:lnTo>
                    <a:pt x="1223" y="9498"/>
                  </a:lnTo>
                  <a:lnTo>
                    <a:pt x="1285" y="9592"/>
                  </a:lnTo>
                  <a:lnTo>
                    <a:pt x="1348" y="9687"/>
                  </a:lnTo>
                  <a:lnTo>
                    <a:pt x="1442" y="9781"/>
                  </a:lnTo>
                  <a:lnTo>
                    <a:pt x="1630" y="9875"/>
                  </a:lnTo>
                  <a:lnTo>
                    <a:pt x="1850" y="9937"/>
                  </a:lnTo>
                  <a:lnTo>
                    <a:pt x="2100" y="9937"/>
                  </a:lnTo>
                  <a:lnTo>
                    <a:pt x="2351" y="9875"/>
                  </a:lnTo>
                  <a:lnTo>
                    <a:pt x="2445" y="9812"/>
                  </a:lnTo>
                  <a:lnTo>
                    <a:pt x="2539" y="9749"/>
                  </a:lnTo>
                  <a:lnTo>
                    <a:pt x="2602" y="9655"/>
                  </a:lnTo>
                  <a:lnTo>
                    <a:pt x="2696" y="9561"/>
                  </a:lnTo>
                  <a:lnTo>
                    <a:pt x="2821" y="9279"/>
                  </a:lnTo>
                  <a:lnTo>
                    <a:pt x="2915" y="9028"/>
                  </a:lnTo>
                  <a:lnTo>
                    <a:pt x="3072" y="8464"/>
                  </a:lnTo>
                  <a:lnTo>
                    <a:pt x="3197" y="7900"/>
                  </a:lnTo>
                  <a:lnTo>
                    <a:pt x="3229" y="7304"/>
                  </a:lnTo>
                  <a:lnTo>
                    <a:pt x="3260" y="6709"/>
                  </a:lnTo>
                  <a:lnTo>
                    <a:pt x="3229" y="6113"/>
                  </a:lnTo>
                  <a:lnTo>
                    <a:pt x="3166" y="5517"/>
                  </a:lnTo>
                  <a:lnTo>
                    <a:pt x="3072" y="4953"/>
                  </a:lnTo>
                  <a:lnTo>
                    <a:pt x="2915" y="4264"/>
                  </a:lnTo>
                  <a:lnTo>
                    <a:pt x="2727" y="3605"/>
                  </a:lnTo>
                  <a:lnTo>
                    <a:pt x="2508" y="3010"/>
                  </a:lnTo>
                  <a:lnTo>
                    <a:pt x="2257" y="2446"/>
                  </a:lnTo>
                  <a:lnTo>
                    <a:pt x="1944" y="1881"/>
                  </a:lnTo>
                  <a:lnTo>
                    <a:pt x="1630" y="1348"/>
                  </a:lnTo>
                  <a:lnTo>
                    <a:pt x="878" y="220"/>
                  </a:lnTo>
                  <a:lnTo>
                    <a:pt x="815" y="126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5687425" y="4815450"/>
              <a:ext cx="91700" cy="203775"/>
            </a:xfrm>
            <a:custGeom>
              <a:rect b="b" l="l" r="r" t="t"/>
              <a:pathLst>
                <a:path extrusionOk="0" h="8151" w="3668">
                  <a:moveTo>
                    <a:pt x="376" y="1"/>
                  </a:moveTo>
                  <a:lnTo>
                    <a:pt x="188" y="95"/>
                  </a:lnTo>
                  <a:lnTo>
                    <a:pt x="94" y="220"/>
                  </a:lnTo>
                  <a:lnTo>
                    <a:pt x="0" y="346"/>
                  </a:lnTo>
                  <a:lnTo>
                    <a:pt x="0" y="502"/>
                  </a:lnTo>
                  <a:lnTo>
                    <a:pt x="32" y="659"/>
                  </a:lnTo>
                  <a:lnTo>
                    <a:pt x="63" y="722"/>
                  </a:lnTo>
                  <a:lnTo>
                    <a:pt x="126" y="784"/>
                  </a:lnTo>
                  <a:lnTo>
                    <a:pt x="220" y="847"/>
                  </a:lnTo>
                  <a:lnTo>
                    <a:pt x="314" y="878"/>
                  </a:lnTo>
                  <a:lnTo>
                    <a:pt x="470" y="941"/>
                  </a:lnTo>
                  <a:lnTo>
                    <a:pt x="627" y="1004"/>
                  </a:lnTo>
                  <a:lnTo>
                    <a:pt x="784" y="1129"/>
                  </a:lnTo>
                  <a:lnTo>
                    <a:pt x="909" y="1255"/>
                  </a:lnTo>
                  <a:lnTo>
                    <a:pt x="1003" y="1411"/>
                  </a:lnTo>
                  <a:lnTo>
                    <a:pt x="1129" y="1568"/>
                  </a:lnTo>
                  <a:lnTo>
                    <a:pt x="1285" y="1944"/>
                  </a:lnTo>
                  <a:lnTo>
                    <a:pt x="1411" y="2414"/>
                  </a:lnTo>
                  <a:lnTo>
                    <a:pt x="1505" y="2885"/>
                  </a:lnTo>
                  <a:lnTo>
                    <a:pt x="1568" y="3417"/>
                  </a:lnTo>
                  <a:lnTo>
                    <a:pt x="1599" y="3982"/>
                  </a:lnTo>
                  <a:lnTo>
                    <a:pt x="1662" y="5110"/>
                  </a:lnTo>
                  <a:lnTo>
                    <a:pt x="1724" y="6176"/>
                  </a:lnTo>
                  <a:lnTo>
                    <a:pt x="1756" y="6677"/>
                  </a:lnTo>
                  <a:lnTo>
                    <a:pt x="1818" y="7116"/>
                  </a:lnTo>
                  <a:lnTo>
                    <a:pt x="1881" y="7492"/>
                  </a:lnTo>
                  <a:lnTo>
                    <a:pt x="2006" y="7806"/>
                  </a:lnTo>
                  <a:lnTo>
                    <a:pt x="2100" y="7963"/>
                  </a:lnTo>
                  <a:lnTo>
                    <a:pt x="2257" y="8088"/>
                  </a:lnTo>
                  <a:lnTo>
                    <a:pt x="2445" y="8151"/>
                  </a:lnTo>
                  <a:lnTo>
                    <a:pt x="2821" y="8151"/>
                  </a:lnTo>
                  <a:lnTo>
                    <a:pt x="3009" y="8057"/>
                  </a:lnTo>
                  <a:lnTo>
                    <a:pt x="3166" y="7963"/>
                  </a:lnTo>
                  <a:lnTo>
                    <a:pt x="3260" y="7806"/>
                  </a:lnTo>
                  <a:lnTo>
                    <a:pt x="3417" y="7524"/>
                  </a:lnTo>
                  <a:lnTo>
                    <a:pt x="3511" y="7210"/>
                  </a:lnTo>
                  <a:lnTo>
                    <a:pt x="3574" y="6897"/>
                  </a:lnTo>
                  <a:lnTo>
                    <a:pt x="3636" y="6552"/>
                  </a:lnTo>
                  <a:lnTo>
                    <a:pt x="3668" y="6239"/>
                  </a:lnTo>
                  <a:lnTo>
                    <a:pt x="3668" y="5894"/>
                  </a:lnTo>
                  <a:lnTo>
                    <a:pt x="3636" y="5204"/>
                  </a:lnTo>
                  <a:lnTo>
                    <a:pt x="3542" y="4483"/>
                  </a:lnTo>
                  <a:lnTo>
                    <a:pt x="3417" y="3825"/>
                  </a:lnTo>
                  <a:lnTo>
                    <a:pt x="3260" y="3167"/>
                  </a:lnTo>
                  <a:lnTo>
                    <a:pt x="3104" y="2540"/>
                  </a:lnTo>
                  <a:lnTo>
                    <a:pt x="2947" y="2038"/>
                  </a:lnTo>
                  <a:lnTo>
                    <a:pt x="2759" y="1568"/>
                  </a:lnTo>
                  <a:lnTo>
                    <a:pt x="2508" y="1161"/>
                  </a:lnTo>
                  <a:lnTo>
                    <a:pt x="2257" y="816"/>
                  </a:lnTo>
                  <a:lnTo>
                    <a:pt x="2100" y="659"/>
                  </a:lnTo>
                  <a:lnTo>
                    <a:pt x="1912" y="534"/>
                  </a:lnTo>
                  <a:lnTo>
                    <a:pt x="1724" y="408"/>
                  </a:lnTo>
                  <a:lnTo>
                    <a:pt x="1536" y="283"/>
                  </a:lnTo>
                  <a:lnTo>
                    <a:pt x="1317" y="189"/>
                  </a:lnTo>
                  <a:lnTo>
                    <a:pt x="1066" y="126"/>
                  </a:lnTo>
                  <a:lnTo>
                    <a:pt x="815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5853550" y="4739450"/>
              <a:ext cx="90150" cy="192000"/>
            </a:xfrm>
            <a:custGeom>
              <a:rect b="b" l="l" r="r" t="t"/>
              <a:pathLst>
                <a:path extrusionOk="0" h="7680" w="3606">
                  <a:moveTo>
                    <a:pt x="408" y="0"/>
                  </a:moveTo>
                  <a:lnTo>
                    <a:pt x="251" y="63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1" y="439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95" y="721"/>
                  </a:lnTo>
                  <a:lnTo>
                    <a:pt x="345" y="1097"/>
                  </a:lnTo>
                  <a:lnTo>
                    <a:pt x="565" y="1505"/>
                  </a:lnTo>
                  <a:lnTo>
                    <a:pt x="784" y="1881"/>
                  </a:lnTo>
                  <a:lnTo>
                    <a:pt x="972" y="2288"/>
                  </a:lnTo>
                  <a:lnTo>
                    <a:pt x="1129" y="2696"/>
                  </a:lnTo>
                  <a:lnTo>
                    <a:pt x="1286" y="3103"/>
                  </a:lnTo>
                  <a:lnTo>
                    <a:pt x="1411" y="3542"/>
                  </a:lnTo>
                  <a:lnTo>
                    <a:pt x="1537" y="3981"/>
                  </a:lnTo>
                  <a:lnTo>
                    <a:pt x="1599" y="4389"/>
                  </a:lnTo>
                  <a:lnTo>
                    <a:pt x="1662" y="4796"/>
                  </a:lnTo>
                  <a:lnTo>
                    <a:pt x="1787" y="5642"/>
                  </a:lnTo>
                  <a:lnTo>
                    <a:pt x="1850" y="6050"/>
                  </a:lnTo>
                  <a:lnTo>
                    <a:pt x="1944" y="6457"/>
                  </a:lnTo>
                  <a:lnTo>
                    <a:pt x="2038" y="6834"/>
                  </a:lnTo>
                  <a:lnTo>
                    <a:pt x="2195" y="7241"/>
                  </a:lnTo>
                  <a:lnTo>
                    <a:pt x="2320" y="7429"/>
                  </a:lnTo>
                  <a:lnTo>
                    <a:pt x="2446" y="7555"/>
                  </a:lnTo>
                  <a:lnTo>
                    <a:pt x="2634" y="7649"/>
                  </a:lnTo>
                  <a:lnTo>
                    <a:pt x="2822" y="7680"/>
                  </a:lnTo>
                  <a:lnTo>
                    <a:pt x="3010" y="7649"/>
                  </a:lnTo>
                  <a:lnTo>
                    <a:pt x="3167" y="7586"/>
                  </a:lnTo>
                  <a:lnTo>
                    <a:pt x="3323" y="7429"/>
                  </a:lnTo>
                  <a:lnTo>
                    <a:pt x="3417" y="7241"/>
                  </a:lnTo>
                  <a:lnTo>
                    <a:pt x="3543" y="6771"/>
                  </a:lnTo>
                  <a:lnTo>
                    <a:pt x="3605" y="6332"/>
                  </a:lnTo>
                  <a:lnTo>
                    <a:pt x="3605" y="5862"/>
                  </a:lnTo>
                  <a:lnTo>
                    <a:pt x="3543" y="5392"/>
                  </a:lnTo>
                  <a:lnTo>
                    <a:pt x="3449" y="4922"/>
                  </a:lnTo>
                  <a:lnTo>
                    <a:pt x="3323" y="4451"/>
                  </a:lnTo>
                  <a:lnTo>
                    <a:pt x="3167" y="3981"/>
                  </a:lnTo>
                  <a:lnTo>
                    <a:pt x="2979" y="3511"/>
                  </a:lnTo>
                  <a:lnTo>
                    <a:pt x="2759" y="3041"/>
                  </a:lnTo>
                  <a:lnTo>
                    <a:pt x="2508" y="2602"/>
                  </a:lnTo>
                  <a:lnTo>
                    <a:pt x="2007" y="1756"/>
                  </a:lnTo>
                  <a:lnTo>
                    <a:pt x="1474" y="941"/>
                  </a:lnTo>
                  <a:lnTo>
                    <a:pt x="941" y="220"/>
                  </a:lnTo>
                  <a:lnTo>
                    <a:pt x="878" y="126"/>
                  </a:lnTo>
                  <a:lnTo>
                    <a:pt x="784" y="63"/>
                  </a:lnTo>
                  <a:lnTo>
                    <a:pt x="690" y="3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5999325" y="4657150"/>
              <a:ext cx="79150" cy="177925"/>
            </a:xfrm>
            <a:custGeom>
              <a:rect b="b" l="l" r="r" t="t"/>
              <a:pathLst>
                <a:path extrusionOk="0" h="7117" w="3166">
                  <a:moveTo>
                    <a:pt x="439" y="1"/>
                  </a:moveTo>
                  <a:lnTo>
                    <a:pt x="313" y="32"/>
                  </a:lnTo>
                  <a:lnTo>
                    <a:pt x="188" y="95"/>
                  </a:lnTo>
                  <a:lnTo>
                    <a:pt x="94" y="189"/>
                  </a:lnTo>
                  <a:lnTo>
                    <a:pt x="31" y="314"/>
                  </a:lnTo>
                  <a:lnTo>
                    <a:pt x="0" y="440"/>
                  </a:lnTo>
                  <a:lnTo>
                    <a:pt x="0" y="596"/>
                  </a:lnTo>
                  <a:lnTo>
                    <a:pt x="219" y="1255"/>
                  </a:lnTo>
                  <a:lnTo>
                    <a:pt x="502" y="1944"/>
                  </a:lnTo>
                  <a:lnTo>
                    <a:pt x="752" y="2603"/>
                  </a:lnTo>
                  <a:lnTo>
                    <a:pt x="940" y="3292"/>
                  </a:lnTo>
                  <a:lnTo>
                    <a:pt x="1128" y="4013"/>
                  </a:lnTo>
                  <a:lnTo>
                    <a:pt x="1223" y="4765"/>
                  </a:lnTo>
                  <a:lnTo>
                    <a:pt x="1317" y="5518"/>
                  </a:lnTo>
                  <a:lnTo>
                    <a:pt x="1348" y="6270"/>
                  </a:lnTo>
                  <a:lnTo>
                    <a:pt x="1379" y="6458"/>
                  </a:lnTo>
                  <a:lnTo>
                    <a:pt x="1411" y="6584"/>
                  </a:lnTo>
                  <a:lnTo>
                    <a:pt x="1505" y="6709"/>
                  </a:lnTo>
                  <a:lnTo>
                    <a:pt x="1599" y="6834"/>
                  </a:lnTo>
                  <a:lnTo>
                    <a:pt x="1724" y="6928"/>
                  </a:lnTo>
                  <a:lnTo>
                    <a:pt x="1849" y="7022"/>
                  </a:lnTo>
                  <a:lnTo>
                    <a:pt x="1975" y="7054"/>
                  </a:lnTo>
                  <a:lnTo>
                    <a:pt x="2132" y="7116"/>
                  </a:lnTo>
                  <a:lnTo>
                    <a:pt x="2414" y="7116"/>
                  </a:lnTo>
                  <a:lnTo>
                    <a:pt x="2539" y="7085"/>
                  </a:lnTo>
                  <a:lnTo>
                    <a:pt x="2664" y="7022"/>
                  </a:lnTo>
                  <a:lnTo>
                    <a:pt x="2790" y="6928"/>
                  </a:lnTo>
                  <a:lnTo>
                    <a:pt x="2884" y="6803"/>
                  </a:lnTo>
                  <a:lnTo>
                    <a:pt x="2978" y="6678"/>
                  </a:lnTo>
                  <a:lnTo>
                    <a:pt x="3009" y="6521"/>
                  </a:lnTo>
                  <a:lnTo>
                    <a:pt x="3103" y="6082"/>
                  </a:lnTo>
                  <a:lnTo>
                    <a:pt x="3135" y="5643"/>
                  </a:lnTo>
                  <a:lnTo>
                    <a:pt x="3166" y="5204"/>
                  </a:lnTo>
                  <a:lnTo>
                    <a:pt x="3135" y="4734"/>
                  </a:lnTo>
                  <a:lnTo>
                    <a:pt x="3103" y="4264"/>
                  </a:lnTo>
                  <a:lnTo>
                    <a:pt x="3041" y="3825"/>
                  </a:lnTo>
                  <a:lnTo>
                    <a:pt x="2947" y="3355"/>
                  </a:lnTo>
                  <a:lnTo>
                    <a:pt x="2821" y="2916"/>
                  </a:lnTo>
                  <a:lnTo>
                    <a:pt x="2664" y="2477"/>
                  </a:lnTo>
                  <a:lnTo>
                    <a:pt x="2476" y="2070"/>
                  </a:lnTo>
                  <a:lnTo>
                    <a:pt x="2257" y="1662"/>
                  </a:lnTo>
                  <a:lnTo>
                    <a:pt x="2006" y="1286"/>
                  </a:lnTo>
                  <a:lnTo>
                    <a:pt x="1724" y="910"/>
                  </a:lnTo>
                  <a:lnTo>
                    <a:pt x="1442" y="596"/>
                  </a:lnTo>
                  <a:lnTo>
                    <a:pt x="1097" y="314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h="35453" w="25360">
                  <a:moveTo>
                    <a:pt x="1881" y="1850"/>
                  </a:moveTo>
                  <a:lnTo>
                    <a:pt x="3135" y="2195"/>
                  </a:lnTo>
                  <a:lnTo>
                    <a:pt x="4389" y="2633"/>
                  </a:lnTo>
                  <a:lnTo>
                    <a:pt x="5611" y="3072"/>
                  </a:lnTo>
                  <a:lnTo>
                    <a:pt x="6834" y="3605"/>
                  </a:lnTo>
                  <a:lnTo>
                    <a:pt x="8025" y="4169"/>
                  </a:lnTo>
                  <a:lnTo>
                    <a:pt x="9216" y="4765"/>
                  </a:lnTo>
                  <a:lnTo>
                    <a:pt x="10376" y="5423"/>
                  </a:lnTo>
                  <a:lnTo>
                    <a:pt x="11504" y="6113"/>
                  </a:lnTo>
                  <a:lnTo>
                    <a:pt x="12633" y="6865"/>
                  </a:lnTo>
                  <a:lnTo>
                    <a:pt x="13699" y="7649"/>
                  </a:lnTo>
                  <a:lnTo>
                    <a:pt x="14733" y="8495"/>
                  </a:lnTo>
                  <a:lnTo>
                    <a:pt x="15705" y="9341"/>
                  </a:lnTo>
                  <a:lnTo>
                    <a:pt x="16645" y="10251"/>
                  </a:lnTo>
                  <a:lnTo>
                    <a:pt x="17554" y="11191"/>
                  </a:lnTo>
                  <a:lnTo>
                    <a:pt x="18401" y="12194"/>
                  </a:lnTo>
                  <a:lnTo>
                    <a:pt x="19216" y="13197"/>
                  </a:lnTo>
                  <a:lnTo>
                    <a:pt x="19936" y="14232"/>
                  </a:lnTo>
                  <a:lnTo>
                    <a:pt x="20626" y="15297"/>
                  </a:lnTo>
                  <a:lnTo>
                    <a:pt x="21253" y="16394"/>
                  </a:lnTo>
                  <a:lnTo>
                    <a:pt x="21786" y="17554"/>
                  </a:lnTo>
                  <a:lnTo>
                    <a:pt x="22037" y="18118"/>
                  </a:lnTo>
                  <a:lnTo>
                    <a:pt x="22287" y="18683"/>
                  </a:lnTo>
                  <a:lnTo>
                    <a:pt x="22507" y="19278"/>
                  </a:lnTo>
                  <a:lnTo>
                    <a:pt x="22695" y="19874"/>
                  </a:lnTo>
                  <a:lnTo>
                    <a:pt x="22883" y="20469"/>
                  </a:lnTo>
                  <a:lnTo>
                    <a:pt x="23040" y="21065"/>
                  </a:lnTo>
                  <a:lnTo>
                    <a:pt x="23165" y="21692"/>
                  </a:lnTo>
                  <a:lnTo>
                    <a:pt x="23291" y="22319"/>
                  </a:lnTo>
                  <a:lnTo>
                    <a:pt x="23385" y="22914"/>
                  </a:lnTo>
                  <a:lnTo>
                    <a:pt x="23447" y="23541"/>
                  </a:lnTo>
                  <a:lnTo>
                    <a:pt x="23510" y="24168"/>
                  </a:lnTo>
                  <a:lnTo>
                    <a:pt x="23541" y="24827"/>
                  </a:lnTo>
                  <a:lnTo>
                    <a:pt x="23541" y="25453"/>
                  </a:lnTo>
                  <a:lnTo>
                    <a:pt x="23541" y="26112"/>
                  </a:lnTo>
                  <a:lnTo>
                    <a:pt x="23479" y="26739"/>
                  </a:lnTo>
                  <a:lnTo>
                    <a:pt x="23416" y="27397"/>
                  </a:lnTo>
                  <a:lnTo>
                    <a:pt x="23353" y="28055"/>
                  </a:lnTo>
                  <a:lnTo>
                    <a:pt x="23228" y="28714"/>
                  </a:lnTo>
                  <a:lnTo>
                    <a:pt x="23102" y="29372"/>
                  </a:lnTo>
                  <a:lnTo>
                    <a:pt x="22946" y="30030"/>
                  </a:lnTo>
                  <a:lnTo>
                    <a:pt x="22758" y="30688"/>
                  </a:lnTo>
                  <a:lnTo>
                    <a:pt x="22538" y="31378"/>
                  </a:lnTo>
                  <a:lnTo>
                    <a:pt x="22319" y="32036"/>
                  </a:lnTo>
                  <a:lnTo>
                    <a:pt x="22037" y="32726"/>
                  </a:lnTo>
                  <a:lnTo>
                    <a:pt x="20407" y="30406"/>
                  </a:lnTo>
                  <a:lnTo>
                    <a:pt x="18808" y="28118"/>
                  </a:lnTo>
                  <a:lnTo>
                    <a:pt x="18996" y="26770"/>
                  </a:lnTo>
                  <a:lnTo>
                    <a:pt x="19153" y="25453"/>
                  </a:lnTo>
                  <a:lnTo>
                    <a:pt x="19404" y="22789"/>
                  </a:lnTo>
                  <a:lnTo>
                    <a:pt x="19623" y="20156"/>
                  </a:lnTo>
                  <a:lnTo>
                    <a:pt x="19811" y="17492"/>
                  </a:lnTo>
                  <a:lnTo>
                    <a:pt x="19811" y="17335"/>
                  </a:lnTo>
                  <a:lnTo>
                    <a:pt x="19780" y="17209"/>
                  </a:lnTo>
                  <a:lnTo>
                    <a:pt x="19717" y="17115"/>
                  </a:lnTo>
                  <a:lnTo>
                    <a:pt x="19623" y="17021"/>
                  </a:lnTo>
                  <a:lnTo>
                    <a:pt x="19560" y="16927"/>
                  </a:lnTo>
                  <a:lnTo>
                    <a:pt x="19435" y="16865"/>
                  </a:lnTo>
                  <a:lnTo>
                    <a:pt x="19341" y="16833"/>
                  </a:lnTo>
                  <a:lnTo>
                    <a:pt x="19216" y="16802"/>
                  </a:lnTo>
                  <a:lnTo>
                    <a:pt x="19090" y="16802"/>
                  </a:lnTo>
                  <a:lnTo>
                    <a:pt x="18996" y="16833"/>
                  </a:lnTo>
                  <a:lnTo>
                    <a:pt x="18871" y="16865"/>
                  </a:lnTo>
                  <a:lnTo>
                    <a:pt x="18777" y="16927"/>
                  </a:lnTo>
                  <a:lnTo>
                    <a:pt x="18683" y="16990"/>
                  </a:lnTo>
                  <a:lnTo>
                    <a:pt x="18620" y="17115"/>
                  </a:lnTo>
                  <a:lnTo>
                    <a:pt x="18589" y="17209"/>
                  </a:lnTo>
                  <a:lnTo>
                    <a:pt x="18557" y="17366"/>
                  </a:lnTo>
                  <a:lnTo>
                    <a:pt x="18369" y="19623"/>
                  </a:lnTo>
                  <a:lnTo>
                    <a:pt x="18150" y="21849"/>
                  </a:lnTo>
                  <a:lnTo>
                    <a:pt x="17617" y="26331"/>
                  </a:lnTo>
                  <a:lnTo>
                    <a:pt x="16927" y="25234"/>
                  </a:lnTo>
                  <a:lnTo>
                    <a:pt x="16238" y="24137"/>
                  </a:lnTo>
                  <a:lnTo>
                    <a:pt x="15548" y="23008"/>
                  </a:lnTo>
                  <a:lnTo>
                    <a:pt x="14890" y="21880"/>
                  </a:lnTo>
                  <a:lnTo>
                    <a:pt x="14263" y="20720"/>
                  </a:lnTo>
                  <a:lnTo>
                    <a:pt x="13667" y="19560"/>
                  </a:lnTo>
                  <a:lnTo>
                    <a:pt x="13103" y="18369"/>
                  </a:lnTo>
                  <a:lnTo>
                    <a:pt x="12570" y="17147"/>
                  </a:lnTo>
                  <a:lnTo>
                    <a:pt x="12821" y="15579"/>
                  </a:lnTo>
                  <a:lnTo>
                    <a:pt x="13040" y="14043"/>
                  </a:lnTo>
                  <a:lnTo>
                    <a:pt x="13228" y="12476"/>
                  </a:lnTo>
                  <a:lnTo>
                    <a:pt x="13385" y="10909"/>
                  </a:lnTo>
                  <a:lnTo>
                    <a:pt x="13385" y="10752"/>
                  </a:lnTo>
                  <a:lnTo>
                    <a:pt x="13354" y="10627"/>
                  </a:lnTo>
                  <a:lnTo>
                    <a:pt x="13291" y="10533"/>
                  </a:lnTo>
                  <a:lnTo>
                    <a:pt x="13228" y="10439"/>
                  </a:lnTo>
                  <a:lnTo>
                    <a:pt x="13134" y="10345"/>
                  </a:lnTo>
                  <a:lnTo>
                    <a:pt x="13009" y="10282"/>
                  </a:lnTo>
                  <a:lnTo>
                    <a:pt x="12915" y="10251"/>
                  </a:lnTo>
                  <a:lnTo>
                    <a:pt x="12790" y="10219"/>
                  </a:lnTo>
                  <a:lnTo>
                    <a:pt x="12664" y="10219"/>
                  </a:lnTo>
                  <a:lnTo>
                    <a:pt x="12570" y="10251"/>
                  </a:lnTo>
                  <a:lnTo>
                    <a:pt x="12445" y="10282"/>
                  </a:lnTo>
                  <a:lnTo>
                    <a:pt x="12351" y="10345"/>
                  </a:lnTo>
                  <a:lnTo>
                    <a:pt x="12257" y="10407"/>
                  </a:lnTo>
                  <a:lnTo>
                    <a:pt x="12194" y="10501"/>
                  </a:lnTo>
                  <a:lnTo>
                    <a:pt x="12131" y="10627"/>
                  </a:lnTo>
                  <a:lnTo>
                    <a:pt x="12100" y="10783"/>
                  </a:lnTo>
                  <a:lnTo>
                    <a:pt x="11881" y="12790"/>
                  </a:lnTo>
                  <a:lnTo>
                    <a:pt x="11598" y="14796"/>
                  </a:lnTo>
                  <a:lnTo>
                    <a:pt x="10971" y="13385"/>
                  </a:lnTo>
                  <a:lnTo>
                    <a:pt x="10658" y="12664"/>
                  </a:lnTo>
                  <a:lnTo>
                    <a:pt x="10313" y="11975"/>
                  </a:lnTo>
                  <a:lnTo>
                    <a:pt x="9937" y="11316"/>
                  </a:lnTo>
                  <a:lnTo>
                    <a:pt x="9561" y="10658"/>
                  </a:lnTo>
                  <a:lnTo>
                    <a:pt x="9153" y="10031"/>
                  </a:lnTo>
                  <a:lnTo>
                    <a:pt x="8715" y="9404"/>
                  </a:lnTo>
                  <a:lnTo>
                    <a:pt x="8244" y="8809"/>
                  </a:lnTo>
                  <a:lnTo>
                    <a:pt x="7774" y="8244"/>
                  </a:lnTo>
                  <a:lnTo>
                    <a:pt x="7241" y="7711"/>
                  </a:lnTo>
                  <a:lnTo>
                    <a:pt x="6677" y="7210"/>
                  </a:lnTo>
                  <a:lnTo>
                    <a:pt x="6081" y="6740"/>
                  </a:lnTo>
                  <a:lnTo>
                    <a:pt x="5423" y="6301"/>
                  </a:lnTo>
                  <a:lnTo>
                    <a:pt x="4734" y="5893"/>
                  </a:lnTo>
                  <a:lnTo>
                    <a:pt x="3981" y="5549"/>
                  </a:lnTo>
                  <a:lnTo>
                    <a:pt x="3919" y="5517"/>
                  </a:lnTo>
                  <a:lnTo>
                    <a:pt x="3825" y="5517"/>
                  </a:lnTo>
                  <a:lnTo>
                    <a:pt x="3762" y="5580"/>
                  </a:lnTo>
                  <a:lnTo>
                    <a:pt x="3730" y="5643"/>
                  </a:lnTo>
                  <a:lnTo>
                    <a:pt x="3699" y="5705"/>
                  </a:lnTo>
                  <a:lnTo>
                    <a:pt x="3699" y="5799"/>
                  </a:lnTo>
                  <a:lnTo>
                    <a:pt x="3730" y="5862"/>
                  </a:lnTo>
                  <a:lnTo>
                    <a:pt x="3762" y="5956"/>
                  </a:lnTo>
                  <a:lnTo>
                    <a:pt x="4420" y="6520"/>
                  </a:lnTo>
                  <a:lnTo>
                    <a:pt x="5047" y="7116"/>
                  </a:lnTo>
                  <a:lnTo>
                    <a:pt x="5611" y="7743"/>
                  </a:lnTo>
                  <a:lnTo>
                    <a:pt x="6144" y="8401"/>
                  </a:lnTo>
                  <a:lnTo>
                    <a:pt x="6646" y="9059"/>
                  </a:lnTo>
                  <a:lnTo>
                    <a:pt x="7116" y="9749"/>
                  </a:lnTo>
                  <a:lnTo>
                    <a:pt x="7523" y="10439"/>
                  </a:lnTo>
                  <a:lnTo>
                    <a:pt x="7962" y="11160"/>
                  </a:lnTo>
                  <a:lnTo>
                    <a:pt x="8338" y="11881"/>
                  </a:lnTo>
                  <a:lnTo>
                    <a:pt x="8715" y="12602"/>
                  </a:lnTo>
                  <a:lnTo>
                    <a:pt x="9404" y="14106"/>
                  </a:lnTo>
                  <a:lnTo>
                    <a:pt x="10062" y="15642"/>
                  </a:lnTo>
                  <a:lnTo>
                    <a:pt x="10721" y="17178"/>
                  </a:lnTo>
                  <a:lnTo>
                    <a:pt x="8934" y="16394"/>
                  </a:lnTo>
                  <a:lnTo>
                    <a:pt x="7147" y="15673"/>
                  </a:lnTo>
                  <a:lnTo>
                    <a:pt x="6238" y="15329"/>
                  </a:lnTo>
                  <a:lnTo>
                    <a:pt x="5329" y="15015"/>
                  </a:lnTo>
                  <a:lnTo>
                    <a:pt x="4389" y="14764"/>
                  </a:lnTo>
                  <a:lnTo>
                    <a:pt x="3480" y="14514"/>
                  </a:lnTo>
                  <a:lnTo>
                    <a:pt x="3292" y="14514"/>
                  </a:lnTo>
                  <a:lnTo>
                    <a:pt x="3198" y="14576"/>
                  </a:lnTo>
                  <a:lnTo>
                    <a:pt x="3166" y="14639"/>
                  </a:lnTo>
                  <a:lnTo>
                    <a:pt x="3135" y="14702"/>
                  </a:lnTo>
                  <a:lnTo>
                    <a:pt x="3135" y="14796"/>
                  </a:lnTo>
                  <a:lnTo>
                    <a:pt x="3166" y="14890"/>
                  </a:lnTo>
                  <a:lnTo>
                    <a:pt x="3229" y="14952"/>
                  </a:lnTo>
                  <a:lnTo>
                    <a:pt x="4201" y="15548"/>
                  </a:lnTo>
                  <a:lnTo>
                    <a:pt x="5204" y="16112"/>
                  </a:lnTo>
                  <a:lnTo>
                    <a:pt x="6207" y="16645"/>
                  </a:lnTo>
                  <a:lnTo>
                    <a:pt x="7241" y="17115"/>
                  </a:lnTo>
                  <a:lnTo>
                    <a:pt x="8307" y="17586"/>
                  </a:lnTo>
                  <a:lnTo>
                    <a:pt x="9341" y="18056"/>
                  </a:lnTo>
                  <a:lnTo>
                    <a:pt x="11473" y="18965"/>
                  </a:lnTo>
                  <a:lnTo>
                    <a:pt x="12131" y="20438"/>
                  </a:lnTo>
                  <a:lnTo>
                    <a:pt x="12476" y="21190"/>
                  </a:lnTo>
                  <a:lnTo>
                    <a:pt x="12852" y="21911"/>
                  </a:lnTo>
                  <a:lnTo>
                    <a:pt x="13636" y="23353"/>
                  </a:lnTo>
                  <a:lnTo>
                    <a:pt x="14451" y="24764"/>
                  </a:lnTo>
                  <a:lnTo>
                    <a:pt x="15297" y="26174"/>
                  </a:lnTo>
                  <a:lnTo>
                    <a:pt x="16206" y="27522"/>
                  </a:lnTo>
                  <a:lnTo>
                    <a:pt x="14043" y="26645"/>
                  </a:lnTo>
                  <a:lnTo>
                    <a:pt x="11881" y="25767"/>
                  </a:lnTo>
                  <a:lnTo>
                    <a:pt x="10783" y="25391"/>
                  </a:lnTo>
                  <a:lnTo>
                    <a:pt x="9686" y="25015"/>
                  </a:lnTo>
                  <a:lnTo>
                    <a:pt x="8558" y="24670"/>
                  </a:lnTo>
                  <a:lnTo>
                    <a:pt x="7461" y="24388"/>
                  </a:lnTo>
                  <a:lnTo>
                    <a:pt x="7304" y="24388"/>
                  </a:lnTo>
                  <a:lnTo>
                    <a:pt x="7210" y="24419"/>
                  </a:lnTo>
                  <a:lnTo>
                    <a:pt x="7085" y="24482"/>
                  </a:lnTo>
                  <a:lnTo>
                    <a:pt x="7022" y="24576"/>
                  </a:lnTo>
                  <a:lnTo>
                    <a:pt x="6959" y="24701"/>
                  </a:lnTo>
                  <a:lnTo>
                    <a:pt x="6959" y="24795"/>
                  </a:lnTo>
                  <a:lnTo>
                    <a:pt x="6990" y="24921"/>
                  </a:lnTo>
                  <a:lnTo>
                    <a:pt x="7116" y="25015"/>
                  </a:lnTo>
                  <a:lnTo>
                    <a:pt x="8370" y="25704"/>
                  </a:lnTo>
                  <a:lnTo>
                    <a:pt x="9655" y="26331"/>
                  </a:lnTo>
                  <a:lnTo>
                    <a:pt x="10940" y="26927"/>
                  </a:lnTo>
                  <a:lnTo>
                    <a:pt x="12288" y="27460"/>
                  </a:lnTo>
                  <a:lnTo>
                    <a:pt x="14952" y="28525"/>
                  </a:lnTo>
                  <a:lnTo>
                    <a:pt x="17617" y="29591"/>
                  </a:lnTo>
                  <a:lnTo>
                    <a:pt x="18463" y="30751"/>
                  </a:lnTo>
                  <a:lnTo>
                    <a:pt x="19341" y="31942"/>
                  </a:lnTo>
                  <a:lnTo>
                    <a:pt x="21128" y="34230"/>
                  </a:lnTo>
                  <a:lnTo>
                    <a:pt x="21128" y="34230"/>
                  </a:lnTo>
                  <a:lnTo>
                    <a:pt x="19780" y="33886"/>
                  </a:lnTo>
                  <a:lnTo>
                    <a:pt x="18432" y="33478"/>
                  </a:lnTo>
                  <a:lnTo>
                    <a:pt x="17115" y="33008"/>
                  </a:lnTo>
                  <a:lnTo>
                    <a:pt x="15830" y="32475"/>
                  </a:lnTo>
                  <a:lnTo>
                    <a:pt x="15203" y="32193"/>
                  </a:lnTo>
                  <a:lnTo>
                    <a:pt x="14608" y="31879"/>
                  </a:lnTo>
                  <a:lnTo>
                    <a:pt x="14012" y="31535"/>
                  </a:lnTo>
                  <a:lnTo>
                    <a:pt x="13416" y="31190"/>
                  </a:lnTo>
                  <a:lnTo>
                    <a:pt x="12821" y="30845"/>
                  </a:lnTo>
                  <a:lnTo>
                    <a:pt x="12257" y="30469"/>
                  </a:lnTo>
                  <a:lnTo>
                    <a:pt x="11692" y="30093"/>
                  </a:lnTo>
                  <a:lnTo>
                    <a:pt x="11160" y="29685"/>
                  </a:lnTo>
                  <a:lnTo>
                    <a:pt x="10627" y="29246"/>
                  </a:lnTo>
                  <a:lnTo>
                    <a:pt x="10125" y="28808"/>
                  </a:lnTo>
                  <a:lnTo>
                    <a:pt x="9592" y="28337"/>
                  </a:lnTo>
                  <a:lnTo>
                    <a:pt x="9122" y="27867"/>
                  </a:lnTo>
                  <a:lnTo>
                    <a:pt x="8652" y="27397"/>
                  </a:lnTo>
                  <a:lnTo>
                    <a:pt x="8182" y="26895"/>
                  </a:lnTo>
                  <a:lnTo>
                    <a:pt x="7743" y="26363"/>
                  </a:lnTo>
                  <a:lnTo>
                    <a:pt x="7304" y="25830"/>
                  </a:lnTo>
                  <a:lnTo>
                    <a:pt x="6896" y="25265"/>
                  </a:lnTo>
                  <a:lnTo>
                    <a:pt x="6489" y="24701"/>
                  </a:lnTo>
                  <a:lnTo>
                    <a:pt x="6113" y="24106"/>
                  </a:lnTo>
                  <a:lnTo>
                    <a:pt x="5768" y="23510"/>
                  </a:lnTo>
                  <a:lnTo>
                    <a:pt x="5423" y="22883"/>
                  </a:lnTo>
                  <a:lnTo>
                    <a:pt x="5078" y="22256"/>
                  </a:lnTo>
                  <a:lnTo>
                    <a:pt x="4796" y="21598"/>
                  </a:lnTo>
                  <a:lnTo>
                    <a:pt x="4483" y="20940"/>
                  </a:lnTo>
                  <a:lnTo>
                    <a:pt x="4263" y="20344"/>
                  </a:lnTo>
                  <a:lnTo>
                    <a:pt x="4044" y="19780"/>
                  </a:lnTo>
                  <a:lnTo>
                    <a:pt x="3856" y="19184"/>
                  </a:lnTo>
                  <a:lnTo>
                    <a:pt x="3699" y="18589"/>
                  </a:lnTo>
                  <a:lnTo>
                    <a:pt x="3417" y="17397"/>
                  </a:lnTo>
                  <a:lnTo>
                    <a:pt x="3198" y="16206"/>
                  </a:lnTo>
                  <a:lnTo>
                    <a:pt x="3010" y="15015"/>
                  </a:lnTo>
                  <a:lnTo>
                    <a:pt x="2884" y="13824"/>
                  </a:lnTo>
                  <a:lnTo>
                    <a:pt x="2790" y="12633"/>
                  </a:lnTo>
                  <a:lnTo>
                    <a:pt x="2727" y="11442"/>
                  </a:lnTo>
                  <a:lnTo>
                    <a:pt x="2602" y="9028"/>
                  </a:lnTo>
                  <a:lnTo>
                    <a:pt x="2477" y="6646"/>
                  </a:lnTo>
                  <a:lnTo>
                    <a:pt x="2383" y="5423"/>
                  </a:lnTo>
                  <a:lnTo>
                    <a:pt x="2257" y="4232"/>
                  </a:lnTo>
                  <a:lnTo>
                    <a:pt x="2100" y="3041"/>
                  </a:lnTo>
                  <a:lnTo>
                    <a:pt x="1881" y="1850"/>
                  </a:lnTo>
                  <a:close/>
                  <a:moveTo>
                    <a:pt x="721" y="0"/>
                  </a:moveTo>
                  <a:lnTo>
                    <a:pt x="533" y="32"/>
                  </a:lnTo>
                  <a:lnTo>
                    <a:pt x="376" y="126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32" y="565"/>
                  </a:lnTo>
                  <a:lnTo>
                    <a:pt x="0" y="721"/>
                  </a:lnTo>
                  <a:lnTo>
                    <a:pt x="32" y="909"/>
                  </a:lnTo>
                  <a:lnTo>
                    <a:pt x="220" y="1724"/>
                  </a:lnTo>
                  <a:lnTo>
                    <a:pt x="376" y="2508"/>
                  </a:lnTo>
                  <a:lnTo>
                    <a:pt x="502" y="3323"/>
                  </a:lnTo>
                  <a:lnTo>
                    <a:pt x="565" y="4107"/>
                  </a:lnTo>
                  <a:lnTo>
                    <a:pt x="627" y="4922"/>
                  </a:lnTo>
                  <a:lnTo>
                    <a:pt x="690" y="5737"/>
                  </a:lnTo>
                  <a:lnTo>
                    <a:pt x="690" y="7335"/>
                  </a:lnTo>
                  <a:lnTo>
                    <a:pt x="690" y="10595"/>
                  </a:lnTo>
                  <a:lnTo>
                    <a:pt x="753" y="12225"/>
                  </a:lnTo>
                  <a:lnTo>
                    <a:pt x="784" y="13040"/>
                  </a:lnTo>
                  <a:lnTo>
                    <a:pt x="847" y="13824"/>
                  </a:lnTo>
                  <a:lnTo>
                    <a:pt x="941" y="14576"/>
                  </a:lnTo>
                  <a:lnTo>
                    <a:pt x="1035" y="15297"/>
                  </a:lnTo>
                  <a:lnTo>
                    <a:pt x="1160" y="16018"/>
                  </a:lnTo>
                  <a:lnTo>
                    <a:pt x="1285" y="16739"/>
                  </a:lnTo>
                  <a:lnTo>
                    <a:pt x="1442" y="17460"/>
                  </a:lnTo>
                  <a:lnTo>
                    <a:pt x="1630" y="18150"/>
                  </a:lnTo>
                  <a:lnTo>
                    <a:pt x="1818" y="18871"/>
                  </a:lnTo>
                  <a:lnTo>
                    <a:pt x="2038" y="19560"/>
                  </a:lnTo>
                  <a:lnTo>
                    <a:pt x="2257" y="20281"/>
                  </a:lnTo>
                  <a:lnTo>
                    <a:pt x="2508" y="20971"/>
                  </a:lnTo>
                  <a:lnTo>
                    <a:pt x="2790" y="21629"/>
                  </a:lnTo>
                  <a:lnTo>
                    <a:pt x="3072" y="22319"/>
                  </a:lnTo>
                  <a:lnTo>
                    <a:pt x="3386" y="22977"/>
                  </a:lnTo>
                  <a:lnTo>
                    <a:pt x="3730" y="23635"/>
                  </a:lnTo>
                  <a:lnTo>
                    <a:pt x="4075" y="24294"/>
                  </a:lnTo>
                  <a:lnTo>
                    <a:pt x="4420" y="24921"/>
                  </a:lnTo>
                  <a:lnTo>
                    <a:pt x="4796" y="25516"/>
                  </a:lnTo>
                  <a:lnTo>
                    <a:pt x="5172" y="26080"/>
                  </a:lnTo>
                  <a:lnTo>
                    <a:pt x="5580" y="26645"/>
                  </a:lnTo>
                  <a:lnTo>
                    <a:pt x="5987" y="27209"/>
                  </a:lnTo>
                  <a:lnTo>
                    <a:pt x="6426" y="27742"/>
                  </a:lnTo>
                  <a:lnTo>
                    <a:pt x="6865" y="28275"/>
                  </a:lnTo>
                  <a:lnTo>
                    <a:pt x="7335" y="28776"/>
                  </a:lnTo>
                  <a:lnTo>
                    <a:pt x="7805" y="29246"/>
                  </a:lnTo>
                  <a:lnTo>
                    <a:pt x="8307" y="29717"/>
                  </a:lnTo>
                  <a:lnTo>
                    <a:pt x="8809" y="30187"/>
                  </a:lnTo>
                  <a:lnTo>
                    <a:pt x="9341" y="30626"/>
                  </a:lnTo>
                  <a:lnTo>
                    <a:pt x="9843" y="31064"/>
                  </a:lnTo>
                  <a:lnTo>
                    <a:pt x="10407" y="31441"/>
                  </a:lnTo>
                  <a:lnTo>
                    <a:pt x="10940" y="31848"/>
                  </a:lnTo>
                  <a:lnTo>
                    <a:pt x="11504" y="32224"/>
                  </a:lnTo>
                  <a:lnTo>
                    <a:pt x="12100" y="32569"/>
                  </a:lnTo>
                  <a:lnTo>
                    <a:pt x="12664" y="32914"/>
                  </a:lnTo>
                  <a:lnTo>
                    <a:pt x="13291" y="33227"/>
                  </a:lnTo>
                  <a:lnTo>
                    <a:pt x="13887" y="33509"/>
                  </a:lnTo>
                  <a:lnTo>
                    <a:pt x="14514" y="33792"/>
                  </a:lnTo>
                  <a:lnTo>
                    <a:pt x="15109" y="34042"/>
                  </a:lnTo>
                  <a:lnTo>
                    <a:pt x="15767" y="34262"/>
                  </a:lnTo>
                  <a:lnTo>
                    <a:pt x="16394" y="34481"/>
                  </a:lnTo>
                  <a:lnTo>
                    <a:pt x="17053" y="34701"/>
                  </a:lnTo>
                  <a:lnTo>
                    <a:pt x="17711" y="34857"/>
                  </a:lnTo>
                  <a:lnTo>
                    <a:pt x="18369" y="35014"/>
                  </a:lnTo>
                  <a:lnTo>
                    <a:pt x="19059" y="35139"/>
                  </a:lnTo>
                  <a:lnTo>
                    <a:pt x="19717" y="35234"/>
                  </a:lnTo>
                  <a:lnTo>
                    <a:pt x="20407" y="35328"/>
                  </a:lnTo>
                  <a:lnTo>
                    <a:pt x="21096" y="35390"/>
                  </a:lnTo>
                  <a:lnTo>
                    <a:pt x="21786" y="35453"/>
                  </a:lnTo>
                  <a:lnTo>
                    <a:pt x="22601" y="35453"/>
                  </a:lnTo>
                  <a:lnTo>
                    <a:pt x="22695" y="35422"/>
                  </a:lnTo>
                  <a:lnTo>
                    <a:pt x="22789" y="35359"/>
                  </a:lnTo>
                  <a:lnTo>
                    <a:pt x="22852" y="35296"/>
                  </a:lnTo>
                  <a:lnTo>
                    <a:pt x="22914" y="35234"/>
                  </a:lnTo>
                  <a:lnTo>
                    <a:pt x="22946" y="35139"/>
                  </a:lnTo>
                  <a:lnTo>
                    <a:pt x="22977" y="34951"/>
                  </a:lnTo>
                  <a:lnTo>
                    <a:pt x="23102" y="34826"/>
                  </a:lnTo>
                  <a:lnTo>
                    <a:pt x="23196" y="34669"/>
                  </a:lnTo>
                  <a:lnTo>
                    <a:pt x="23541" y="33917"/>
                  </a:lnTo>
                  <a:lnTo>
                    <a:pt x="23855" y="33196"/>
                  </a:lnTo>
                  <a:lnTo>
                    <a:pt x="24137" y="32444"/>
                  </a:lnTo>
                  <a:lnTo>
                    <a:pt x="24388" y="31723"/>
                  </a:lnTo>
                  <a:lnTo>
                    <a:pt x="24607" y="30970"/>
                  </a:lnTo>
                  <a:lnTo>
                    <a:pt x="24795" y="30249"/>
                  </a:lnTo>
                  <a:lnTo>
                    <a:pt x="24952" y="29497"/>
                  </a:lnTo>
                  <a:lnTo>
                    <a:pt x="25109" y="28745"/>
                  </a:lnTo>
                  <a:lnTo>
                    <a:pt x="25203" y="28024"/>
                  </a:lnTo>
                  <a:lnTo>
                    <a:pt x="25265" y="27272"/>
                  </a:lnTo>
                  <a:lnTo>
                    <a:pt x="25328" y="26551"/>
                  </a:lnTo>
                  <a:lnTo>
                    <a:pt x="25359" y="25798"/>
                  </a:lnTo>
                  <a:lnTo>
                    <a:pt x="25359" y="25077"/>
                  </a:lnTo>
                  <a:lnTo>
                    <a:pt x="25328" y="24356"/>
                  </a:lnTo>
                  <a:lnTo>
                    <a:pt x="25265" y="23635"/>
                  </a:lnTo>
                  <a:lnTo>
                    <a:pt x="25171" y="22914"/>
                  </a:lnTo>
                  <a:lnTo>
                    <a:pt x="25077" y="22193"/>
                  </a:lnTo>
                  <a:lnTo>
                    <a:pt x="24952" y="21473"/>
                  </a:lnTo>
                  <a:lnTo>
                    <a:pt x="24795" y="20752"/>
                  </a:lnTo>
                  <a:lnTo>
                    <a:pt x="24607" y="20062"/>
                  </a:lnTo>
                  <a:lnTo>
                    <a:pt x="24419" y="19372"/>
                  </a:lnTo>
                  <a:lnTo>
                    <a:pt x="24200" y="18683"/>
                  </a:lnTo>
                  <a:lnTo>
                    <a:pt x="23949" y="17993"/>
                  </a:lnTo>
                  <a:lnTo>
                    <a:pt x="23667" y="17303"/>
                  </a:lnTo>
                  <a:lnTo>
                    <a:pt x="23385" y="16645"/>
                  </a:lnTo>
                  <a:lnTo>
                    <a:pt x="23102" y="15987"/>
                  </a:lnTo>
                  <a:lnTo>
                    <a:pt x="22758" y="15329"/>
                  </a:lnTo>
                  <a:lnTo>
                    <a:pt x="22413" y="14670"/>
                  </a:lnTo>
                  <a:lnTo>
                    <a:pt x="22037" y="14012"/>
                  </a:lnTo>
                  <a:lnTo>
                    <a:pt x="21661" y="13385"/>
                  </a:lnTo>
                  <a:lnTo>
                    <a:pt x="21253" y="12790"/>
                  </a:lnTo>
                  <a:lnTo>
                    <a:pt x="20846" y="12163"/>
                  </a:lnTo>
                  <a:lnTo>
                    <a:pt x="20407" y="11567"/>
                  </a:lnTo>
                  <a:lnTo>
                    <a:pt x="19968" y="10971"/>
                  </a:lnTo>
                  <a:lnTo>
                    <a:pt x="19498" y="10376"/>
                  </a:lnTo>
                  <a:lnTo>
                    <a:pt x="18996" y="9812"/>
                  </a:lnTo>
                  <a:lnTo>
                    <a:pt x="18495" y="9279"/>
                  </a:lnTo>
                  <a:lnTo>
                    <a:pt x="17993" y="8715"/>
                  </a:lnTo>
                  <a:lnTo>
                    <a:pt x="17460" y="8182"/>
                  </a:lnTo>
                  <a:lnTo>
                    <a:pt x="16896" y="7649"/>
                  </a:lnTo>
                  <a:lnTo>
                    <a:pt x="15767" y="6677"/>
                  </a:lnTo>
                  <a:lnTo>
                    <a:pt x="14608" y="5705"/>
                  </a:lnTo>
                  <a:lnTo>
                    <a:pt x="13385" y="4828"/>
                  </a:lnTo>
                  <a:lnTo>
                    <a:pt x="12758" y="4420"/>
                  </a:lnTo>
                  <a:lnTo>
                    <a:pt x="12100" y="4013"/>
                  </a:lnTo>
                  <a:lnTo>
                    <a:pt x="11473" y="3605"/>
                  </a:lnTo>
                  <a:lnTo>
                    <a:pt x="10815" y="3260"/>
                  </a:lnTo>
                  <a:lnTo>
                    <a:pt x="10125" y="2884"/>
                  </a:lnTo>
                  <a:lnTo>
                    <a:pt x="9467" y="2539"/>
                  </a:lnTo>
                  <a:lnTo>
                    <a:pt x="8777" y="2226"/>
                  </a:lnTo>
                  <a:lnTo>
                    <a:pt x="8088" y="1944"/>
                  </a:lnTo>
                  <a:lnTo>
                    <a:pt x="7398" y="1662"/>
                  </a:lnTo>
                  <a:lnTo>
                    <a:pt x="6677" y="1380"/>
                  </a:lnTo>
                  <a:lnTo>
                    <a:pt x="5987" y="1129"/>
                  </a:lnTo>
                  <a:lnTo>
                    <a:pt x="5266" y="909"/>
                  </a:lnTo>
                  <a:lnTo>
                    <a:pt x="4545" y="721"/>
                  </a:lnTo>
                  <a:lnTo>
                    <a:pt x="3825" y="533"/>
                  </a:lnTo>
                  <a:lnTo>
                    <a:pt x="3104" y="376"/>
                  </a:lnTo>
                  <a:lnTo>
                    <a:pt x="2351" y="220"/>
                  </a:lnTo>
                  <a:lnTo>
                    <a:pt x="1630" y="9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h="7681" w="15643">
                  <a:moveTo>
                    <a:pt x="14953" y="0"/>
                  </a:moveTo>
                  <a:lnTo>
                    <a:pt x="14859" y="32"/>
                  </a:lnTo>
                  <a:lnTo>
                    <a:pt x="14764" y="63"/>
                  </a:lnTo>
                  <a:lnTo>
                    <a:pt x="14639" y="126"/>
                  </a:lnTo>
                  <a:lnTo>
                    <a:pt x="14545" y="188"/>
                  </a:lnTo>
                  <a:lnTo>
                    <a:pt x="13229" y="1756"/>
                  </a:lnTo>
                  <a:lnTo>
                    <a:pt x="12539" y="2539"/>
                  </a:lnTo>
                  <a:lnTo>
                    <a:pt x="11849" y="3292"/>
                  </a:lnTo>
                  <a:lnTo>
                    <a:pt x="11128" y="3981"/>
                  </a:lnTo>
                  <a:lnTo>
                    <a:pt x="10752" y="4326"/>
                  </a:lnTo>
                  <a:lnTo>
                    <a:pt x="10345" y="4640"/>
                  </a:lnTo>
                  <a:lnTo>
                    <a:pt x="9937" y="4922"/>
                  </a:lnTo>
                  <a:lnTo>
                    <a:pt x="9498" y="5204"/>
                  </a:lnTo>
                  <a:lnTo>
                    <a:pt x="9059" y="5455"/>
                  </a:lnTo>
                  <a:lnTo>
                    <a:pt x="8558" y="5674"/>
                  </a:lnTo>
                  <a:lnTo>
                    <a:pt x="7900" y="5925"/>
                  </a:lnTo>
                  <a:lnTo>
                    <a:pt x="7273" y="6113"/>
                  </a:lnTo>
                  <a:lnTo>
                    <a:pt x="6646" y="6238"/>
                  </a:lnTo>
                  <a:lnTo>
                    <a:pt x="6050" y="6270"/>
                  </a:lnTo>
                  <a:lnTo>
                    <a:pt x="5486" y="6270"/>
                  </a:lnTo>
                  <a:lnTo>
                    <a:pt x="4922" y="6176"/>
                  </a:lnTo>
                  <a:lnTo>
                    <a:pt x="4420" y="6050"/>
                  </a:lnTo>
                  <a:lnTo>
                    <a:pt x="3919" y="5862"/>
                  </a:lnTo>
                  <a:lnTo>
                    <a:pt x="3417" y="5611"/>
                  </a:lnTo>
                  <a:lnTo>
                    <a:pt x="2947" y="5298"/>
                  </a:lnTo>
                  <a:lnTo>
                    <a:pt x="2508" y="4953"/>
                  </a:lnTo>
                  <a:lnTo>
                    <a:pt x="2101" y="4546"/>
                  </a:lnTo>
                  <a:lnTo>
                    <a:pt x="1693" y="4075"/>
                  </a:lnTo>
                  <a:lnTo>
                    <a:pt x="1317" y="3605"/>
                  </a:lnTo>
                  <a:lnTo>
                    <a:pt x="972" y="3041"/>
                  </a:lnTo>
                  <a:lnTo>
                    <a:pt x="659" y="2477"/>
                  </a:lnTo>
                  <a:lnTo>
                    <a:pt x="565" y="2383"/>
                  </a:lnTo>
                  <a:lnTo>
                    <a:pt x="471" y="2320"/>
                  </a:lnTo>
                  <a:lnTo>
                    <a:pt x="251" y="2320"/>
                  </a:lnTo>
                  <a:lnTo>
                    <a:pt x="157" y="2351"/>
                  </a:lnTo>
                  <a:lnTo>
                    <a:pt x="63" y="2445"/>
                  </a:lnTo>
                  <a:lnTo>
                    <a:pt x="0" y="2539"/>
                  </a:lnTo>
                  <a:lnTo>
                    <a:pt x="0" y="2665"/>
                  </a:lnTo>
                  <a:lnTo>
                    <a:pt x="63" y="3229"/>
                  </a:lnTo>
                  <a:lnTo>
                    <a:pt x="220" y="3762"/>
                  </a:lnTo>
                  <a:lnTo>
                    <a:pt x="408" y="4263"/>
                  </a:lnTo>
                  <a:lnTo>
                    <a:pt x="627" y="4765"/>
                  </a:lnTo>
                  <a:lnTo>
                    <a:pt x="909" y="5204"/>
                  </a:lnTo>
                  <a:lnTo>
                    <a:pt x="1254" y="5611"/>
                  </a:lnTo>
                  <a:lnTo>
                    <a:pt x="1630" y="6019"/>
                  </a:lnTo>
                  <a:lnTo>
                    <a:pt x="2038" y="6364"/>
                  </a:lnTo>
                  <a:lnTo>
                    <a:pt x="2477" y="6677"/>
                  </a:lnTo>
                  <a:lnTo>
                    <a:pt x="2916" y="6928"/>
                  </a:lnTo>
                  <a:lnTo>
                    <a:pt x="3417" y="7179"/>
                  </a:lnTo>
                  <a:lnTo>
                    <a:pt x="3919" y="7367"/>
                  </a:lnTo>
                  <a:lnTo>
                    <a:pt x="4452" y="7492"/>
                  </a:lnTo>
                  <a:lnTo>
                    <a:pt x="5016" y="7618"/>
                  </a:lnTo>
                  <a:lnTo>
                    <a:pt x="5549" y="7680"/>
                  </a:lnTo>
                  <a:lnTo>
                    <a:pt x="6113" y="7680"/>
                  </a:lnTo>
                  <a:lnTo>
                    <a:pt x="6520" y="7649"/>
                  </a:lnTo>
                  <a:lnTo>
                    <a:pt x="6897" y="7618"/>
                  </a:lnTo>
                  <a:lnTo>
                    <a:pt x="7618" y="7492"/>
                  </a:lnTo>
                  <a:lnTo>
                    <a:pt x="8339" y="7273"/>
                  </a:lnTo>
                  <a:lnTo>
                    <a:pt x="9028" y="7022"/>
                  </a:lnTo>
                  <a:lnTo>
                    <a:pt x="9686" y="6708"/>
                  </a:lnTo>
                  <a:lnTo>
                    <a:pt x="10345" y="6332"/>
                  </a:lnTo>
                  <a:lnTo>
                    <a:pt x="10972" y="5925"/>
                  </a:lnTo>
                  <a:lnTo>
                    <a:pt x="11567" y="5455"/>
                  </a:lnTo>
                  <a:lnTo>
                    <a:pt x="12131" y="4953"/>
                  </a:lnTo>
                  <a:lnTo>
                    <a:pt x="12696" y="4452"/>
                  </a:lnTo>
                  <a:lnTo>
                    <a:pt x="13229" y="3887"/>
                  </a:lnTo>
                  <a:lnTo>
                    <a:pt x="13730" y="3323"/>
                  </a:lnTo>
                  <a:lnTo>
                    <a:pt x="14232" y="2728"/>
                  </a:lnTo>
                  <a:lnTo>
                    <a:pt x="14702" y="2163"/>
                  </a:lnTo>
                  <a:lnTo>
                    <a:pt x="15141" y="1568"/>
                  </a:lnTo>
                  <a:lnTo>
                    <a:pt x="15548" y="972"/>
                  </a:lnTo>
                  <a:lnTo>
                    <a:pt x="15611" y="847"/>
                  </a:lnTo>
                  <a:lnTo>
                    <a:pt x="15642" y="753"/>
                  </a:lnTo>
                  <a:lnTo>
                    <a:pt x="15642" y="627"/>
                  </a:lnTo>
                  <a:lnTo>
                    <a:pt x="15611" y="533"/>
                  </a:lnTo>
                  <a:lnTo>
                    <a:pt x="15579" y="408"/>
                  </a:lnTo>
                  <a:lnTo>
                    <a:pt x="15517" y="314"/>
                  </a:lnTo>
                  <a:lnTo>
                    <a:pt x="15360" y="157"/>
                  </a:lnTo>
                  <a:lnTo>
                    <a:pt x="15172" y="63"/>
                  </a:lnTo>
                  <a:lnTo>
                    <a:pt x="15078" y="32"/>
                  </a:lnTo>
                  <a:lnTo>
                    <a:pt x="14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h="24357" w="27241">
                  <a:moveTo>
                    <a:pt x="21034" y="1"/>
                  </a:moveTo>
                  <a:lnTo>
                    <a:pt x="20626" y="32"/>
                  </a:lnTo>
                  <a:lnTo>
                    <a:pt x="20219" y="95"/>
                  </a:lnTo>
                  <a:lnTo>
                    <a:pt x="19811" y="189"/>
                  </a:lnTo>
                  <a:lnTo>
                    <a:pt x="19435" y="314"/>
                  </a:lnTo>
                  <a:lnTo>
                    <a:pt x="19059" y="439"/>
                  </a:lnTo>
                  <a:lnTo>
                    <a:pt x="17523" y="1035"/>
                  </a:lnTo>
                  <a:lnTo>
                    <a:pt x="16708" y="1286"/>
                  </a:lnTo>
                  <a:lnTo>
                    <a:pt x="16300" y="1380"/>
                  </a:lnTo>
                  <a:lnTo>
                    <a:pt x="15862" y="1474"/>
                  </a:lnTo>
                  <a:lnTo>
                    <a:pt x="15172" y="1599"/>
                  </a:lnTo>
                  <a:lnTo>
                    <a:pt x="14514" y="1725"/>
                  </a:lnTo>
                  <a:lnTo>
                    <a:pt x="13949" y="1913"/>
                  </a:lnTo>
                  <a:lnTo>
                    <a:pt x="13385" y="2132"/>
                  </a:lnTo>
                  <a:lnTo>
                    <a:pt x="13134" y="2258"/>
                  </a:lnTo>
                  <a:lnTo>
                    <a:pt x="12852" y="2414"/>
                  </a:lnTo>
                  <a:lnTo>
                    <a:pt x="12602" y="2571"/>
                  </a:lnTo>
                  <a:lnTo>
                    <a:pt x="12382" y="2759"/>
                  </a:lnTo>
                  <a:lnTo>
                    <a:pt x="12131" y="2979"/>
                  </a:lnTo>
                  <a:lnTo>
                    <a:pt x="11912" y="3229"/>
                  </a:lnTo>
                  <a:lnTo>
                    <a:pt x="11661" y="3480"/>
                  </a:lnTo>
                  <a:lnTo>
                    <a:pt x="11442" y="3762"/>
                  </a:lnTo>
                  <a:lnTo>
                    <a:pt x="10407" y="5141"/>
                  </a:lnTo>
                  <a:lnTo>
                    <a:pt x="9937" y="5800"/>
                  </a:lnTo>
                  <a:lnTo>
                    <a:pt x="9436" y="6395"/>
                  </a:lnTo>
                  <a:lnTo>
                    <a:pt x="8903" y="6960"/>
                  </a:lnTo>
                  <a:lnTo>
                    <a:pt x="8307" y="7524"/>
                  </a:lnTo>
                  <a:lnTo>
                    <a:pt x="7994" y="7775"/>
                  </a:lnTo>
                  <a:lnTo>
                    <a:pt x="7649" y="8025"/>
                  </a:lnTo>
                  <a:lnTo>
                    <a:pt x="7273" y="8276"/>
                  </a:lnTo>
                  <a:lnTo>
                    <a:pt x="6897" y="8496"/>
                  </a:lnTo>
                  <a:lnTo>
                    <a:pt x="6332" y="8840"/>
                  </a:lnTo>
                  <a:lnTo>
                    <a:pt x="5831" y="9154"/>
                  </a:lnTo>
                  <a:lnTo>
                    <a:pt x="5361" y="9530"/>
                  </a:lnTo>
                  <a:lnTo>
                    <a:pt x="4922" y="9906"/>
                  </a:lnTo>
                  <a:lnTo>
                    <a:pt x="4546" y="10345"/>
                  </a:lnTo>
                  <a:lnTo>
                    <a:pt x="4357" y="10564"/>
                  </a:lnTo>
                  <a:lnTo>
                    <a:pt x="4201" y="10815"/>
                  </a:lnTo>
                  <a:lnTo>
                    <a:pt x="4044" y="11097"/>
                  </a:lnTo>
                  <a:lnTo>
                    <a:pt x="3919" y="11379"/>
                  </a:lnTo>
                  <a:lnTo>
                    <a:pt x="3825" y="11661"/>
                  </a:lnTo>
                  <a:lnTo>
                    <a:pt x="3699" y="11975"/>
                  </a:lnTo>
                  <a:lnTo>
                    <a:pt x="3574" y="12445"/>
                  </a:lnTo>
                  <a:lnTo>
                    <a:pt x="3480" y="12947"/>
                  </a:lnTo>
                  <a:lnTo>
                    <a:pt x="3292" y="13887"/>
                  </a:lnTo>
                  <a:lnTo>
                    <a:pt x="3166" y="14827"/>
                  </a:lnTo>
                  <a:lnTo>
                    <a:pt x="3010" y="15736"/>
                  </a:lnTo>
                  <a:lnTo>
                    <a:pt x="2790" y="16646"/>
                  </a:lnTo>
                  <a:lnTo>
                    <a:pt x="2665" y="17116"/>
                  </a:lnTo>
                  <a:lnTo>
                    <a:pt x="2508" y="17555"/>
                  </a:lnTo>
                  <a:lnTo>
                    <a:pt x="2351" y="17993"/>
                  </a:lnTo>
                  <a:lnTo>
                    <a:pt x="2132" y="18432"/>
                  </a:lnTo>
                  <a:lnTo>
                    <a:pt x="1881" y="18871"/>
                  </a:lnTo>
                  <a:lnTo>
                    <a:pt x="1568" y="19310"/>
                  </a:lnTo>
                  <a:lnTo>
                    <a:pt x="1160" y="19906"/>
                  </a:lnTo>
                  <a:lnTo>
                    <a:pt x="784" y="20470"/>
                  </a:lnTo>
                  <a:lnTo>
                    <a:pt x="471" y="21034"/>
                  </a:lnTo>
                  <a:lnTo>
                    <a:pt x="345" y="21347"/>
                  </a:lnTo>
                  <a:lnTo>
                    <a:pt x="220" y="21630"/>
                  </a:lnTo>
                  <a:lnTo>
                    <a:pt x="126" y="21943"/>
                  </a:lnTo>
                  <a:lnTo>
                    <a:pt x="63" y="22225"/>
                  </a:lnTo>
                  <a:lnTo>
                    <a:pt x="32" y="22539"/>
                  </a:lnTo>
                  <a:lnTo>
                    <a:pt x="0" y="22852"/>
                  </a:lnTo>
                  <a:lnTo>
                    <a:pt x="32" y="23197"/>
                  </a:lnTo>
                  <a:lnTo>
                    <a:pt x="94" y="23510"/>
                  </a:lnTo>
                  <a:lnTo>
                    <a:pt x="188" y="23855"/>
                  </a:lnTo>
                  <a:lnTo>
                    <a:pt x="314" y="24200"/>
                  </a:lnTo>
                  <a:lnTo>
                    <a:pt x="376" y="24294"/>
                  </a:lnTo>
                  <a:lnTo>
                    <a:pt x="439" y="24325"/>
                  </a:lnTo>
                  <a:lnTo>
                    <a:pt x="533" y="24357"/>
                  </a:lnTo>
                  <a:lnTo>
                    <a:pt x="627" y="24325"/>
                  </a:lnTo>
                  <a:lnTo>
                    <a:pt x="721" y="24263"/>
                  </a:lnTo>
                  <a:lnTo>
                    <a:pt x="784" y="24200"/>
                  </a:lnTo>
                  <a:lnTo>
                    <a:pt x="815" y="24106"/>
                  </a:lnTo>
                  <a:lnTo>
                    <a:pt x="815" y="24012"/>
                  </a:lnTo>
                  <a:lnTo>
                    <a:pt x="753" y="23542"/>
                  </a:lnTo>
                  <a:lnTo>
                    <a:pt x="753" y="23072"/>
                  </a:lnTo>
                  <a:lnTo>
                    <a:pt x="784" y="22633"/>
                  </a:lnTo>
                  <a:lnTo>
                    <a:pt x="909" y="22225"/>
                  </a:lnTo>
                  <a:lnTo>
                    <a:pt x="1066" y="21849"/>
                  </a:lnTo>
                  <a:lnTo>
                    <a:pt x="1254" y="21473"/>
                  </a:lnTo>
                  <a:lnTo>
                    <a:pt x="1442" y="21097"/>
                  </a:lnTo>
                  <a:lnTo>
                    <a:pt x="1693" y="20721"/>
                  </a:lnTo>
                  <a:lnTo>
                    <a:pt x="2226" y="20031"/>
                  </a:lnTo>
                  <a:lnTo>
                    <a:pt x="2759" y="19310"/>
                  </a:lnTo>
                  <a:lnTo>
                    <a:pt x="3010" y="18934"/>
                  </a:lnTo>
                  <a:lnTo>
                    <a:pt x="3260" y="18589"/>
                  </a:lnTo>
                  <a:lnTo>
                    <a:pt x="3480" y="18182"/>
                  </a:lnTo>
                  <a:lnTo>
                    <a:pt x="3668" y="17805"/>
                  </a:lnTo>
                  <a:lnTo>
                    <a:pt x="3825" y="17367"/>
                  </a:lnTo>
                  <a:lnTo>
                    <a:pt x="3981" y="16928"/>
                  </a:lnTo>
                  <a:lnTo>
                    <a:pt x="4075" y="16457"/>
                  </a:lnTo>
                  <a:lnTo>
                    <a:pt x="4169" y="16019"/>
                  </a:lnTo>
                  <a:lnTo>
                    <a:pt x="4295" y="15110"/>
                  </a:lnTo>
                  <a:lnTo>
                    <a:pt x="4389" y="14169"/>
                  </a:lnTo>
                  <a:lnTo>
                    <a:pt x="4546" y="13323"/>
                  </a:lnTo>
                  <a:lnTo>
                    <a:pt x="4608" y="12915"/>
                  </a:lnTo>
                  <a:lnTo>
                    <a:pt x="4734" y="12539"/>
                  </a:lnTo>
                  <a:lnTo>
                    <a:pt x="4859" y="12194"/>
                  </a:lnTo>
                  <a:lnTo>
                    <a:pt x="4984" y="11850"/>
                  </a:lnTo>
                  <a:lnTo>
                    <a:pt x="5141" y="11536"/>
                  </a:lnTo>
                  <a:lnTo>
                    <a:pt x="5329" y="11254"/>
                  </a:lnTo>
                  <a:lnTo>
                    <a:pt x="5517" y="10972"/>
                  </a:lnTo>
                  <a:lnTo>
                    <a:pt x="5768" y="10690"/>
                  </a:lnTo>
                  <a:lnTo>
                    <a:pt x="6019" y="10439"/>
                  </a:lnTo>
                  <a:lnTo>
                    <a:pt x="6270" y="10188"/>
                  </a:lnTo>
                  <a:lnTo>
                    <a:pt x="6583" y="9937"/>
                  </a:lnTo>
                  <a:lnTo>
                    <a:pt x="6897" y="9718"/>
                  </a:lnTo>
                  <a:lnTo>
                    <a:pt x="7649" y="9248"/>
                  </a:lnTo>
                  <a:lnTo>
                    <a:pt x="8401" y="8809"/>
                  </a:lnTo>
                  <a:lnTo>
                    <a:pt x="9091" y="8339"/>
                  </a:lnTo>
                  <a:lnTo>
                    <a:pt x="9436" y="8088"/>
                  </a:lnTo>
                  <a:lnTo>
                    <a:pt x="9749" y="7806"/>
                  </a:lnTo>
                  <a:lnTo>
                    <a:pt x="10062" y="7492"/>
                  </a:lnTo>
                  <a:lnTo>
                    <a:pt x="10345" y="7179"/>
                  </a:lnTo>
                  <a:lnTo>
                    <a:pt x="10658" y="6803"/>
                  </a:lnTo>
                  <a:lnTo>
                    <a:pt x="10909" y="6395"/>
                  </a:lnTo>
                  <a:lnTo>
                    <a:pt x="11442" y="5580"/>
                  </a:lnTo>
                  <a:lnTo>
                    <a:pt x="11943" y="4797"/>
                  </a:lnTo>
                  <a:lnTo>
                    <a:pt x="12225" y="4389"/>
                  </a:lnTo>
                  <a:lnTo>
                    <a:pt x="12539" y="4013"/>
                  </a:lnTo>
                  <a:lnTo>
                    <a:pt x="12821" y="3731"/>
                  </a:lnTo>
                  <a:lnTo>
                    <a:pt x="13103" y="3480"/>
                  </a:lnTo>
                  <a:lnTo>
                    <a:pt x="13417" y="3261"/>
                  </a:lnTo>
                  <a:lnTo>
                    <a:pt x="13730" y="3104"/>
                  </a:lnTo>
                  <a:lnTo>
                    <a:pt x="14075" y="2947"/>
                  </a:lnTo>
                  <a:lnTo>
                    <a:pt x="14388" y="2853"/>
                  </a:lnTo>
                  <a:lnTo>
                    <a:pt x="15078" y="2665"/>
                  </a:lnTo>
                  <a:lnTo>
                    <a:pt x="15799" y="2540"/>
                  </a:lnTo>
                  <a:lnTo>
                    <a:pt x="16520" y="2414"/>
                  </a:lnTo>
                  <a:lnTo>
                    <a:pt x="17241" y="2258"/>
                  </a:lnTo>
                  <a:lnTo>
                    <a:pt x="17586" y="2164"/>
                  </a:lnTo>
                  <a:lnTo>
                    <a:pt x="17962" y="2038"/>
                  </a:lnTo>
                  <a:lnTo>
                    <a:pt x="18275" y="1881"/>
                  </a:lnTo>
                  <a:lnTo>
                    <a:pt x="18589" y="1725"/>
                  </a:lnTo>
                  <a:lnTo>
                    <a:pt x="18871" y="1568"/>
                  </a:lnTo>
                  <a:lnTo>
                    <a:pt x="19184" y="1443"/>
                  </a:lnTo>
                  <a:lnTo>
                    <a:pt x="19529" y="1317"/>
                  </a:lnTo>
                  <a:lnTo>
                    <a:pt x="19874" y="1223"/>
                  </a:lnTo>
                  <a:lnTo>
                    <a:pt x="20187" y="1160"/>
                  </a:lnTo>
                  <a:lnTo>
                    <a:pt x="20501" y="1098"/>
                  </a:lnTo>
                  <a:lnTo>
                    <a:pt x="21441" y="1098"/>
                  </a:lnTo>
                  <a:lnTo>
                    <a:pt x="21755" y="1160"/>
                  </a:lnTo>
                  <a:lnTo>
                    <a:pt x="22068" y="1223"/>
                  </a:lnTo>
                  <a:lnTo>
                    <a:pt x="22350" y="1317"/>
                  </a:lnTo>
                  <a:lnTo>
                    <a:pt x="22632" y="1411"/>
                  </a:lnTo>
                  <a:lnTo>
                    <a:pt x="22946" y="1568"/>
                  </a:lnTo>
                  <a:lnTo>
                    <a:pt x="23228" y="1725"/>
                  </a:lnTo>
                  <a:lnTo>
                    <a:pt x="23510" y="1881"/>
                  </a:lnTo>
                  <a:lnTo>
                    <a:pt x="24043" y="2320"/>
                  </a:lnTo>
                  <a:lnTo>
                    <a:pt x="24419" y="2634"/>
                  </a:lnTo>
                  <a:lnTo>
                    <a:pt x="24764" y="2979"/>
                  </a:lnTo>
                  <a:lnTo>
                    <a:pt x="25046" y="3355"/>
                  </a:lnTo>
                  <a:lnTo>
                    <a:pt x="25297" y="3731"/>
                  </a:lnTo>
                  <a:lnTo>
                    <a:pt x="25547" y="4138"/>
                  </a:lnTo>
                  <a:lnTo>
                    <a:pt x="25736" y="4546"/>
                  </a:lnTo>
                  <a:lnTo>
                    <a:pt x="25892" y="4985"/>
                  </a:lnTo>
                  <a:lnTo>
                    <a:pt x="26018" y="5392"/>
                  </a:lnTo>
                  <a:lnTo>
                    <a:pt x="26112" y="5862"/>
                  </a:lnTo>
                  <a:lnTo>
                    <a:pt x="26174" y="6301"/>
                  </a:lnTo>
                  <a:lnTo>
                    <a:pt x="26206" y="6740"/>
                  </a:lnTo>
                  <a:lnTo>
                    <a:pt x="26206" y="7210"/>
                  </a:lnTo>
                  <a:lnTo>
                    <a:pt x="26174" y="7680"/>
                  </a:lnTo>
                  <a:lnTo>
                    <a:pt x="26112" y="8151"/>
                  </a:lnTo>
                  <a:lnTo>
                    <a:pt x="26018" y="8621"/>
                  </a:lnTo>
                  <a:lnTo>
                    <a:pt x="25924" y="9091"/>
                  </a:lnTo>
                  <a:lnTo>
                    <a:pt x="25892" y="9185"/>
                  </a:lnTo>
                  <a:lnTo>
                    <a:pt x="25892" y="9311"/>
                  </a:lnTo>
                  <a:lnTo>
                    <a:pt x="25924" y="9405"/>
                  </a:lnTo>
                  <a:lnTo>
                    <a:pt x="25955" y="9467"/>
                  </a:lnTo>
                  <a:lnTo>
                    <a:pt x="26112" y="9593"/>
                  </a:lnTo>
                  <a:lnTo>
                    <a:pt x="26268" y="9687"/>
                  </a:lnTo>
                  <a:lnTo>
                    <a:pt x="26457" y="9687"/>
                  </a:lnTo>
                  <a:lnTo>
                    <a:pt x="26613" y="9655"/>
                  </a:lnTo>
                  <a:lnTo>
                    <a:pt x="26707" y="9593"/>
                  </a:lnTo>
                  <a:lnTo>
                    <a:pt x="26770" y="9530"/>
                  </a:lnTo>
                  <a:lnTo>
                    <a:pt x="26833" y="9467"/>
                  </a:lnTo>
                  <a:lnTo>
                    <a:pt x="26864" y="9342"/>
                  </a:lnTo>
                  <a:lnTo>
                    <a:pt x="27052" y="8652"/>
                  </a:lnTo>
                  <a:lnTo>
                    <a:pt x="27177" y="7931"/>
                  </a:lnTo>
                  <a:lnTo>
                    <a:pt x="27240" y="7242"/>
                  </a:lnTo>
                  <a:lnTo>
                    <a:pt x="27209" y="6521"/>
                  </a:lnTo>
                  <a:lnTo>
                    <a:pt x="27115" y="5831"/>
                  </a:lnTo>
                  <a:lnTo>
                    <a:pt x="26989" y="5141"/>
                  </a:lnTo>
                  <a:lnTo>
                    <a:pt x="26770" y="4452"/>
                  </a:lnTo>
                  <a:lnTo>
                    <a:pt x="26519" y="3825"/>
                  </a:lnTo>
                  <a:lnTo>
                    <a:pt x="26174" y="3198"/>
                  </a:lnTo>
                  <a:lnTo>
                    <a:pt x="25798" y="2634"/>
                  </a:lnTo>
                  <a:lnTo>
                    <a:pt x="25359" y="2101"/>
                  </a:lnTo>
                  <a:lnTo>
                    <a:pt x="24858" y="1599"/>
                  </a:lnTo>
                  <a:lnTo>
                    <a:pt x="24576" y="1380"/>
                  </a:lnTo>
                  <a:lnTo>
                    <a:pt x="24294" y="1160"/>
                  </a:lnTo>
                  <a:lnTo>
                    <a:pt x="24012" y="972"/>
                  </a:lnTo>
                  <a:lnTo>
                    <a:pt x="23698" y="784"/>
                  </a:lnTo>
                  <a:lnTo>
                    <a:pt x="23385" y="596"/>
                  </a:lnTo>
                  <a:lnTo>
                    <a:pt x="23040" y="439"/>
                  </a:lnTo>
                  <a:lnTo>
                    <a:pt x="22695" y="314"/>
                  </a:lnTo>
                  <a:lnTo>
                    <a:pt x="22350" y="189"/>
                  </a:lnTo>
                  <a:lnTo>
                    <a:pt x="21880" y="95"/>
                  </a:lnTo>
                  <a:lnTo>
                    <a:pt x="21441" y="32"/>
                  </a:lnTo>
                  <a:lnTo>
                    <a:pt x="210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h="13009" w="14608">
                  <a:moveTo>
                    <a:pt x="14200" y="0"/>
                  </a:moveTo>
                  <a:lnTo>
                    <a:pt x="14138" y="31"/>
                  </a:lnTo>
                  <a:lnTo>
                    <a:pt x="14106" y="63"/>
                  </a:lnTo>
                  <a:lnTo>
                    <a:pt x="14075" y="125"/>
                  </a:lnTo>
                  <a:lnTo>
                    <a:pt x="13918" y="533"/>
                  </a:lnTo>
                  <a:lnTo>
                    <a:pt x="13761" y="878"/>
                  </a:lnTo>
                  <a:lnTo>
                    <a:pt x="13542" y="1223"/>
                  </a:lnTo>
                  <a:lnTo>
                    <a:pt x="13291" y="1567"/>
                  </a:lnTo>
                  <a:lnTo>
                    <a:pt x="13041" y="1849"/>
                  </a:lnTo>
                  <a:lnTo>
                    <a:pt x="12758" y="2132"/>
                  </a:lnTo>
                  <a:lnTo>
                    <a:pt x="12131" y="2696"/>
                  </a:lnTo>
                  <a:lnTo>
                    <a:pt x="12037" y="2445"/>
                  </a:lnTo>
                  <a:lnTo>
                    <a:pt x="11881" y="2194"/>
                  </a:lnTo>
                  <a:lnTo>
                    <a:pt x="11755" y="1943"/>
                  </a:lnTo>
                  <a:lnTo>
                    <a:pt x="11599" y="1724"/>
                  </a:lnTo>
                  <a:lnTo>
                    <a:pt x="11411" y="1505"/>
                  </a:lnTo>
                  <a:lnTo>
                    <a:pt x="11222" y="1317"/>
                  </a:lnTo>
                  <a:lnTo>
                    <a:pt x="11003" y="1128"/>
                  </a:lnTo>
                  <a:lnTo>
                    <a:pt x="10784" y="972"/>
                  </a:lnTo>
                  <a:lnTo>
                    <a:pt x="10564" y="815"/>
                  </a:lnTo>
                  <a:lnTo>
                    <a:pt x="10313" y="690"/>
                  </a:lnTo>
                  <a:lnTo>
                    <a:pt x="10063" y="596"/>
                  </a:lnTo>
                  <a:lnTo>
                    <a:pt x="9812" y="502"/>
                  </a:lnTo>
                  <a:lnTo>
                    <a:pt x="9530" y="439"/>
                  </a:lnTo>
                  <a:lnTo>
                    <a:pt x="9248" y="408"/>
                  </a:lnTo>
                  <a:lnTo>
                    <a:pt x="8683" y="408"/>
                  </a:lnTo>
                  <a:lnTo>
                    <a:pt x="8245" y="470"/>
                  </a:lnTo>
                  <a:lnTo>
                    <a:pt x="7837" y="564"/>
                  </a:lnTo>
                  <a:lnTo>
                    <a:pt x="7398" y="690"/>
                  </a:lnTo>
                  <a:lnTo>
                    <a:pt x="6991" y="815"/>
                  </a:lnTo>
                  <a:lnTo>
                    <a:pt x="6144" y="1128"/>
                  </a:lnTo>
                  <a:lnTo>
                    <a:pt x="5737" y="1254"/>
                  </a:lnTo>
                  <a:lnTo>
                    <a:pt x="5298" y="1348"/>
                  </a:lnTo>
                  <a:lnTo>
                    <a:pt x="4546" y="1536"/>
                  </a:lnTo>
                  <a:lnTo>
                    <a:pt x="4170" y="1661"/>
                  </a:lnTo>
                  <a:lnTo>
                    <a:pt x="3793" y="1787"/>
                  </a:lnTo>
                  <a:lnTo>
                    <a:pt x="3417" y="1912"/>
                  </a:lnTo>
                  <a:lnTo>
                    <a:pt x="3072" y="2100"/>
                  </a:lnTo>
                  <a:lnTo>
                    <a:pt x="2759" y="2320"/>
                  </a:lnTo>
                  <a:lnTo>
                    <a:pt x="2446" y="2570"/>
                  </a:lnTo>
                  <a:lnTo>
                    <a:pt x="2226" y="2821"/>
                  </a:lnTo>
                  <a:lnTo>
                    <a:pt x="2038" y="3103"/>
                  </a:lnTo>
                  <a:lnTo>
                    <a:pt x="1850" y="3385"/>
                  </a:lnTo>
                  <a:lnTo>
                    <a:pt x="1725" y="3699"/>
                  </a:lnTo>
                  <a:lnTo>
                    <a:pt x="1599" y="3981"/>
                  </a:lnTo>
                  <a:lnTo>
                    <a:pt x="1505" y="4326"/>
                  </a:lnTo>
                  <a:lnTo>
                    <a:pt x="1348" y="4953"/>
                  </a:lnTo>
                  <a:lnTo>
                    <a:pt x="1286" y="5423"/>
                  </a:lnTo>
                  <a:lnTo>
                    <a:pt x="1286" y="5893"/>
                  </a:lnTo>
                  <a:lnTo>
                    <a:pt x="1286" y="6363"/>
                  </a:lnTo>
                  <a:lnTo>
                    <a:pt x="1254" y="6834"/>
                  </a:lnTo>
                  <a:lnTo>
                    <a:pt x="1098" y="7492"/>
                  </a:lnTo>
                  <a:lnTo>
                    <a:pt x="1004" y="7899"/>
                  </a:lnTo>
                  <a:lnTo>
                    <a:pt x="878" y="8119"/>
                  </a:lnTo>
                  <a:lnTo>
                    <a:pt x="753" y="8275"/>
                  </a:lnTo>
                  <a:lnTo>
                    <a:pt x="659" y="8338"/>
                  </a:lnTo>
                  <a:lnTo>
                    <a:pt x="533" y="8464"/>
                  </a:lnTo>
                  <a:lnTo>
                    <a:pt x="408" y="8652"/>
                  </a:lnTo>
                  <a:lnTo>
                    <a:pt x="220" y="9028"/>
                  </a:lnTo>
                  <a:lnTo>
                    <a:pt x="126" y="9341"/>
                  </a:lnTo>
                  <a:lnTo>
                    <a:pt x="63" y="9686"/>
                  </a:lnTo>
                  <a:lnTo>
                    <a:pt x="1" y="9999"/>
                  </a:lnTo>
                  <a:lnTo>
                    <a:pt x="1" y="10313"/>
                  </a:lnTo>
                  <a:lnTo>
                    <a:pt x="32" y="10626"/>
                  </a:lnTo>
                  <a:lnTo>
                    <a:pt x="95" y="10909"/>
                  </a:lnTo>
                  <a:lnTo>
                    <a:pt x="157" y="11191"/>
                  </a:lnTo>
                  <a:lnTo>
                    <a:pt x="283" y="11473"/>
                  </a:lnTo>
                  <a:lnTo>
                    <a:pt x="408" y="11724"/>
                  </a:lnTo>
                  <a:lnTo>
                    <a:pt x="596" y="11974"/>
                  </a:lnTo>
                  <a:lnTo>
                    <a:pt x="784" y="12194"/>
                  </a:lnTo>
                  <a:lnTo>
                    <a:pt x="1004" y="12413"/>
                  </a:lnTo>
                  <a:lnTo>
                    <a:pt x="1254" y="12601"/>
                  </a:lnTo>
                  <a:lnTo>
                    <a:pt x="1536" y="12758"/>
                  </a:lnTo>
                  <a:lnTo>
                    <a:pt x="1850" y="12883"/>
                  </a:lnTo>
                  <a:lnTo>
                    <a:pt x="2163" y="13009"/>
                  </a:lnTo>
                  <a:lnTo>
                    <a:pt x="2289" y="13009"/>
                  </a:lnTo>
                  <a:lnTo>
                    <a:pt x="2414" y="12977"/>
                  </a:lnTo>
                  <a:lnTo>
                    <a:pt x="2508" y="12915"/>
                  </a:lnTo>
                  <a:lnTo>
                    <a:pt x="2571" y="12821"/>
                  </a:lnTo>
                  <a:lnTo>
                    <a:pt x="2602" y="12695"/>
                  </a:lnTo>
                  <a:lnTo>
                    <a:pt x="2571" y="12570"/>
                  </a:lnTo>
                  <a:lnTo>
                    <a:pt x="2540" y="12476"/>
                  </a:lnTo>
                  <a:lnTo>
                    <a:pt x="2446" y="12382"/>
                  </a:lnTo>
                  <a:lnTo>
                    <a:pt x="2069" y="12131"/>
                  </a:lnTo>
                  <a:lnTo>
                    <a:pt x="1756" y="11849"/>
                  </a:lnTo>
                  <a:lnTo>
                    <a:pt x="1568" y="11567"/>
                  </a:lnTo>
                  <a:lnTo>
                    <a:pt x="1411" y="11285"/>
                  </a:lnTo>
                  <a:lnTo>
                    <a:pt x="1348" y="11003"/>
                  </a:lnTo>
                  <a:lnTo>
                    <a:pt x="1317" y="10720"/>
                  </a:lnTo>
                  <a:lnTo>
                    <a:pt x="1348" y="10407"/>
                  </a:lnTo>
                  <a:lnTo>
                    <a:pt x="1411" y="10094"/>
                  </a:lnTo>
                  <a:lnTo>
                    <a:pt x="1505" y="9780"/>
                  </a:lnTo>
                  <a:lnTo>
                    <a:pt x="1599" y="9467"/>
                  </a:lnTo>
                  <a:lnTo>
                    <a:pt x="1881" y="8840"/>
                  </a:lnTo>
                  <a:lnTo>
                    <a:pt x="2132" y="8181"/>
                  </a:lnTo>
                  <a:lnTo>
                    <a:pt x="2257" y="7837"/>
                  </a:lnTo>
                  <a:lnTo>
                    <a:pt x="2351" y="7523"/>
                  </a:lnTo>
                  <a:lnTo>
                    <a:pt x="2414" y="7053"/>
                  </a:lnTo>
                  <a:lnTo>
                    <a:pt x="2446" y="6614"/>
                  </a:lnTo>
                  <a:lnTo>
                    <a:pt x="2446" y="5736"/>
                  </a:lnTo>
                  <a:lnTo>
                    <a:pt x="2477" y="5298"/>
                  </a:lnTo>
                  <a:lnTo>
                    <a:pt x="2540" y="4859"/>
                  </a:lnTo>
                  <a:lnTo>
                    <a:pt x="2696" y="4451"/>
                  </a:lnTo>
                  <a:lnTo>
                    <a:pt x="2790" y="4232"/>
                  </a:lnTo>
                  <a:lnTo>
                    <a:pt x="2916" y="4012"/>
                  </a:lnTo>
                  <a:lnTo>
                    <a:pt x="3104" y="3730"/>
                  </a:lnTo>
                  <a:lnTo>
                    <a:pt x="3292" y="3511"/>
                  </a:lnTo>
                  <a:lnTo>
                    <a:pt x="3480" y="3323"/>
                  </a:lnTo>
                  <a:lnTo>
                    <a:pt x="3699" y="3166"/>
                  </a:lnTo>
                  <a:lnTo>
                    <a:pt x="3919" y="3009"/>
                  </a:lnTo>
                  <a:lnTo>
                    <a:pt x="4138" y="2915"/>
                  </a:lnTo>
                  <a:lnTo>
                    <a:pt x="4608" y="2727"/>
                  </a:lnTo>
                  <a:lnTo>
                    <a:pt x="5141" y="2570"/>
                  </a:lnTo>
                  <a:lnTo>
                    <a:pt x="5674" y="2445"/>
                  </a:lnTo>
                  <a:lnTo>
                    <a:pt x="6207" y="2351"/>
                  </a:lnTo>
                  <a:lnTo>
                    <a:pt x="6771" y="2194"/>
                  </a:lnTo>
                  <a:lnTo>
                    <a:pt x="7179" y="2038"/>
                  </a:lnTo>
                  <a:lnTo>
                    <a:pt x="7586" y="1849"/>
                  </a:lnTo>
                  <a:lnTo>
                    <a:pt x="8025" y="1661"/>
                  </a:lnTo>
                  <a:lnTo>
                    <a:pt x="8245" y="1630"/>
                  </a:lnTo>
                  <a:lnTo>
                    <a:pt x="8433" y="1599"/>
                  </a:lnTo>
                  <a:lnTo>
                    <a:pt x="8715" y="1567"/>
                  </a:lnTo>
                  <a:lnTo>
                    <a:pt x="8966" y="1599"/>
                  </a:lnTo>
                  <a:lnTo>
                    <a:pt x="9216" y="1630"/>
                  </a:lnTo>
                  <a:lnTo>
                    <a:pt x="9467" y="1661"/>
                  </a:lnTo>
                  <a:lnTo>
                    <a:pt x="9686" y="1724"/>
                  </a:lnTo>
                  <a:lnTo>
                    <a:pt x="9906" y="1818"/>
                  </a:lnTo>
                  <a:lnTo>
                    <a:pt x="10094" y="1943"/>
                  </a:lnTo>
                  <a:lnTo>
                    <a:pt x="10313" y="2069"/>
                  </a:lnTo>
                  <a:lnTo>
                    <a:pt x="10470" y="2194"/>
                  </a:lnTo>
                  <a:lnTo>
                    <a:pt x="10658" y="2382"/>
                  </a:lnTo>
                  <a:lnTo>
                    <a:pt x="10784" y="2539"/>
                  </a:lnTo>
                  <a:lnTo>
                    <a:pt x="10940" y="2727"/>
                  </a:lnTo>
                  <a:lnTo>
                    <a:pt x="11034" y="2947"/>
                  </a:lnTo>
                  <a:lnTo>
                    <a:pt x="11128" y="3197"/>
                  </a:lnTo>
                  <a:lnTo>
                    <a:pt x="11222" y="3417"/>
                  </a:lnTo>
                  <a:lnTo>
                    <a:pt x="11285" y="3699"/>
                  </a:lnTo>
                  <a:lnTo>
                    <a:pt x="11348" y="3856"/>
                  </a:lnTo>
                  <a:lnTo>
                    <a:pt x="11442" y="3981"/>
                  </a:lnTo>
                  <a:lnTo>
                    <a:pt x="11567" y="4044"/>
                  </a:lnTo>
                  <a:lnTo>
                    <a:pt x="11693" y="4075"/>
                  </a:lnTo>
                  <a:lnTo>
                    <a:pt x="11849" y="4075"/>
                  </a:lnTo>
                  <a:lnTo>
                    <a:pt x="11975" y="4044"/>
                  </a:lnTo>
                  <a:lnTo>
                    <a:pt x="12100" y="3950"/>
                  </a:lnTo>
                  <a:lnTo>
                    <a:pt x="12226" y="3856"/>
                  </a:lnTo>
                  <a:lnTo>
                    <a:pt x="12508" y="3699"/>
                  </a:lnTo>
                  <a:lnTo>
                    <a:pt x="12758" y="3479"/>
                  </a:lnTo>
                  <a:lnTo>
                    <a:pt x="13041" y="3260"/>
                  </a:lnTo>
                  <a:lnTo>
                    <a:pt x="13260" y="3041"/>
                  </a:lnTo>
                  <a:lnTo>
                    <a:pt x="13479" y="2790"/>
                  </a:lnTo>
                  <a:lnTo>
                    <a:pt x="13699" y="2508"/>
                  </a:lnTo>
                  <a:lnTo>
                    <a:pt x="14075" y="1975"/>
                  </a:lnTo>
                  <a:lnTo>
                    <a:pt x="14326" y="1536"/>
                  </a:lnTo>
                  <a:lnTo>
                    <a:pt x="14451" y="1254"/>
                  </a:lnTo>
                  <a:lnTo>
                    <a:pt x="14545" y="972"/>
                  </a:lnTo>
                  <a:lnTo>
                    <a:pt x="14608" y="690"/>
                  </a:lnTo>
                  <a:lnTo>
                    <a:pt x="14608" y="533"/>
                  </a:lnTo>
                  <a:lnTo>
                    <a:pt x="14608" y="408"/>
                  </a:lnTo>
                  <a:lnTo>
                    <a:pt x="14545" y="313"/>
                  </a:lnTo>
                  <a:lnTo>
                    <a:pt x="14482" y="188"/>
                  </a:lnTo>
                  <a:lnTo>
                    <a:pt x="14388" y="94"/>
                  </a:lnTo>
                  <a:lnTo>
                    <a:pt x="14294" y="31"/>
                  </a:lnTo>
                  <a:lnTo>
                    <a:pt x="14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h="5330" w="7399">
                  <a:moveTo>
                    <a:pt x="6270" y="1"/>
                  </a:moveTo>
                  <a:lnTo>
                    <a:pt x="5580" y="32"/>
                  </a:lnTo>
                  <a:lnTo>
                    <a:pt x="4891" y="95"/>
                  </a:lnTo>
                  <a:lnTo>
                    <a:pt x="4201" y="189"/>
                  </a:lnTo>
                  <a:lnTo>
                    <a:pt x="3512" y="314"/>
                  </a:lnTo>
                  <a:lnTo>
                    <a:pt x="2853" y="534"/>
                  </a:lnTo>
                  <a:lnTo>
                    <a:pt x="2540" y="659"/>
                  </a:lnTo>
                  <a:lnTo>
                    <a:pt x="2226" y="784"/>
                  </a:lnTo>
                  <a:lnTo>
                    <a:pt x="1944" y="941"/>
                  </a:lnTo>
                  <a:lnTo>
                    <a:pt x="1662" y="1129"/>
                  </a:lnTo>
                  <a:lnTo>
                    <a:pt x="1317" y="1380"/>
                  </a:lnTo>
                  <a:lnTo>
                    <a:pt x="973" y="1693"/>
                  </a:lnTo>
                  <a:lnTo>
                    <a:pt x="628" y="2038"/>
                  </a:lnTo>
                  <a:lnTo>
                    <a:pt x="346" y="2446"/>
                  </a:lnTo>
                  <a:lnTo>
                    <a:pt x="252" y="2665"/>
                  </a:lnTo>
                  <a:lnTo>
                    <a:pt x="158" y="2885"/>
                  </a:lnTo>
                  <a:lnTo>
                    <a:pt x="63" y="3104"/>
                  </a:lnTo>
                  <a:lnTo>
                    <a:pt x="32" y="3323"/>
                  </a:lnTo>
                  <a:lnTo>
                    <a:pt x="1" y="3543"/>
                  </a:lnTo>
                  <a:lnTo>
                    <a:pt x="32" y="3762"/>
                  </a:lnTo>
                  <a:lnTo>
                    <a:pt x="63" y="4013"/>
                  </a:lnTo>
                  <a:lnTo>
                    <a:pt x="158" y="4232"/>
                  </a:lnTo>
                  <a:lnTo>
                    <a:pt x="283" y="4452"/>
                  </a:lnTo>
                  <a:lnTo>
                    <a:pt x="440" y="4640"/>
                  </a:lnTo>
                  <a:lnTo>
                    <a:pt x="596" y="4828"/>
                  </a:lnTo>
                  <a:lnTo>
                    <a:pt x="784" y="4953"/>
                  </a:lnTo>
                  <a:lnTo>
                    <a:pt x="1004" y="5079"/>
                  </a:lnTo>
                  <a:lnTo>
                    <a:pt x="1223" y="5173"/>
                  </a:lnTo>
                  <a:lnTo>
                    <a:pt x="1474" y="5236"/>
                  </a:lnTo>
                  <a:lnTo>
                    <a:pt x="1693" y="5298"/>
                  </a:lnTo>
                  <a:lnTo>
                    <a:pt x="1944" y="5330"/>
                  </a:lnTo>
                  <a:lnTo>
                    <a:pt x="2226" y="5330"/>
                  </a:lnTo>
                  <a:lnTo>
                    <a:pt x="2728" y="5298"/>
                  </a:lnTo>
                  <a:lnTo>
                    <a:pt x="3198" y="5204"/>
                  </a:lnTo>
                  <a:lnTo>
                    <a:pt x="3637" y="5079"/>
                  </a:lnTo>
                  <a:lnTo>
                    <a:pt x="3919" y="4953"/>
                  </a:lnTo>
                  <a:lnTo>
                    <a:pt x="4201" y="4797"/>
                  </a:lnTo>
                  <a:lnTo>
                    <a:pt x="4734" y="4452"/>
                  </a:lnTo>
                  <a:lnTo>
                    <a:pt x="5267" y="4044"/>
                  </a:lnTo>
                  <a:lnTo>
                    <a:pt x="5769" y="3606"/>
                  </a:lnTo>
                  <a:lnTo>
                    <a:pt x="6207" y="3104"/>
                  </a:lnTo>
                  <a:lnTo>
                    <a:pt x="6646" y="2602"/>
                  </a:lnTo>
                  <a:lnTo>
                    <a:pt x="7022" y="2070"/>
                  </a:lnTo>
                  <a:lnTo>
                    <a:pt x="7336" y="1568"/>
                  </a:lnTo>
                  <a:lnTo>
                    <a:pt x="7399" y="1411"/>
                  </a:lnTo>
                  <a:lnTo>
                    <a:pt x="7399" y="1255"/>
                  </a:lnTo>
                  <a:lnTo>
                    <a:pt x="7336" y="1129"/>
                  </a:lnTo>
                  <a:lnTo>
                    <a:pt x="7242" y="1035"/>
                  </a:lnTo>
                  <a:lnTo>
                    <a:pt x="7116" y="972"/>
                  </a:lnTo>
                  <a:lnTo>
                    <a:pt x="6991" y="941"/>
                  </a:lnTo>
                  <a:lnTo>
                    <a:pt x="6834" y="972"/>
                  </a:lnTo>
                  <a:lnTo>
                    <a:pt x="6678" y="1066"/>
                  </a:lnTo>
                  <a:lnTo>
                    <a:pt x="6427" y="1317"/>
                  </a:lnTo>
                  <a:lnTo>
                    <a:pt x="6176" y="1568"/>
                  </a:lnTo>
                  <a:lnTo>
                    <a:pt x="5674" y="2132"/>
                  </a:lnTo>
                  <a:lnTo>
                    <a:pt x="5204" y="2696"/>
                  </a:lnTo>
                  <a:lnTo>
                    <a:pt x="4954" y="2947"/>
                  </a:lnTo>
                  <a:lnTo>
                    <a:pt x="4671" y="3229"/>
                  </a:lnTo>
                  <a:lnTo>
                    <a:pt x="4327" y="3511"/>
                  </a:lnTo>
                  <a:lnTo>
                    <a:pt x="3982" y="3762"/>
                  </a:lnTo>
                  <a:lnTo>
                    <a:pt x="3606" y="4013"/>
                  </a:lnTo>
                  <a:lnTo>
                    <a:pt x="3198" y="4201"/>
                  </a:lnTo>
                  <a:lnTo>
                    <a:pt x="2853" y="4264"/>
                  </a:lnTo>
                  <a:lnTo>
                    <a:pt x="2477" y="4326"/>
                  </a:lnTo>
                  <a:lnTo>
                    <a:pt x="2070" y="4295"/>
                  </a:lnTo>
                  <a:lnTo>
                    <a:pt x="1913" y="4264"/>
                  </a:lnTo>
                  <a:lnTo>
                    <a:pt x="1725" y="4232"/>
                  </a:lnTo>
                  <a:lnTo>
                    <a:pt x="1568" y="4170"/>
                  </a:lnTo>
                  <a:lnTo>
                    <a:pt x="1443" y="4076"/>
                  </a:lnTo>
                  <a:lnTo>
                    <a:pt x="1317" y="3950"/>
                  </a:lnTo>
                  <a:lnTo>
                    <a:pt x="1223" y="3825"/>
                  </a:lnTo>
                  <a:lnTo>
                    <a:pt x="1161" y="3668"/>
                  </a:lnTo>
                  <a:lnTo>
                    <a:pt x="1129" y="3511"/>
                  </a:lnTo>
                  <a:lnTo>
                    <a:pt x="1129" y="3292"/>
                  </a:lnTo>
                  <a:lnTo>
                    <a:pt x="1161" y="3073"/>
                  </a:lnTo>
                  <a:lnTo>
                    <a:pt x="1223" y="2885"/>
                  </a:lnTo>
                  <a:lnTo>
                    <a:pt x="1317" y="2696"/>
                  </a:lnTo>
                  <a:lnTo>
                    <a:pt x="1505" y="2383"/>
                  </a:lnTo>
                  <a:lnTo>
                    <a:pt x="1756" y="2101"/>
                  </a:lnTo>
                  <a:lnTo>
                    <a:pt x="2070" y="1850"/>
                  </a:lnTo>
                  <a:lnTo>
                    <a:pt x="2414" y="1631"/>
                  </a:lnTo>
                  <a:lnTo>
                    <a:pt x="2822" y="1443"/>
                  </a:lnTo>
                  <a:lnTo>
                    <a:pt x="3229" y="1255"/>
                  </a:lnTo>
                  <a:lnTo>
                    <a:pt x="3668" y="1129"/>
                  </a:lnTo>
                  <a:lnTo>
                    <a:pt x="4107" y="1004"/>
                  </a:lnTo>
                  <a:lnTo>
                    <a:pt x="4577" y="878"/>
                  </a:lnTo>
                  <a:lnTo>
                    <a:pt x="5455" y="722"/>
                  </a:lnTo>
                  <a:lnTo>
                    <a:pt x="6991" y="440"/>
                  </a:lnTo>
                  <a:lnTo>
                    <a:pt x="7054" y="408"/>
                  </a:lnTo>
                  <a:lnTo>
                    <a:pt x="7116" y="345"/>
                  </a:lnTo>
                  <a:lnTo>
                    <a:pt x="7148" y="283"/>
                  </a:lnTo>
                  <a:lnTo>
                    <a:pt x="7148" y="189"/>
                  </a:lnTo>
                  <a:lnTo>
                    <a:pt x="7116" y="126"/>
                  </a:lnTo>
                  <a:lnTo>
                    <a:pt x="7085" y="6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h="4672" w="6646">
                  <a:moveTo>
                    <a:pt x="2508" y="1"/>
                  </a:moveTo>
                  <a:lnTo>
                    <a:pt x="2038" y="32"/>
                  </a:lnTo>
                  <a:lnTo>
                    <a:pt x="1818" y="95"/>
                  </a:lnTo>
                  <a:lnTo>
                    <a:pt x="1599" y="126"/>
                  </a:lnTo>
                  <a:lnTo>
                    <a:pt x="1411" y="220"/>
                  </a:lnTo>
                  <a:lnTo>
                    <a:pt x="1191" y="314"/>
                  </a:lnTo>
                  <a:lnTo>
                    <a:pt x="1003" y="408"/>
                  </a:lnTo>
                  <a:lnTo>
                    <a:pt x="847" y="565"/>
                  </a:lnTo>
                  <a:lnTo>
                    <a:pt x="658" y="691"/>
                  </a:lnTo>
                  <a:lnTo>
                    <a:pt x="533" y="879"/>
                  </a:lnTo>
                  <a:lnTo>
                    <a:pt x="376" y="1067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63" y="1819"/>
                  </a:lnTo>
                  <a:lnTo>
                    <a:pt x="32" y="2038"/>
                  </a:lnTo>
                  <a:lnTo>
                    <a:pt x="0" y="2258"/>
                  </a:lnTo>
                  <a:lnTo>
                    <a:pt x="0" y="2477"/>
                  </a:lnTo>
                  <a:lnTo>
                    <a:pt x="32" y="2665"/>
                  </a:lnTo>
                  <a:lnTo>
                    <a:pt x="94" y="2885"/>
                  </a:lnTo>
                  <a:lnTo>
                    <a:pt x="157" y="3073"/>
                  </a:lnTo>
                  <a:lnTo>
                    <a:pt x="220" y="3261"/>
                  </a:lnTo>
                  <a:lnTo>
                    <a:pt x="345" y="3418"/>
                  </a:lnTo>
                  <a:lnTo>
                    <a:pt x="564" y="3762"/>
                  </a:lnTo>
                  <a:lnTo>
                    <a:pt x="878" y="4045"/>
                  </a:lnTo>
                  <a:lnTo>
                    <a:pt x="1223" y="4295"/>
                  </a:lnTo>
                  <a:lnTo>
                    <a:pt x="1630" y="4452"/>
                  </a:lnTo>
                  <a:lnTo>
                    <a:pt x="1850" y="4546"/>
                  </a:lnTo>
                  <a:lnTo>
                    <a:pt x="2100" y="4609"/>
                  </a:lnTo>
                  <a:lnTo>
                    <a:pt x="2633" y="4672"/>
                  </a:lnTo>
                  <a:lnTo>
                    <a:pt x="3198" y="4640"/>
                  </a:lnTo>
                  <a:lnTo>
                    <a:pt x="3730" y="4609"/>
                  </a:lnTo>
                  <a:lnTo>
                    <a:pt x="4263" y="4483"/>
                  </a:lnTo>
                  <a:lnTo>
                    <a:pt x="4796" y="4327"/>
                  </a:lnTo>
                  <a:lnTo>
                    <a:pt x="5298" y="4170"/>
                  </a:lnTo>
                  <a:lnTo>
                    <a:pt x="5768" y="3951"/>
                  </a:lnTo>
                  <a:lnTo>
                    <a:pt x="5831" y="3919"/>
                  </a:lnTo>
                  <a:lnTo>
                    <a:pt x="5862" y="3857"/>
                  </a:lnTo>
                  <a:lnTo>
                    <a:pt x="5862" y="3794"/>
                  </a:lnTo>
                  <a:lnTo>
                    <a:pt x="5862" y="3731"/>
                  </a:lnTo>
                  <a:lnTo>
                    <a:pt x="5799" y="3637"/>
                  </a:lnTo>
                  <a:lnTo>
                    <a:pt x="5737" y="3606"/>
                  </a:lnTo>
                  <a:lnTo>
                    <a:pt x="5674" y="3574"/>
                  </a:lnTo>
                  <a:lnTo>
                    <a:pt x="5141" y="3574"/>
                  </a:lnTo>
                  <a:lnTo>
                    <a:pt x="4608" y="3637"/>
                  </a:lnTo>
                  <a:lnTo>
                    <a:pt x="4075" y="3700"/>
                  </a:lnTo>
                  <a:lnTo>
                    <a:pt x="3542" y="3731"/>
                  </a:lnTo>
                  <a:lnTo>
                    <a:pt x="3135" y="3731"/>
                  </a:lnTo>
                  <a:lnTo>
                    <a:pt x="2665" y="3700"/>
                  </a:lnTo>
                  <a:lnTo>
                    <a:pt x="2194" y="3574"/>
                  </a:lnTo>
                  <a:lnTo>
                    <a:pt x="1975" y="3512"/>
                  </a:lnTo>
                  <a:lnTo>
                    <a:pt x="1756" y="3418"/>
                  </a:lnTo>
                  <a:lnTo>
                    <a:pt x="1568" y="3292"/>
                  </a:lnTo>
                  <a:lnTo>
                    <a:pt x="1379" y="3167"/>
                  </a:lnTo>
                  <a:lnTo>
                    <a:pt x="1254" y="3010"/>
                  </a:lnTo>
                  <a:lnTo>
                    <a:pt x="1160" y="2853"/>
                  </a:lnTo>
                  <a:lnTo>
                    <a:pt x="1066" y="2665"/>
                  </a:lnTo>
                  <a:lnTo>
                    <a:pt x="1066" y="2446"/>
                  </a:lnTo>
                  <a:lnTo>
                    <a:pt x="1097" y="2195"/>
                  </a:lnTo>
                  <a:lnTo>
                    <a:pt x="1160" y="1913"/>
                  </a:lnTo>
                  <a:lnTo>
                    <a:pt x="1254" y="1725"/>
                  </a:lnTo>
                  <a:lnTo>
                    <a:pt x="1348" y="1568"/>
                  </a:lnTo>
                  <a:lnTo>
                    <a:pt x="1442" y="1443"/>
                  </a:lnTo>
                  <a:lnTo>
                    <a:pt x="1536" y="1317"/>
                  </a:lnTo>
                  <a:lnTo>
                    <a:pt x="1662" y="1223"/>
                  </a:lnTo>
                  <a:lnTo>
                    <a:pt x="1787" y="1161"/>
                  </a:lnTo>
                  <a:lnTo>
                    <a:pt x="2100" y="1067"/>
                  </a:lnTo>
                  <a:lnTo>
                    <a:pt x="2414" y="1004"/>
                  </a:lnTo>
                  <a:lnTo>
                    <a:pt x="2727" y="1035"/>
                  </a:lnTo>
                  <a:lnTo>
                    <a:pt x="3072" y="1067"/>
                  </a:lnTo>
                  <a:lnTo>
                    <a:pt x="3448" y="1161"/>
                  </a:lnTo>
                  <a:lnTo>
                    <a:pt x="3793" y="1317"/>
                  </a:lnTo>
                  <a:lnTo>
                    <a:pt x="4169" y="1443"/>
                  </a:lnTo>
                  <a:lnTo>
                    <a:pt x="4859" y="1819"/>
                  </a:lnTo>
                  <a:lnTo>
                    <a:pt x="5454" y="2164"/>
                  </a:lnTo>
                  <a:lnTo>
                    <a:pt x="5925" y="2477"/>
                  </a:lnTo>
                  <a:lnTo>
                    <a:pt x="6019" y="2509"/>
                  </a:lnTo>
                  <a:lnTo>
                    <a:pt x="6113" y="2540"/>
                  </a:lnTo>
                  <a:lnTo>
                    <a:pt x="6269" y="2540"/>
                  </a:lnTo>
                  <a:lnTo>
                    <a:pt x="6395" y="2477"/>
                  </a:lnTo>
                  <a:lnTo>
                    <a:pt x="6520" y="2352"/>
                  </a:lnTo>
                  <a:lnTo>
                    <a:pt x="6614" y="2195"/>
                  </a:lnTo>
                  <a:lnTo>
                    <a:pt x="6646" y="2038"/>
                  </a:lnTo>
                  <a:lnTo>
                    <a:pt x="6614" y="1882"/>
                  </a:lnTo>
                  <a:lnTo>
                    <a:pt x="6552" y="1819"/>
                  </a:lnTo>
                  <a:lnTo>
                    <a:pt x="6489" y="1725"/>
                  </a:lnTo>
                  <a:lnTo>
                    <a:pt x="6175" y="1443"/>
                  </a:lnTo>
                  <a:lnTo>
                    <a:pt x="5799" y="1161"/>
                  </a:lnTo>
                  <a:lnTo>
                    <a:pt x="5392" y="910"/>
                  </a:lnTo>
                  <a:lnTo>
                    <a:pt x="4953" y="659"/>
                  </a:lnTo>
                  <a:lnTo>
                    <a:pt x="4483" y="440"/>
                  </a:lnTo>
                  <a:lnTo>
                    <a:pt x="3981" y="283"/>
                  </a:lnTo>
                  <a:lnTo>
                    <a:pt x="3511" y="126"/>
                  </a:lnTo>
                  <a:lnTo>
                    <a:pt x="3009" y="64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h="4985" w="5486">
                  <a:moveTo>
                    <a:pt x="2038" y="0"/>
                  </a:moveTo>
                  <a:lnTo>
                    <a:pt x="1818" y="31"/>
                  </a:lnTo>
                  <a:lnTo>
                    <a:pt x="1630" y="94"/>
                  </a:lnTo>
                  <a:lnTo>
                    <a:pt x="1411" y="157"/>
                  </a:lnTo>
                  <a:lnTo>
                    <a:pt x="1191" y="282"/>
                  </a:lnTo>
                  <a:lnTo>
                    <a:pt x="1003" y="408"/>
                  </a:lnTo>
                  <a:lnTo>
                    <a:pt x="784" y="564"/>
                  </a:lnTo>
                  <a:lnTo>
                    <a:pt x="596" y="752"/>
                  </a:lnTo>
                  <a:lnTo>
                    <a:pt x="470" y="940"/>
                  </a:lnTo>
                  <a:lnTo>
                    <a:pt x="345" y="1097"/>
                  </a:lnTo>
                  <a:lnTo>
                    <a:pt x="157" y="1473"/>
                  </a:lnTo>
                  <a:lnTo>
                    <a:pt x="31" y="1849"/>
                  </a:lnTo>
                  <a:lnTo>
                    <a:pt x="0" y="2257"/>
                  </a:lnTo>
                  <a:lnTo>
                    <a:pt x="0" y="2664"/>
                  </a:lnTo>
                  <a:lnTo>
                    <a:pt x="94" y="3072"/>
                  </a:lnTo>
                  <a:lnTo>
                    <a:pt x="251" y="3448"/>
                  </a:lnTo>
                  <a:lnTo>
                    <a:pt x="376" y="3605"/>
                  </a:lnTo>
                  <a:lnTo>
                    <a:pt x="502" y="3793"/>
                  </a:lnTo>
                  <a:lnTo>
                    <a:pt x="658" y="3981"/>
                  </a:lnTo>
                  <a:lnTo>
                    <a:pt x="878" y="4169"/>
                  </a:lnTo>
                  <a:lnTo>
                    <a:pt x="1066" y="4326"/>
                  </a:lnTo>
                  <a:lnTo>
                    <a:pt x="1317" y="4483"/>
                  </a:lnTo>
                  <a:lnTo>
                    <a:pt x="1536" y="4608"/>
                  </a:lnTo>
                  <a:lnTo>
                    <a:pt x="1787" y="4702"/>
                  </a:lnTo>
                  <a:lnTo>
                    <a:pt x="2038" y="4796"/>
                  </a:lnTo>
                  <a:lnTo>
                    <a:pt x="2288" y="4890"/>
                  </a:lnTo>
                  <a:lnTo>
                    <a:pt x="2821" y="4953"/>
                  </a:lnTo>
                  <a:lnTo>
                    <a:pt x="3354" y="4984"/>
                  </a:lnTo>
                  <a:lnTo>
                    <a:pt x="3918" y="4953"/>
                  </a:lnTo>
                  <a:lnTo>
                    <a:pt x="4420" y="4827"/>
                  </a:lnTo>
                  <a:lnTo>
                    <a:pt x="4483" y="4827"/>
                  </a:lnTo>
                  <a:lnTo>
                    <a:pt x="4514" y="4796"/>
                  </a:lnTo>
                  <a:lnTo>
                    <a:pt x="4545" y="4702"/>
                  </a:lnTo>
                  <a:lnTo>
                    <a:pt x="4514" y="4608"/>
                  </a:lnTo>
                  <a:lnTo>
                    <a:pt x="4483" y="4545"/>
                  </a:lnTo>
                  <a:lnTo>
                    <a:pt x="4420" y="4545"/>
                  </a:lnTo>
                  <a:lnTo>
                    <a:pt x="4075" y="4451"/>
                  </a:lnTo>
                  <a:lnTo>
                    <a:pt x="3762" y="4389"/>
                  </a:lnTo>
                  <a:lnTo>
                    <a:pt x="3072" y="4263"/>
                  </a:lnTo>
                  <a:lnTo>
                    <a:pt x="2758" y="4200"/>
                  </a:lnTo>
                  <a:lnTo>
                    <a:pt x="2414" y="4106"/>
                  </a:lnTo>
                  <a:lnTo>
                    <a:pt x="2100" y="3950"/>
                  </a:lnTo>
                  <a:lnTo>
                    <a:pt x="1818" y="3793"/>
                  </a:lnTo>
                  <a:lnTo>
                    <a:pt x="1536" y="3574"/>
                  </a:lnTo>
                  <a:lnTo>
                    <a:pt x="1317" y="3354"/>
                  </a:lnTo>
                  <a:lnTo>
                    <a:pt x="1128" y="3072"/>
                  </a:lnTo>
                  <a:lnTo>
                    <a:pt x="1003" y="2790"/>
                  </a:lnTo>
                  <a:lnTo>
                    <a:pt x="909" y="2476"/>
                  </a:lnTo>
                  <a:lnTo>
                    <a:pt x="909" y="2320"/>
                  </a:lnTo>
                  <a:lnTo>
                    <a:pt x="940" y="2163"/>
                  </a:lnTo>
                  <a:lnTo>
                    <a:pt x="972" y="2006"/>
                  </a:lnTo>
                  <a:lnTo>
                    <a:pt x="1003" y="1849"/>
                  </a:lnTo>
                  <a:lnTo>
                    <a:pt x="1066" y="1693"/>
                  </a:lnTo>
                  <a:lnTo>
                    <a:pt x="1191" y="1536"/>
                  </a:lnTo>
                  <a:lnTo>
                    <a:pt x="1285" y="1379"/>
                  </a:lnTo>
                  <a:lnTo>
                    <a:pt x="1411" y="1254"/>
                  </a:lnTo>
                  <a:lnTo>
                    <a:pt x="1567" y="1160"/>
                  </a:lnTo>
                  <a:lnTo>
                    <a:pt x="1724" y="1066"/>
                  </a:lnTo>
                  <a:lnTo>
                    <a:pt x="1881" y="1003"/>
                  </a:lnTo>
                  <a:lnTo>
                    <a:pt x="2038" y="972"/>
                  </a:lnTo>
                  <a:lnTo>
                    <a:pt x="2194" y="940"/>
                  </a:lnTo>
                  <a:lnTo>
                    <a:pt x="2351" y="940"/>
                  </a:lnTo>
                  <a:lnTo>
                    <a:pt x="2696" y="972"/>
                  </a:lnTo>
                  <a:lnTo>
                    <a:pt x="3009" y="1097"/>
                  </a:lnTo>
                  <a:lnTo>
                    <a:pt x="3323" y="1254"/>
                  </a:lnTo>
                  <a:lnTo>
                    <a:pt x="3573" y="1505"/>
                  </a:lnTo>
                  <a:lnTo>
                    <a:pt x="3824" y="1755"/>
                  </a:lnTo>
                  <a:lnTo>
                    <a:pt x="4012" y="2038"/>
                  </a:lnTo>
                  <a:lnTo>
                    <a:pt x="4169" y="2320"/>
                  </a:lnTo>
                  <a:lnTo>
                    <a:pt x="4294" y="2602"/>
                  </a:lnTo>
                  <a:lnTo>
                    <a:pt x="4514" y="3229"/>
                  </a:lnTo>
                  <a:lnTo>
                    <a:pt x="4733" y="3887"/>
                  </a:lnTo>
                  <a:lnTo>
                    <a:pt x="4765" y="3981"/>
                  </a:lnTo>
                  <a:lnTo>
                    <a:pt x="4859" y="4075"/>
                  </a:lnTo>
                  <a:lnTo>
                    <a:pt x="4984" y="4138"/>
                  </a:lnTo>
                  <a:lnTo>
                    <a:pt x="5109" y="4169"/>
                  </a:lnTo>
                  <a:lnTo>
                    <a:pt x="5235" y="4138"/>
                  </a:lnTo>
                  <a:lnTo>
                    <a:pt x="5329" y="4106"/>
                  </a:lnTo>
                  <a:lnTo>
                    <a:pt x="5423" y="4012"/>
                  </a:lnTo>
                  <a:lnTo>
                    <a:pt x="5454" y="3887"/>
                  </a:lnTo>
                  <a:lnTo>
                    <a:pt x="5486" y="3668"/>
                  </a:lnTo>
                  <a:lnTo>
                    <a:pt x="5486" y="3448"/>
                  </a:lnTo>
                  <a:lnTo>
                    <a:pt x="5454" y="2978"/>
                  </a:lnTo>
                  <a:lnTo>
                    <a:pt x="5329" y="2539"/>
                  </a:lnTo>
                  <a:lnTo>
                    <a:pt x="5141" y="2069"/>
                  </a:lnTo>
                  <a:lnTo>
                    <a:pt x="4890" y="1661"/>
                  </a:lnTo>
                  <a:lnTo>
                    <a:pt x="4608" y="1285"/>
                  </a:lnTo>
                  <a:lnTo>
                    <a:pt x="4294" y="909"/>
                  </a:lnTo>
                  <a:lnTo>
                    <a:pt x="3918" y="596"/>
                  </a:lnTo>
                  <a:lnTo>
                    <a:pt x="3542" y="345"/>
                  </a:lnTo>
                  <a:lnTo>
                    <a:pt x="3135" y="157"/>
                  </a:lnTo>
                  <a:lnTo>
                    <a:pt x="2915" y="94"/>
                  </a:lnTo>
                  <a:lnTo>
                    <a:pt x="2696" y="31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h="6020" w="4547">
                  <a:moveTo>
                    <a:pt x="2853" y="1"/>
                  </a:moveTo>
                  <a:lnTo>
                    <a:pt x="2634" y="32"/>
                  </a:lnTo>
                  <a:lnTo>
                    <a:pt x="2415" y="95"/>
                  </a:lnTo>
                  <a:lnTo>
                    <a:pt x="2227" y="157"/>
                  </a:lnTo>
                  <a:lnTo>
                    <a:pt x="2007" y="251"/>
                  </a:lnTo>
                  <a:lnTo>
                    <a:pt x="1600" y="502"/>
                  </a:lnTo>
                  <a:lnTo>
                    <a:pt x="1255" y="816"/>
                  </a:lnTo>
                  <a:lnTo>
                    <a:pt x="910" y="1129"/>
                  </a:lnTo>
                  <a:lnTo>
                    <a:pt x="628" y="1474"/>
                  </a:lnTo>
                  <a:lnTo>
                    <a:pt x="377" y="1819"/>
                  </a:lnTo>
                  <a:lnTo>
                    <a:pt x="252" y="2038"/>
                  </a:lnTo>
                  <a:lnTo>
                    <a:pt x="158" y="2289"/>
                  </a:lnTo>
                  <a:lnTo>
                    <a:pt x="95" y="2540"/>
                  </a:lnTo>
                  <a:lnTo>
                    <a:pt x="32" y="2790"/>
                  </a:lnTo>
                  <a:lnTo>
                    <a:pt x="1" y="3041"/>
                  </a:lnTo>
                  <a:lnTo>
                    <a:pt x="1" y="3292"/>
                  </a:lnTo>
                  <a:lnTo>
                    <a:pt x="32" y="3825"/>
                  </a:lnTo>
                  <a:lnTo>
                    <a:pt x="126" y="4326"/>
                  </a:lnTo>
                  <a:lnTo>
                    <a:pt x="252" y="4859"/>
                  </a:lnTo>
                  <a:lnTo>
                    <a:pt x="471" y="5330"/>
                  </a:lnTo>
                  <a:lnTo>
                    <a:pt x="691" y="5768"/>
                  </a:lnTo>
                  <a:lnTo>
                    <a:pt x="753" y="5800"/>
                  </a:lnTo>
                  <a:lnTo>
                    <a:pt x="785" y="5831"/>
                  </a:lnTo>
                  <a:lnTo>
                    <a:pt x="910" y="5831"/>
                  </a:lnTo>
                  <a:lnTo>
                    <a:pt x="973" y="5800"/>
                  </a:lnTo>
                  <a:lnTo>
                    <a:pt x="1004" y="5768"/>
                  </a:lnTo>
                  <a:lnTo>
                    <a:pt x="1035" y="5737"/>
                  </a:lnTo>
                  <a:lnTo>
                    <a:pt x="1035" y="5643"/>
                  </a:lnTo>
                  <a:lnTo>
                    <a:pt x="973" y="5079"/>
                  </a:lnTo>
                  <a:lnTo>
                    <a:pt x="910" y="4452"/>
                  </a:lnTo>
                  <a:lnTo>
                    <a:pt x="847" y="3856"/>
                  </a:lnTo>
                  <a:lnTo>
                    <a:pt x="847" y="3574"/>
                  </a:lnTo>
                  <a:lnTo>
                    <a:pt x="847" y="3261"/>
                  </a:lnTo>
                  <a:lnTo>
                    <a:pt x="941" y="2916"/>
                  </a:lnTo>
                  <a:lnTo>
                    <a:pt x="1067" y="2571"/>
                  </a:lnTo>
                  <a:lnTo>
                    <a:pt x="1255" y="2226"/>
                  </a:lnTo>
                  <a:lnTo>
                    <a:pt x="1506" y="1881"/>
                  </a:lnTo>
                  <a:lnTo>
                    <a:pt x="1788" y="1599"/>
                  </a:lnTo>
                  <a:lnTo>
                    <a:pt x="2070" y="1349"/>
                  </a:lnTo>
                  <a:lnTo>
                    <a:pt x="2258" y="1223"/>
                  </a:lnTo>
                  <a:lnTo>
                    <a:pt x="2415" y="1160"/>
                  </a:lnTo>
                  <a:lnTo>
                    <a:pt x="2571" y="1098"/>
                  </a:lnTo>
                  <a:lnTo>
                    <a:pt x="2759" y="1066"/>
                  </a:lnTo>
                  <a:lnTo>
                    <a:pt x="3167" y="1066"/>
                  </a:lnTo>
                  <a:lnTo>
                    <a:pt x="3324" y="1160"/>
                  </a:lnTo>
                  <a:lnTo>
                    <a:pt x="3418" y="1254"/>
                  </a:lnTo>
                  <a:lnTo>
                    <a:pt x="3480" y="1380"/>
                  </a:lnTo>
                  <a:lnTo>
                    <a:pt x="3512" y="1568"/>
                  </a:lnTo>
                  <a:lnTo>
                    <a:pt x="3512" y="1756"/>
                  </a:lnTo>
                  <a:lnTo>
                    <a:pt x="3512" y="2007"/>
                  </a:lnTo>
                  <a:lnTo>
                    <a:pt x="3512" y="2289"/>
                  </a:lnTo>
                  <a:lnTo>
                    <a:pt x="3449" y="2602"/>
                  </a:lnTo>
                  <a:lnTo>
                    <a:pt x="3324" y="3198"/>
                  </a:lnTo>
                  <a:lnTo>
                    <a:pt x="3198" y="3511"/>
                  </a:lnTo>
                  <a:lnTo>
                    <a:pt x="3073" y="3794"/>
                  </a:lnTo>
                  <a:lnTo>
                    <a:pt x="2759" y="4358"/>
                  </a:lnTo>
                  <a:lnTo>
                    <a:pt x="2415" y="4891"/>
                  </a:lnTo>
                  <a:lnTo>
                    <a:pt x="2101" y="5424"/>
                  </a:lnTo>
                  <a:lnTo>
                    <a:pt x="2038" y="5549"/>
                  </a:lnTo>
                  <a:lnTo>
                    <a:pt x="2038" y="5674"/>
                  </a:lnTo>
                  <a:lnTo>
                    <a:pt x="2101" y="5800"/>
                  </a:lnTo>
                  <a:lnTo>
                    <a:pt x="2164" y="5925"/>
                  </a:lnTo>
                  <a:lnTo>
                    <a:pt x="2258" y="5988"/>
                  </a:lnTo>
                  <a:lnTo>
                    <a:pt x="2383" y="6019"/>
                  </a:lnTo>
                  <a:lnTo>
                    <a:pt x="2509" y="6019"/>
                  </a:lnTo>
                  <a:lnTo>
                    <a:pt x="2634" y="5956"/>
                  </a:lnTo>
                  <a:lnTo>
                    <a:pt x="2853" y="5768"/>
                  </a:lnTo>
                  <a:lnTo>
                    <a:pt x="3104" y="5486"/>
                  </a:lnTo>
                  <a:lnTo>
                    <a:pt x="3355" y="5141"/>
                  </a:lnTo>
                  <a:lnTo>
                    <a:pt x="3606" y="4734"/>
                  </a:lnTo>
                  <a:lnTo>
                    <a:pt x="3857" y="4295"/>
                  </a:lnTo>
                  <a:lnTo>
                    <a:pt x="4076" y="3825"/>
                  </a:lnTo>
                  <a:lnTo>
                    <a:pt x="4233" y="3323"/>
                  </a:lnTo>
                  <a:lnTo>
                    <a:pt x="4389" y="2822"/>
                  </a:lnTo>
                  <a:lnTo>
                    <a:pt x="4483" y="2320"/>
                  </a:lnTo>
                  <a:lnTo>
                    <a:pt x="4546" y="1850"/>
                  </a:lnTo>
                  <a:lnTo>
                    <a:pt x="4546" y="1411"/>
                  </a:lnTo>
                  <a:lnTo>
                    <a:pt x="4515" y="1223"/>
                  </a:lnTo>
                  <a:lnTo>
                    <a:pt x="4452" y="1004"/>
                  </a:lnTo>
                  <a:lnTo>
                    <a:pt x="4389" y="816"/>
                  </a:lnTo>
                  <a:lnTo>
                    <a:pt x="4295" y="659"/>
                  </a:lnTo>
                  <a:lnTo>
                    <a:pt x="4201" y="502"/>
                  </a:lnTo>
                  <a:lnTo>
                    <a:pt x="4045" y="377"/>
                  </a:lnTo>
                  <a:lnTo>
                    <a:pt x="3919" y="251"/>
                  </a:lnTo>
                  <a:lnTo>
                    <a:pt x="3731" y="157"/>
                  </a:lnTo>
                  <a:lnTo>
                    <a:pt x="3512" y="95"/>
                  </a:lnTo>
                  <a:lnTo>
                    <a:pt x="3292" y="32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h="29529" w="26927">
                  <a:moveTo>
                    <a:pt x="19278" y="1"/>
                  </a:moveTo>
                  <a:lnTo>
                    <a:pt x="18839" y="32"/>
                  </a:lnTo>
                  <a:lnTo>
                    <a:pt x="18400" y="63"/>
                  </a:lnTo>
                  <a:lnTo>
                    <a:pt x="17962" y="126"/>
                  </a:lnTo>
                  <a:lnTo>
                    <a:pt x="17554" y="220"/>
                  </a:lnTo>
                  <a:lnTo>
                    <a:pt x="17147" y="345"/>
                  </a:lnTo>
                  <a:lnTo>
                    <a:pt x="16739" y="502"/>
                  </a:lnTo>
                  <a:lnTo>
                    <a:pt x="16363" y="690"/>
                  </a:lnTo>
                  <a:lnTo>
                    <a:pt x="16018" y="910"/>
                  </a:lnTo>
                  <a:lnTo>
                    <a:pt x="15673" y="1129"/>
                  </a:lnTo>
                  <a:lnTo>
                    <a:pt x="15360" y="1380"/>
                  </a:lnTo>
                  <a:lnTo>
                    <a:pt x="15078" y="1693"/>
                  </a:lnTo>
                  <a:lnTo>
                    <a:pt x="14796" y="2007"/>
                  </a:lnTo>
                  <a:lnTo>
                    <a:pt x="14576" y="2352"/>
                  </a:lnTo>
                  <a:lnTo>
                    <a:pt x="14357" y="2728"/>
                  </a:lnTo>
                  <a:lnTo>
                    <a:pt x="14200" y="3104"/>
                  </a:lnTo>
                  <a:lnTo>
                    <a:pt x="14075" y="3543"/>
                  </a:lnTo>
                  <a:lnTo>
                    <a:pt x="13981" y="4013"/>
                  </a:lnTo>
                  <a:lnTo>
                    <a:pt x="13918" y="4483"/>
                  </a:lnTo>
                  <a:lnTo>
                    <a:pt x="13918" y="4577"/>
                  </a:lnTo>
                  <a:lnTo>
                    <a:pt x="13949" y="4671"/>
                  </a:lnTo>
                  <a:lnTo>
                    <a:pt x="14012" y="4765"/>
                  </a:lnTo>
                  <a:lnTo>
                    <a:pt x="14075" y="4828"/>
                  </a:lnTo>
                  <a:lnTo>
                    <a:pt x="14200" y="4953"/>
                  </a:lnTo>
                  <a:lnTo>
                    <a:pt x="14388" y="4985"/>
                  </a:lnTo>
                  <a:lnTo>
                    <a:pt x="14576" y="4985"/>
                  </a:lnTo>
                  <a:lnTo>
                    <a:pt x="14764" y="4922"/>
                  </a:lnTo>
                  <a:lnTo>
                    <a:pt x="14827" y="4891"/>
                  </a:lnTo>
                  <a:lnTo>
                    <a:pt x="14890" y="4797"/>
                  </a:lnTo>
                  <a:lnTo>
                    <a:pt x="14921" y="4734"/>
                  </a:lnTo>
                  <a:lnTo>
                    <a:pt x="14952" y="4609"/>
                  </a:lnTo>
                  <a:lnTo>
                    <a:pt x="15046" y="4264"/>
                  </a:lnTo>
                  <a:lnTo>
                    <a:pt x="15140" y="3919"/>
                  </a:lnTo>
                  <a:lnTo>
                    <a:pt x="15266" y="3605"/>
                  </a:lnTo>
                  <a:lnTo>
                    <a:pt x="15422" y="3292"/>
                  </a:lnTo>
                  <a:lnTo>
                    <a:pt x="15611" y="3010"/>
                  </a:lnTo>
                  <a:lnTo>
                    <a:pt x="15799" y="2759"/>
                  </a:lnTo>
                  <a:lnTo>
                    <a:pt x="16018" y="2508"/>
                  </a:lnTo>
                  <a:lnTo>
                    <a:pt x="16237" y="2289"/>
                  </a:lnTo>
                  <a:lnTo>
                    <a:pt x="16488" y="2070"/>
                  </a:lnTo>
                  <a:lnTo>
                    <a:pt x="16770" y="1913"/>
                  </a:lnTo>
                  <a:lnTo>
                    <a:pt x="17052" y="1725"/>
                  </a:lnTo>
                  <a:lnTo>
                    <a:pt x="17335" y="1599"/>
                  </a:lnTo>
                  <a:lnTo>
                    <a:pt x="17648" y="1474"/>
                  </a:lnTo>
                  <a:lnTo>
                    <a:pt x="17962" y="1380"/>
                  </a:lnTo>
                  <a:lnTo>
                    <a:pt x="18275" y="1286"/>
                  </a:lnTo>
                  <a:lnTo>
                    <a:pt x="18588" y="1223"/>
                  </a:lnTo>
                  <a:lnTo>
                    <a:pt x="18933" y="1192"/>
                  </a:lnTo>
                  <a:lnTo>
                    <a:pt x="19247" y="1160"/>
                  </a:lnTo>
                  <a:lnTo>
                    <a:pt x="19592" y="1160"/>
                  </a:lnTo>
                  <a:lnTo>
                    <a:pt x="19936" y="1192"/>
                  </a:lnTo>
                  <a:lnTo>
                    <a:pt x="20250" y="1223"/>
                  </a:lnTo>
                  <a:lnTo>
                    <a:pt x="20595" y="1286"/>
                  </a:lnTo>
                  <a:lnTo>
                    <a:pt x="20908" y="1380"/>
                  </a:lnTo>
                  <a:lnTo>
                    <a:pt x="21222" y="1474"/>
                  </a:lnTo>
                  <a:lnTo>
                    <a:pt x="21535" y="1599"/>
                  </a:lnTo>
                  <a:lnTo>
                    <a:pt x="21848" y="1756"/>
                  </a:lnTo>
                  <a:lnTo>
                    <a:pt x="22131" y="1913"/>
                  </a:lnTo>
                  <a:lnTo>
                    <a:pt x="22413" y="2101"/>
                  </a:lnTo>
                  <a:lnTo>
                    <a:pt x="22695" y="2320"/>
                  </a:lnTo>
                  <a:lnTo>
                    <a:pt x="22946" y="2540"/>
                  </a:lnTo>
                  <a:lnTo>
                    <a:pt x="23165" y="2822"/>
                  </a:lnTo>
                  <a:lnTo>
                    <a:pt x="23384" y="3073"/>
                  </a:lnTo>
                  <a:lnTo>
                    <a:pt x="23635" y="3480"/>
                  </a:lnTo>
                  <a:lnTo>
                    <a:pt x="23823" y="3856"/>
                  </a:lnTo>
                  <a:lnTo>
                    <a:pt x="23980" y="4295"/>
                  </a:lnTo>
                  <a:lnTo>
                    <a:pt x="24137" y="4703"/>
                  </a:lnTo>
                  <a:lnTo>
                    <a:pt x="24419" y="5580"/>
                  </a:lnTo>
                  <a:lnTo>
                    <a:pt x="24576" y="6019"/>
                  </a:lnTo>
                  <a:lnTo>
                    <a:pt x="24795" y="6427"/>
                  </a:lnTo>
                  <a:lnTo>
                    <a:pt x="25077" y="6960"/>
                  </a:lnTo>
                  <a:lnTo>
                    <a:pt x="25391" y="7492"/>
                  </a:lnTo>
                  <a:lnTo>
                    <a:pt x="25516" y="7775"/>
                  </a:lnTo>
                  <a:lnTo>
                    <a:pt x="25641" y="8057"/>
                  </a:lnTo>
                  <a:lnTo>
                    <a:pt x="25735" y="8339"/>
                  </a:lnTo>
                  <a:lnTo>
                    <a:pt x="25767" y="8652"/>
                  </a:lnTo>
                  <a:lnTo>
                    <a:pt x="25767" y="8903"/>
                  </a:lnTo>
                  <a:lnTo>
                    <a:pt x="25735" y="9185"/>
                  </a:lnTo>
                  <a:lnTo>
                    <a:pt x="25673" y="9467"/>
                  </a:lnTo>
                  <a:lnTo>
                    <a:pt x="25579" y="9718"/>
                  </a:lnTo>
                  <a:lnTo>
                    <a:pt x="25391" y="10251"/>
                  </a:lnTo>
                  <a:lnTo>
                    <a:pt x="25234" y="10784"/>
                  </a:lnTo>
                  <a:lnTo>
                    <a:pt x="25077" y="11223"/>
                  </a:lnTo>
                  <a:lnTo>
                    <a:pt x="24983" y="11630"/>
                  </a:lnTo>
                  <a:lnTo>
                    <a:pt x="24889" y="12038"/>
                  </a:lnTo>
                  <a:lnTo>
                    <a:pt x="24826" y="12445"/>
                  </a:lnTo>
                  <a:lnTo>
                    <a:pt x="24764" y="13229"/>
                  </a:lnTo>
                  <a:lnTo>
                    <a:pt x="24701" y="14138"/>
                  </a:lnTo>
                  <a:lnTo>
                    <a:pt x="24638" y="14922"/>
                  </a:lnTo>
                  <a:lnTo>
                    <a:pt x="24576" y="15235"/>
                  </a:lnTo>
                  <a:lnTo>
                    <a:pt x="24513" y="15548"/>
                  </a:lnTo>
                  <a:lnTo>
                    <a:pt x="24419" y="15831"/>
                  </a:lnTo>
                  <a:lnTo>
                    <a:pt x="24325" y="16081"/>
                  </a:lnTo>
                  <a:lnTo>
                    <a:pt x="24199" y="16301"/>
                  </a:lnTo>
                  <a:lnTo>
                    <a:pt x="24074" y="16520"/>
                  </a:lnTo>
                  <a:lnTo>
                    <a:pt x="23917" y="16740"/>
                  </a:lnTo>
                  <a:lnTo>
                    <a:pt x="23761" y="16928"/>
                  </a:lnTo>
                  <a:lnTo>
                    <a:pt x="23353" y="17304"/>
                  </a:lnTo>
                  <a:lnTo>
                    <a:pt x="22883" y="17680"/>
                  </a:lnTo>
                  <a:lnTo>
                    <a:pt x="22319" y="18119"/>
                  </a:lnTo>
                  <a:lnTo>
                    <a:pt x="22037" y="18338"/>
                  </a:lnTo>
                  <a:lnTo>
                    <a:pt x="21754" y="18589"/>
                  </a:lnTo>
                  <a:lnTo>
                    <a:pt x="21284" y="19059"/>
                  </a:lnTo>
                  <a:lnTo>
                    <a:pt x="20908" y="19561"/>
                  </a:lnTo>
                  <a:lnTo>
                    <a:pt x="20563" y="20094"/>
                  </a:lnTo>
                  <a:lnTo>
                    <a:pt x="20281" y="20658"/>
                  </a:lnTo>
                  <a:lnTo>
                    <a:pt x="19999" y="21253"/>
                  </a:lnTo>
                  <a:lnTo>
                    <a:pt x="19497" y="22539"/>
                  </a:lnTo>
                  <a:lnTo>
                    <a:pt x="19215" y="23197"/>
                  </a:lnTo>
                  <a:lnTo>
                    <a:pt x="18902" y="23824"/>
                  </a:lnTo>
                  <a:lnTo>
                    <a:pt x="18714" y="24106"/>
                  </a:lnTo>
                  <a:lnTo>
                    <a:pt x="18526" y="24357"/>
                  </a:lnTo>
                  <a:lnTo>
                    <a:pt x="18338" y="24639"/>
                  </a:lnTo>
                  <a:lnTo>
                    <a:pt x="18118" y="24858"/>
                  </a:lnTo>
                  <a:lnTo>
                    <a:pt x="17867" y="25078"/>
                  </a:lnTo>
                  <a:lnTo>
                    <a:pt x="17617" y="25297"/>
                  </a:lnTo>
                  <a:lnTo>
                    <a:pt x="17366" y="25454"/>
                  </a:lnTo>
                  <a:lnTo>
                    <a:pt x="17084" y="25642"/>
                  </a:lnTo>
                  <a:lnTo>
                    <a:pt x="16770" y="25767"/>
                  </a:lnTo>
                  <a:lnTo>
                    <a:pt x="16457" y="25893"/>
                  </a:lnTo>
                  <a:lnTo>
                    <a:pt x="16112" y="25987"/>
                  </a:lnTo>
                  <a:lnTo>
                    <a:pt x="15736" y="26081"/>
                  </a:lnTo>
                  <a:lnTo>
                    <a:pt x="15297" y="26143"/>
                  </a:lnTo>
                  <a:lnTo>
                    <a:pt x="14827" y="26175"/>
                  </a:lnTo>
                  <a:lnTo>
                    <a:pt x="13949" y="26238"/>
                  </a:lnTo>
                  <a:lnTo>
                    <a:pt x="13510" y="26269"/>
                  </a:lnTo>
                  <a:lnTo>
                    <a:pt x="13072" y="26332"/>
                  </a:lnTo>
                  <a:lnTo>
                    <a:pt x="12633" y="26426"/>
                  </a:lnTo>
                  <a:lnTo>
                    <a:pt x="12194" y="26582"/>
                  </a:lnTo>
                  <a:lnTo>
                    <a:pt x="11724" y="26802"/>
                  </a:lnTo>
                  <a:lnTo>
                    <a:pt x="11285" y="27053"/>
                  </a:lnTo>
                  <a:lnTo>
                    <a:pt x="10438" y="27554"/>
                  </a:lnTo>
                  <a:lnTo>
                    <a:pt x="10000" y="27805"/>
                  </a:lnTo>
                  <a:lnTo>
                    <a:pt x="9561" y="28056"/>
                  </a:lnTo>
                  <a:lnTo>
                    <a:pt x="9122" y="28244"/>
                  </a:lnTo>
                  <a:lnTo>
                    <a:pt x="8620" y="28400"/>
                  </a:lnTo>
                  <a:lnTo>
                    <a:pt x="8244" y="28463"/>
                  </a:lnTo>
                  <a:lnTo>
                    <a:pt x="7899" y="28526"/>
                  </a:lnTo>
                  <a:lnTo>
                    <a:pt x="7555" y="28557"/>
                  </a:lnTo>
                  <a:lnTo>
                    <a:pt x="7210" y="28557"/>
                  </a:lnTo>
                  <a:lnTo>
                    <a:pt x="6865" y="28526"/>
                  </a:lnTo>
                  <a:lnTo>
                    <a:pt x="6552" y="28463"/>
                  </a:lnTo>
                  <a:lnTo>
                    <a:pt x="6238" y="28400"/>
                  </a:lnTo>
                  <a:lnTo>
                    <a:pt x="5925" y="28306"/>
                  </a:lnTo>
                  <a:lnTo>
                    <a:pt x="5611" y="28181"/>
                  </a:lnTo>
                  <a:lnTo>
                    <a:pt x="5329" y="28056"/>
                  </a:lnTo>
                  <a:lnTo>
                    <a:pt x="5047" y="27899"/>
                  </a:lnTo>
                  <a:lnTo>
                    <a:pt x="4765" y="27711"/>
                  </a:lnTo>
                  <a:lnTo>
                    <a:pt x="4483" y="27523"/>
                  </a:lnTo>
                  <a:lnTo>
                    <a:pt x="4201" y="27303"/>
                  </a:lnTo>
                  <a:lnTo>
                    <a:pt x="3699" y="26802"/>
                  </a:lnTo>
                  <a:lnTo>
                    <a:pt x="3323" y="26426"/>
                  </a:lnTo>
                  <a:lnTo>
                    <a:pt x="2978" y="26143"/>
                  </a:lnTo>
                  <a:lnTo>
                    <a:pt x="2571" y="25893"/>
                  </a:lnTo>
                  <a:lnTo>
                    <a:pt x="2132" y="25673"/>
                  </a:lnTo>
                  <a:lnTo>
                    <a:pt x="2069" y="25642"/>
                  </a:lnTo>
                  <a:lnTo>
                    <a:pt x="1411" y="25642"/>
                  </a:lnTo>
                  <a:lnTo>
                    <a:pt x="1348" y="25611"/>
                  </a:lnTo>
                  <a:lnTo>
                    <a:pt x="1191" y="25454"/>
                  </a:lnTo>
                  <a:lnTo>
                    <a:pt x="1097" y="25297"/>
                  </a:lnTo>
                  <a:lnTo>
                    <a:pt x="1035" y="25140"/>
                  </a:lnTo>
                  <a:lnTo>
                    <a:pt x="1003" y="24952"/>
                  </a:lnTo>
                  <a:lnTo>
                    <a:pt x="1003" y="24733"/>
                  </a:lnTo>
                  <a:lnTo>
                    <a:pt x="1035" y="24545"/>
                  </a:lnTo>
                  <a:lnTo>
                    <a:pt x="1097" y="24325"/>
                  </a:lnTo>
                  <a:lnTo>
                    <a:pt x="1191" y="24137"/>
                  </a:lnTo>
                  <a:lnTo>
                    <a:pt x="1379" y="23730"/>
                  </a:lnTo>
                  <a:lnTo>
                    <a:pt x="1630" y="23354"/>
                  </a:lnTo>
                  <a:lnTo>
                    <a:pt x="2038" y="22727"/>
                  </a:lnTo>
                  <a:lnTo>
                    <a:pt x="2978" y="21316"/>
                  </a:lnTo>
                  <a:lnTo>
                    <a:pt x="3417" y="20627"/>
                  </a:lnTo>
                  <a:lnTo>
                    <a:pt x="3856" y="19906"/>
                  </a:lnTo>
                  <a:lnTo>
                    <a:pt x="4232" y="19185"/>
                  </a:lnTo>
                  <a:lnTo>
                    <a:pt x="4577" y="18432"/>
                  </a:lnTo>
                  <a:lnTo>
                    <a:pt x="4890" y="17680"/>
                  </a:lnTo>
                  <a:lnTo>
                    <a:pt x="5172" y="16896"/>
                  </a:lnTo>
                  <a:lnTo>
                    <a:pt x="5298" y="17147"/>
                  </a:lnTo>
                  <a:lnTo>
                    <a:pt x="5423" y="17398"/>
                  </a:lnTo>
                  <a:lnTo>
                    <a:pt x="5611" y="17617"/>
                  </a:lnTo>
                  <a:lnTo>
                    <a:pt x="5799" y="17805"/>
                  </a:lnTo>
                  <a:lnTo>
                    <a:pt x="6019" y="17993"/>
                  </a:lnTo>
                  <a:lnTo>
                    <a:pt x="6269" y="18150"/>
                  </a:lnTo>
                  <a:lnTo>
                    <a:pt x="6520" y="18276"/>
                  </a:lnTo>
                  <a:lnTo>
                    <a:pt x="6802" y="18401"/>
                  </a:lnTo>
                  <a:lnTo>
                    <a:pt x="7084" y="18495"/>
                  </a:lnTo>
                  <a:lnTo>
                    <a:pt x="7367" y="18589"/>
                  </a:lnTo>
                  <a:lnTo>
                    <a:pt x="7993" y="18714"/>
                  </a:lnTo>
                  <a:lnTo>
                    <a:pt x="8620" y="18777"/>
                  </a:lnTo>
                  <a:lnTo>
                    <a:pt x="9216" y="18808"/>
                  </a:lnTo>
                  <a:lnTo>
                    <a:pt x="9655" y="18808"/>
                  </a:lnTo>
                  <a:lnTo>
                    <a:pt x="10094" y="18777"/>
                  </a:lnTo>
                  <a:lnTo>
                    <a:pt x="10532" y="18714"/>
                  </a:lnTo>
                  <a:lnTo>
                    <a:pt x="10940" y="18589"/>
                  </a:lnTo>
                  <a:lnTo>
                    <a:pt x="11347" y="18464"/>
                  </a:lnTo>
                  <a:lnTo>
                    <a:pt x="11755" y="18276"/>
                  </a:lnTo>
                  <a:lnTo>
                    <a:pt x="12131" y="18056"/>
                  </a:lnTo>
                  <a:lnTo>
                    <a:pt x="12476" y="17774"/>
                  </a:lnTo>
                  <a:lnTo>
                    <a:pt x="12789" y="17492"/>
                  </a:lnTo>
                  <a:lnTo>
                    <a:pt x="13072" y="17178"/>
                  </a:lnTo>
                  <a:lnTo>
                    <a:pt x="13322" y="16865"/>
                  </a:lnTo>
                  <a:lnTo>
                    <a:pt x="13604" y="16552"/>
                  </a:lnTo>
                  <a:lnTo>
                    <a:pt x="13887" y="16301"/>
                  </a:lnTo>
                  <a:lnTo>
                    <a:pt x="14137" y="16081"/>
                  </a:lnTo>
                  <a:lnTo>
                    <a:pt x="14702" y="15674"/>
                  </a:lnTo>
                  <a:lnTo>
                    <a:pt x="15297" y="15329"/>
                  </a:lnTo>
                  <a:lnTo>
                    <a:pt x="15579" y="15141"/>
                  </a:lnTo>
                  <a:lnTo>
                    <a:pt x="15861" y="14922"/>
                  </a:lnTo>
                  <a:lnTo>
                    <a:pt x="16112" y="14671"/>
                  </a:lnTo>
                  <a:lnTo>
                    <a:pt x="16332" y="14420"/>
                  </a:lnTo>
                  <a:lnTo>
                    <a:pt x="16520" y="14169"/>
                  </a:lnTo>
                  <a:lnTo>
                    <a:pt x="16676" y="13887"/>
                  </a:lnTo>
                  <a:lnTo>
                    <a:pt x="16770" y="13574"/>
                  </a:lnTo>
                  <a:lnTo>
                    <a:pt x="16864" y="13260"/>
                  </a:lnTo>
                  <a:lnTo>
                    <a:pt x="16958" y="12947"/>
                  </a:lnTo>
                  <a:lnTo>
                    <a:pt x="16990" y="12602"/>
                  </a:lnTo>
                  <a:lnTo>
                    <a:pt x="17052" y="12132"/>
                  </a:lnTo>
                  <a:lnTo>
                    <a:pt x="17052" y="11661"/>
                  </a:lnTo>
                  <a:lnTo>
                    <a:pt x="17052" y="11160"/>
                  </a:lnTo>
                  <a:lnTo>
                    <a:pt x="17052" y="10690"/>
                  </a:lnTo>
                  <a:lnTo>
                    <a:pt x="17115" y="10345"/>
                  </a:lnTo>
                  <a:lnTo>
                    <a:pt x="17178" y="10063"/>
                  </a:lnTo>
                  <a:lnTo>
                    <a:pt x="17303" y="9781"/>
                  </a:lnTo>
                  <a:lnTo>
                    <a:pt x="17429" y="9499"/>
                  </a:lnTo>
                  <a:lnTo>
                    <a:pt x="17679" y="8966"/>
                  </a:lnTo>
                  <a:lnTo>
                    <a:pt x="17773" y="8684"/>
                  </a:lnTo>
                  <a:lnTo>
                    <a:pt x="17867" y="8370"/>
                  </a:lnTo>
                  <a:lnTo>
                    <a:pt x="17930" y="7963"/>
                  </a:lnTo>
                  <a:lnTo>
                    <a:pt x="17899" y="7618"/>
                  </a:lnTo>
                  <a:lnTo>
                    <a:pt x="17805" y="7273"/>
                  </a:lnTo>
                  <a:lnTo>
                    <a:pt x="17679" y="6928"/>
                  </a:lnTo>
                  <a:lnTo>
                    <a:pt x="17491" y="6646"/>
                  </a:lnTo>
                  <a:lnTo>
                    <a:pt x="17272" y="6364"/>
                  </a:lnTo>
                  <a:lnTo>
                    <a:pt x="17021" y="6145"/>
                  </a:lnTo>
                  <a:lnTo>
                    <a:pt x="16739" y="5925"/>
                  </a:lnTo>
                  <a:lnTo>
                    <a:pt x="16426" y="5706"/>
                  </a:lnTo>
                  <a:lnTo>
                    <a:pt x="16081" y="5549"/>
                  </a:lnTo>
                  <a:lnTo>
                    <a:pt x="15736" y="5392"/>
                  </a:lnTo>
                  <a:lnTo>
                    <a:pt x="15391" y="5267"/>
                  </a:lnTo>
                  <a:lnTo>
                    <a:pt x="15015" y="5173"/>
                  </a:lnTo>
                  <a:lnTo>
                    <a:pt x="14670" y="5110"/>
                  </a:lnTo>
                  <a:lnTo>
                    <a:pt x="14294" y="5079"/>
                  </a:lnTo>
                  <a:lnTo>
                    <a:pt x="13918" y="5079"/>
                  </a:lnTo>
                  <a:lnTo>
                    <a:pt x="13887" y="5110"/>
                  </a:lnTo>
                  <a:lnTo>
                    <a:pt x="13824" y="5204"/>
                  </a:lnTo>
                  <a:lnTo>
                    <a:pt x="13855" y="5298"/>
                  </a:lnTo>
                  <a:lnTo>
                    <a:pt x="13887" y="5330"/>
                  </a:lnTo>
                  <a:lnTo>
                    <a:pt x="13949" y="5361"/>
                  </a:lnTo>
                  <a:lnTo>
                    <a:pt x="14482" y="5518"/>
                  </a:lnTo>
                  <a:lnTo>
                    <a:pt x="15046" y="5768"/>
                  </a:lnTo>
                  <a:lnTo>
                    <a:pt x="15297" y="5894"/>
                  </a:lnTo>
                  <a:lnTo>
                    <a:pt x="15548" y="6051"/>
                  </a:lnTo>
                  <a:lnTo>
                    <a:pt x="15799" y="6207"/>
                  </a:lnTo>
                  <a:lnTo>
                    <a:pt x="16049" y="6395"/>
                  </a:lnTo>
                  <a:lnTo>
                    <a:pt x="16237" y="6615"/>
                  </a:lnTo>
                  <a:lnTo>
                    <a:pt x="16426" y="6834"/>
                  </a:lnTo>
                  <a:lnTo>
                    <a:pt x="16551" y="7054"/>
                  </a:lnTo>
                  <a:lnTo>
                    <a:pt x="16676" y="7336"/>
                  </a:lnTo>
                  <a:lnTo>
                    <a:pt x="16739" y="7618"/>
                  </a:lnTo>
                  <a:lnTo>
                    <a:pt x="16770" y="7931"/>
                  </a:lnTo>
                  <a:lnTo>
                    <a:pt x="16739" y="8245"/>
                  </a:lnTo>
                  <a:lnTo>
                    <a:pt x="16676" y="8590"/>
                  </a:lnTo>
                  <a:lnTo>
                    <a:pt x="16582" y="8872"/>
                  </a:lnTo>
                  <a:lnTo>
                    <a:pt x="16457" y="9154"/>
                  </a:lnTo>
                  <a:lnTo>
                    <a:pt x="16332" y="9436"/>
                  </a:lnTo>
                  <a:lnTo>
                    <a:pt x="16206" y="9718"/>
                  </a:lnTo>
                  <a:lnTo>
                    <a:pt x="16143" y="10031"/>
                  </a:lnTo>
                  <a:lnTo>
                    <a:pt x="16112" y="10376"/>
                  </a:lnTo>
                  <a:lnTo>
                    <a:pt x="16081" y="11003"/>
                  </a:lnTo>
                  <a:lnTo>
                    <a:pt x="16049" y="11630"/>
                  </a:lnTo>
                  <a:lnTo>
                    <a:pt x="16018" y="12194"/>
                  </a:lnTo>
                  <a:lnTo>
                    <a:pt x="15987" y="12508"/>
                  </a:lnTo>
                  <a:lnTo>
                    <a:pt x="15924" y="12790"/>
                  </a:lnTo>
                  <a:lnTo>
                    <a:pt x="15861" y="13072"/>
                  </a:lnTo>
                  <a:lnTo>
                    <a:pt x="15736" y="13323"/>
                  </a:lnTo>
                  <a:lnTo>
                    <a:pt x="15579" y="13605"/>
                  </a:lnTo>
                  <a:lnTo>
                    <a:pt x="15360" y="13887"/>
                  </a:lnTo>
                  <a:lnTo>
                    <a:pt x="15109" y="14138"/>
                  </a:lnTo>
                  <a:lnTo>
                    <a:pt x="14827" y="14389"/>
                  </a:lnTo>
                  <a:lnTo>
                    <a:pt x="14200" y="14827"/>
                  </a:lnTo>
                  <a:lnTo>
                    <a:pt x="13636" y="15266"/>
                  </a:lnTo>
                  <a:lnTo>
                    <a:pt x="13103" y="15737"/>
                  </a:lnTo>
                  <a:lnTo>
                    <a:pt x="12570" y="16301"/>
                  </a:lnTo>
                  <a:lnTo>
                    <a:pt x="12257" y="16583"/>
                  </a:lnTo>
                  <a:lnTo>
                    <a:pt x="11974" y="16865"/>
                  </a:lnTo>
                  <a:lnTo>
                    <a:pt x="11661" y="17084"/>
                  </a:lnTo>
                  <a:lnTo>
                    <a:pt x="11379" y="17304"/>
                  </a:lnTo>
                  <a:lnTo>
                    <a:pt x="11034" y="17492"/>
                  </a:lnTo>
                  <a:lnTo>
                    <a:pt x="10689" y="17649"/>
                  </a:lnTo>
                  <a:lnTo>
                    <a:pt x="10282" y="17743"/>
                  </a:lnTo>
                  <a:lnTo>
                    <a:pt x="9874" y="17805"/>
                  </a:lnTo>
                  <a:lnTo>
                    <a:pt x="9341" y="17868"/>
                  </a:lnTo>
                  <a:lnTo>
                    <a:pt x="8714" y="17837"/>
                  </a:lnTo>
                  <a:lnTo>
                    <a:pt x="8401" y="17837"/>
                  </a:lnTo>
                  <a:lnTo>
                    <a:pt x="8056" y="17774"/>
                  </a:lnTo>
                  <a:lnTo>
                    <a:pt x="7743" y="17711"/>
                  </a:lnTo>
                  <a:lnTo>
                    <a:pt x="7429" y="17617"/>
                  </a:lnTo>
                  <a:lnTo>
                    <a:pt x="7116" y="17492"/>
                  </a:lnTo>
                  <a:lnTo>
                    <a:pt x="6834" y="17335"/>
                  </a:lnTo>
                  <a:lnTo>
                    <a:pt x="6583" y="17178"/>
                  </a:lnTo>
                  <a:lnTo>
                    <a:pt x="6395" y="16959"/>
                  </a:lnTo>
                  <a:lnTo>
                    <a:pt x="6207" y="16708"/>
                  </a:lnTo>
                  <a:lnTo>
                    <a:pt x="6113" y="16426"/>
                  </a:lnTo>
                  <a:lnTo>
                    <a:pt x="6050" y="16113"/>
                  </a:lnTo>
                  <a:lnTo>
                    <a:pt x="6081" y="15737"/>
                  </a:lnTo>
                  <a:lnTo>
                    <a:pt x="6050" y="15580"/>
                  </a:lnTo>
                  <a:lnTo>
                    <a:pt x="5987" y="15454"/>
                  </a:lnTo>
                  <a:lnTo>
                    <a:pt x="5893" y="15360"/>
                  </a:lnTo>
                  <a:lnTo>
                    <a:pt x="5768" y="15298"/>
                  </a:lnTo>
                  <a:lnTo>
                    <a:pt x="5611" y="15266"/>
                  </a:lnTo>
                  <a:lnTo>
                    <a:pt x="5454" y="15298"/>
                  </a:lnTo>
                  <a:lnTo>
                    <a:pt x="5329" y="15360"/>
                  </a:lnTo>
                  <a:lnTo>
                    <a:pt x="5204" y="15454"/>
                  </a:lnTo>
                  <a:lnTo>
                    <a:pt x="5078" y="15454"/>
                  </a:lnTo>
                  <a:lnTo>
                    <a:pt x="4984" y="15486"/>
                  </a:lnTo>
                  <a:lnTo>
                    <a:pt x="4890" y="15548"/>
                  </a:lnTo>
                  <a:lnTo>
                    <a:pt x="4827" y="15674"/>
                  </a:lnTo>
                  <a:lnTo>
                    <a:pt x="4357" y="16865"/>
                  </a:lnTo>
                  <a:lnTo>
                    <a:pt x="3824" y="18025"/>
                  </a:lnTo>
                  <a:lnTo>
                    <a:pt x="3260" y="19153"/>
                  </a:lnTo>
                  <a:lnTo>
                    <a:pt x="2947" y="19717"/>
                  </a:lnTo>
                  <a:lnTo>
                    <a:pt x="2633" y="20282"/>
                  </a:lnTo>
                  <a:lnTo>
                    <a:pt x="2320" y="20752"/>
                  </a:lnTo>
                  <a:lnTo>
                    <a:pt x="2006" y="21191"/>
                  </a:lnTo>
                  <a:lnTo>
                    <a:pt x="1317" y="22100"/>
                  </a:lnTo>
                  <a:lnTo>
                    <a:pt x="972" y="22570"/>
                  </a:lnTo>
                  <a:lnTo>
                    <a:pt x="690" y="23072"/>
                  </a:lnTo>
                  <a:lnTo>
                    <a:pt x="408" y="23542"/>
                  </a:lnTo>
                  <a:lnTo>
                    <a:pt x="220" y="24075"/>
                  </a:lnTo>
                  <a:lnTo>
                    <a:pt x="63" y="24545"/>
                  </a:lnTo>
                  <a:lnTo>
                    <a:pt x="32" y="24827"/>
                  </a:lnTo>
                  <a:lnTo>
                    <a:pt x="0" y="25109"/>
                  </a:lnTo>
                  <a:lnTo>
                    <a:pt x="0" y="25391"/>
                  </a:lnTo>
                  <a:lnTo>
                    <a:pt x="0" y="25642"/>
                  </a:lnTo>
                  <a:lnTo>
                    <a:pt x="94" y="25893"/>
                  </a:lnTo>
                  <a:lnTo>
                    <a:pt x="220" y="26112"/>
                  </a:lnTo>
                  <a:lnTo>
                    <a:pt x="314" y="26238"/>
                  </a:lnTo>
                  <a:lnTo>
                    <a:pt x="439" y="26363"/>
                  </a:lnTo>
                  <a:lnTo>
                    <a:pt x="564" y="26426"/>
                  </a:lnTo>
                  <a:lnTo>
                    <a:pt x="721" y="26520"/>
                  </a:lnTo>
                  <a:lnTo>
                    <a:pt x="1035" y="26614"/>
                  </a:lnTo>
                  <a:lnTo>
                    <a:pt x="1379" y="26676"/>
                  </a:lnTo>
                  <a:lnTo>
                    <a:pt x="1724" y="26739"/>
                  </a:lnTo>
                  <a:lnTo>
                    <a:pt x="2069" y="26833"/>
                  </a:lnTo>
                  <a:lnTo>
                    <a:pt x="2382" y="26927"/>
                  </a:lnTo>
                  <a:lnTo>
                    <a:pt x="2539" y="26990"/>
                  </a:lnTo>
                  <a:lnTo>
                    <a:pt x="2665" y="27084"/>
                  </a:lnTo>
                  <a:lnTo>
                    <a:pt x="2978" y="27335"/>
                  </a:lnTo>
                  <a:lnTo>
                    <a:pt x="3229" y="27585"/>
                  </a:lnTo>
                  <a:lnTo>
                    <a:pt x="3699" y="28087"/>
                  </a:lnTo>
                  <a:lnTo>
                    <a:pt x="3950" y="28338"/>
                  </a:lnTo>
                  <a:lnTo>
                    <a:pt x="4201" y="28588"/>
                  </a:lnTo>
                  <a:lnTo>
                    <a:pt x="4514" y="28808"/>
                  </a:lnTo>
                  <a:lnTo>
                    <a:pt x="4827" y="28996"/>
                  </a:lnTo>
                  <a:lnTo>
                    <a:pt x="5235" y="29153"/>
                  </a:lnTo>
                  <a:lnTo>
                    <a:pt x="5642" y="29278"/>
                  </a:lnTo>
                  <a:lnTo>
                    <a:pt x="6050" y="29403"/>
                  </a:lnTo>
                  <a:lnTo>
                    <a:pt x="6457" y="29466"/>
                  </a:lnTo>
                  <a:lnTo>
                    <a:pt x="6896" y="29498"/>
                  </a:lnTo>
                  <a:lnTo>
                    <a:pt x="7335" y="29529"/>
                  </a:lnTo>
                  <a:lnTo>
                    <a:pt x="7743" y="29498"/>
                  </a:lnTo>
                  <a:lnTo>
                    <a:pt x="8150" y="29466"/>
                  </a:lnTo>
                  <a:lnTo>
                    <a:pt x="8620" y="29372"/>
                  </a:lnTo>
                  <a:lnTo>
                    <a:pt x="9028" y="29278"/>
                  </a:lnTo>
                  <a:lnTo>
                    <a:pt x="9435" y="29121"/>
                  </a:lnTo>
                  <a:lnTo>
                    <a:pt x="9843" y="28965"/>
                  </a:lnTo>
                  <a:lnTo>
                    <a:pt x="10627" y="28588"/>
                  </a:lnTo>
                  <a:lnTo>
                    <a:pt x="11379" y="28150"/>
                  </a:lnTo>
                  <a:lnTo>
                    <a:pt x="12100" y="27773"/>
                  </a:lnTo>
                  <a:lnTo>
                    <a:pt x="12476" y="27617"/>
                  </a:lnTo>
                  <a:lnTo>
                    <a:pt x="12821" y="27460"/>
                  </a:lnTo>
                  <a:lnTo>
                    <a:pt x="13197" y="27366"/>
                  </a:lnTo>
                  <a:lnTo>
                    <a:pt x="13573" y="27272"/>
                  </a:lnTo>
                  <a:lnTo>
                    <a:pt x="13949" y="27209"/>
                  </a:lnTo>
                  <a:lnTo>
                    <a:pt x="14388" y="27147"/>
                  </a:lnTo>
                  <a:lnTo>
                    <a:pt x="14952" y="27147"/>
                  </a:lnTo>
                  <a:lnTo>
                    <a:pt x="15517" y="27115"/>
                  </a:lnTo>
                  <a:lnTo>
                    <a:pt x="16081" y="27084"/>
                  </a:lnTo>
                  <a:lnTo>
                    <a:pt x="16394" y="27053"/>
                  </a:lnTo>
                  <a:lnTo>
                    <a:pt x="16676" y="26990"/>
                  </a:lnTo>
                  <a:lnTo>
                    <a:pt x="17021" y="26864"/>
                  </a:lnTo>
                  <a:lnTo>
                    <a:pt x="17366" y="26739"/>
                  </a:lnTo>
                  <a:lnTo>
                    <a:pt x="17711" y="26551"/>
                  </a:lnTo>
                  <a:lnTo>
                    <a:pt x="18024" y="26363"/>
                  </a:lnTo>
                  <a:lnTo>
                    <a:pt x="18306" y="26143"/>
                  </a:lnTo>
                  <a:lnTo>
                    <a:pt x="18588" y="25924"/>
                  </a:lnTo>
                  <a:lnTo>
                    <a:pt x="18839" y="25642"/>
                  </a:lnTo>
                  <a:lnTo>
                    <a:pt x="19090" y="25391"/>
                  </a:lnTo>
                  <a:lnTo>
                    <a:pt x="19309" y="25109"/>
                  </a:lnTo>
                  <a:lnTo>
                    <a:pt x="19529" y="24796"/>
                  </a:lnTo>
                  <a:lnTo>
                    <a:pt x="19905" y="24169"/>
                  </a:lnTo>
                  <a:lnTo>
                    <a:pt x="20250" y="23510"/>
                  </a:lnTo>
                  <a:lnTo>
                    <a:pt x="20532" y="22821"/>
                  </a:lnTo>
                  <a:lnTo>
                    <a:pt x="20783" y="22194"/>
                  </a:lnTo>
                  <a:lnTo>
                    <a:pt x="21065" y="21598"/>
                  </a:lnTo>
                  <a:lnTo>
                    <a:pt x="21316" y="21065"/>
                  </a:lnTo>
                  <a:lnTo>
                    <a:pt x="21629" y="20564"/>
                  </a:lnTo>
                  <a:lnTo>
                    <a:pt x="21943" y="20094"/>
                  </a:lnTo>
                  <a:lnTo>
                    <a:pt x="22350" y="19655"/>
                  </a:lnTo>
                  <a:lnTo>
                    <a:pt x="22789" y="19216"/>
                  </a:lnTo>
                  <a:lnTo>
                    <a:pt x="23353" y="18808"/>
                  </a:lnTo>
                  <a:lnTo>
                    <a:pt x="23949" y="18370"/>
                  </a:lnTo>
                  <a:lnTo>
                    <a:pt x="24544" y="17931"/>
                  </a:lnTo>
                  <a:lnTo>
                    <a:pt x="24826" y="17680"/>
                  </a:lnTo>
                  <a:lnTo>
                    <a:pt x="25077" y="17398"/>
                  </a:lnTo>
                  <a:lnTo>
                    <a:pt x="25297" y="17116"/>
                  </a:lnTo>
                  <a:lnTo>
                    <a:pt x="25485" y="16802"/>
                  </a:lnTo>
                  <a:lnTo>
                    <a:pt x="25673" y="16395"/>
                  </a:lnTo>
                  <a:lnTo>
                    <a:pt x="25798" y="15987"/>
                  </a:lnTo>
                  <a:lnTo>
                    <a:pt x="25861" y="15548"/>
                  </a:lnTo>
                  <a:lnTo>
                    <a:pt x="25861" y="15141"/>
                  </a:lnTo>
                  <a:lnTo>
                    <a:pt x="25861" y="14263"/>
                  </a:lnTo>
                  <a:lnTo>
                    <a:pt x="25861" y="13386"/>
                  </a:lnTo>
                  <a:lnTo>
                    <a:pt x="25892" y="12853"/>
                  </a:lnTo>
                  <a:lnTo>
                    <a:pt x="26018" y="12320"/>
                  </a:lnTo>
                  <a:lnTo>
                    <a:pt x="26143" y="11787"/>
                  </a:lnTo>
                  <a:lnTo>
                    <a:pt x="26331" y="11285"/>
                  </a:lnTo>
                  <a:lnTo>
                    <a:pt x="26676" y="10282"/>
                  </a:lnTo>
                  <a:lnTo>
                    <a:pt x="26801" y="9749"/>
                  </a:lnTo>
                  <a:lnTo>
                    <a:pt x="26895" y="9216"/>
                  </a:lnTo>
                  <a:lnTo>
                    <a:pt x="26927" y="8840"/>
                  </a:lnTo>
                  <a:lnTo>
                    <a:pt x="26895" y="8496"/>
                  </a:lnTo>
                  <a:lnTo>
                    <a:pt x="26864" y="8151"/>
                  </a:lnTo>
                  <a:lnTo>
                    <a:pt x="26770" y="7806"/>
                  </a:lnTo>
                  <a:lnTo>
                    <a:pt x="26676" y="7492"/>
                  </a:lnTo>
                  <a:lnTo>
                    <a:pt x="26550" y="7179"/>
                  </a:lnTo>
                  <a:lnTo>
                    <a:pt x="26237" y="6521"/>
                  </a:lnTo>
                  <a:lnTo>
                    <a:pt x="25986" y="6051"/>
                  </a:lnTo>
                  <a:lnTo>
                    <a:pt x="25798" y="5580"/>
                  </a:lnTo>
                  <a:lnTo>
                    <a:pt x="25422" y="4577"/>
                  </a:lnTo>
                  <a:lnTo>
                    <a:pt x="25234" y="4076"/>
                  </a:lnTo>
                  <a:lnTo>
                    <a:pt x="25014" y="3574"/>
                  </a:lnTo>
                  <a:lnTo>
                    <a:pt x="24795" y="3104"/>
                  </a:lnTo>
                  <a:lnTo>
                    <a:pt x="24544" y="2634"/>
                  </a:lnTo>
                  <a:lnTo>
                    <a:pt x="24293" y="2289"/>
                  </a:lnTo>
                  <a:lnTo>
                    <a:pt x="24011" y="1944"/>
                  </a:lnTo>
                  <a:lnTo>
                    <a:pt x="23698" y="1631"/>
                  </a:lnTo>
                  <a:lnTo>
                    <a:pt x="23353" y="1349"/>
                  </a:lnTo>
                  <a:lnTo>
                    <a:pt x="23008" y="1098"/>
                  </a:lnTo>
                  <a:lnTo>
                    <a:pt x="22632" y="878"/>
                  </a:lnTo>
                  <a:lnTo>
                    <a:pt x="22256" y="659"/>
                  </a:lnTo>
                  <a:lnTo>
                    <a:pt x="21848" y="502"/>
                  </a:lnTo>
                  <a:lnTo>
                    <a:pt x="21441" y="345"/>
                  </a:lnTo>
                  <a:lnTo>
                    <a:pt x="21002" y="220"/>
                  </a:lnTo>
                  <a:lnTo>
                    <a:pt x="20595" y="126"/>
                  </a:lnTo>
                  <a:lnTo>
                    <a:pt x="20156" y="63"/>
                  </a:lnTo>
                  <a:lnTo>
                    <a:pt x="19717" y="32"/>
                  </a:lnTo>
                  <a:lnTo>
                    <a:pt x="19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h="6365" w="4672">
                  <a:moveTo>
                    <a:pt x="2665" y="1"/>
                  </a:moveTo>
                  <a:lnTo>
                    <a:pt x="2571" y="95"/>
                  </a:lnTo>
                  <a:lnTo>
                    <a:pt x="2540" y="189"/>
                  </a:lnTo>
                  <a:lnTo>
                    <a:pt x="2540" y="252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201"/>
                  </a:lnTo>
                  <a:lnTo>
                    <a:pt x="3511" y="4421"/>
                  </a:lnTo>
                  <a:lnTo>
                    <a:pt x="3417" y="4609"/>
                  </a:lnTo>
                  <a:lnTo>
                    <a:pt x="3292" y="4828"/>
                  </a:lnTo>
                  <a:lnTo>
                    <a:pt x="3135" y="4985"/>
                  </a:lnTo>
                  <a:lnTo>
                    <a:pt x="2979" y="5142"/>
                  </a:lnTo>
                  <a:lnTo>
                    <a:pt x="2790" y="5267"/>
                  </a:lnTo>
                  <a:lnTo>
                    <a:pt x="2602" y="5330"/>
                  </a:lnTo>
                  <a:lnTo>
                    <a:pt x="2352" y="5392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659"/>
                  </a:lnTo>
                  <a:lnTo>
                    <a:pt x="2446" y="565"/>
                  </a:lnTo>
                  <a:lnTo>
                    <a:pt x="2383" y="471"/>
                  </a:lnTo>
                  <a:lnTo>
                    <a:pt x="2289" y="408"/>
                  </a:lnTo>
                  <a:lnTo>
                    <a:pt x="2164" y="377"/>
                  </a:lnTo>
                  <a:lnTo>
                    <a:pt x="2038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32" y="4640"/>
                  </a:lnTo>
                  <a:lnTo>
                    <a:pt x="95" y="4859"/>
                  </a:lnTo>
                  <a:lnTo>
                    <a:pt x="189" y="5079"/>
                  </a:lnTo>
                  <a:lnTo>
                    <a:pt x="283" y="5267"/>
                  </a:lnTo>
                  <a:lnTo>
                    <a:pt x="377" y="5455"/>
                  </a:lnTo>
                  <a:lnTo>
                    <a:pt x="502" y="5643"/>
                  </a:lnTo>
                  <a:lnTo>
                    <a:pt x="659" y="5800"/>
                  </a:lnTo>
                  <a:lnTo>
                    <a:pt x="816" y="5925"/>
                  </a:lnTo>
                  <a:lnTo>
                    <a:pt x="1004" y="6051"/>
                  </a:lnTo>
                  <a:lnTo>
                    <a:pt x="1192" y="6145"/>
                  </a:lnTo>
                  <a:lnTo>
                    <a:pt x="1380" y="6239"/>
                  </a:lnTo>
                  <a:lnTo>
                    <a:pt x="1568" y="6301"/>
                  </a:lnTo>
                  <a:lnTo>
                    <a:pt x="1787" y="6364"/>
                  </a:lnTo>
                  <a:lnTo>
                    <a:pt x="2258" y="6364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h="5706" w="4985">
                  <a:moveTo>
                    <a:pt x="1160" y="0"/>
                  </a:moveTo>
                  <a:lnTo>
                    <a:pt x="909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448" y="4483"/>
                  </a:lnTo>
                  <a:lnTo>
                    <a:pt x="3291" y="4608"/>
                  </a:lnTo>
                  <a:lnTo>
                    <a:pt x="3103" y="4702"/>
                  </a:lnTo>
                  <a:lnTo>
                    <a:pt x="2978" y="4765"/>
                  </a:lnTo>
                  <a:lnTo>
                    <a:pt x="2821" y="4796"/>
                  </a:lnTo>
                  <a:lnTo>
                    <a:pt x="2539" y="4796"/>
                  </a:lnTo>
                  <a:lnTo>
                    <a:pt x="2414" y="4734"/>
                  </a:lnTo>
                  <a:lnTo>
                    <a:pt x="2288" y="4671"/>
                  </a:lnTo>
                  <a:lnTo>
                    <a:pt x="2194" y="4577"/>
                  </a:lnTo>
                  <a:lnTo>
                    <a:pt x="1975" y="4358"/>
                  </a:lnTo>
                  <a:lnTo>
                    <a:pt x="1787" y="4044"/>
                  </a:lnTo>
                  <a:lnTo>
                    <a:pt x="1630" y="3699"/>
                  </a:lnTo>
                  <a:lnTo>
                    <a:pt x="1473" y="3292"/>
                  </a:lnTo>
                  <a:lnTo>
                    <a:pt x="1348" y="2884"/>
                  </a:lnTo>
                  <a:lnTo>
                    <a:pt x="1129" y="2069"/>
                  </a:lnTo>
                  <a:lnTo>
                    <a:pt x="878" y="878"/>
                  </a:lnTo>
                  <a:lnTo>
                    <a:pt x="878" y="784"/>
                  </a:lnTo>
                  <a:lnTo>
                    <a:pt x="815" y="721"/>
                  </a:lnTo>
                  <a:lnTo>
                    <a:pt x="721" y="627"/>
                  </a:lnTo>
                  <a:lnTo>
                    <a:pt x="564" y="565"/>
                  </a:lnTo>
                  <a:lnTo>
                    <a:pt x="408" y="565"/>
                  </a:lnTo>
                  <a:lnTo>
                    <a:pt x="251" y="596"/>
                  </a:lnTo>
                  <a:lnTo>
                    <a:pt x="126" y="690"/>
                  </a:lnTo>
                  <a:lnTo>
                    <a:pt x="31" y="815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36" y="5267"/>
                  </a:lnTo>
                  <a:lnTo>
                    <a:pt x="1724" y="5392"/>
                  </a:lnTo>
                  <a:lnTo>
                    <a:pt x="1912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27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577"/>
                  </a:lnTo>
                  <a:lnTo>
                    <a:pt x="4765" y="4358"/>
                  </a:lnTo>
                  <a:lnTo>
                    <a:pt x="4859" y="4138"/>
                  </a:lnTo>
                  <a:lnTo>
                    <a:pt x="4921" y="3919"/>
                  </a:lnTo>
                  <a:lnTo>
                    <a:pt x="4984" y="3699"/>
                  </a:lnTo>
                  <a:lnTo>
                    <a:pt x="4984" y="3480"/>
                  </a:lnTo>
                  <a:lnTo>
                    <a:pt x="4984" y="3229"/>
                  </a:lnTo>
                  <a:lnTo>
                    <a:pt x="4953" y="3010"/>
                  </a:lnTo>
                  <a:lnTo>
                    <a:pt x="4890" y="2790"/>
                  </a:lnTo>
                  <a:lnTo>
                    <a:pt x="4827" y="2571"/>
                  </a:lnTo>
                  <a:lnTo>
                    <a:pt x="4733" y="2351"/>
                  </a:lnTo>
                  <a:lnTo>
                    <a:pt x="4483" y="1944"/>
                  </a:lnTo>
                  <a:lnTo>
                    <a:pt x="4169" y="1536"/>
                  </a:lnTo>
                  <a:lnTo>
                    <a:pt x="3824" y="1192"/>
                  </a:lnTo>
                  <a:lnTo>
                    <a:pt x="3448" y="847"/>
                  </a:lnTo>
                  <a:lnTo>
                    <a:pt x="3009" y="565"/>
                  </a:lnTo>
                  <a:lnTo>
                    <a:pt x="2539" y="345"/>
                  </a:lnTo>
                  <a:lnTo>
                    <a:pt x="2100" y="157"/>
                  </a:lnTo>
                  <a:lnTo>
                    <a:pt x="1630" y="63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h="4860" w="6020">
                  <a:moveTo>
                    <a:pt x="2446" y="0"/>
                  </a:moveTo>
                  <a:lnTo>
                    <a:pt x="1944" y="32"/>
                  </a:lnTo>
                  <a:lnTo>
                    <a:pt x="1474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879" y="878"/>
                  </a:lnTo>
                  <a:lnTo>
                    <a:pt x="3198" y="878"/>
                  </a:lnTo>
                  <a:lnTo>
                    <a:pt x="3512" y="941"/>
                  </a:lnTo>
                  <a:lnTo>
                    <a:pt x="3825" y="1003"/>
                  </a:lnTo>
                  <a:lnTo>
                    <a:pt x="4107" y="1097"/>
                  </a:lnTo>
                  <a:lnTo>
                    <a:pt x="4358" y="1254"/>
                  </a:lnTo>
                  <a:lnTo>
                    <a:pt x="4577" y="1442"/>
                  </a:lnTo>
                  <a:lnTo>
                    <a:pt x="4766" y="1662"/>
                  </a:lnTo>
                  <a:lnTo>
                    <a:pt x="4891" y="1944"/>
                  </a:lnTo>
                  <a:lnTo>
                    <a:pt x="4985" y="2289"/>
                  </a:lnTo>
                  <a:lnTo>
                    <a:pt x="4985" y="2539"/>
                  </a:lnTo>
                  <a:lnTo>
                    <a:pt x="4985" y="2759"/>
                  </a:lnTo>
                  <a:lnTo>
                    <a:pt x="4922" y="2947"/>
                  </a:lnTo>
                  <a:lnTo>
                    <a:pt x="4860" y="3135"/>
                  </a:lnTo>
                  <a:lnTo>
                    <a:pt x="4734" y="3292"/>
                  </a:lnTo>
                  <a:lnTo>
                    <a:pt x="4609" y="3448"/>
                  </a:lnTo>
                  <a:lnTo>
                    <a:pt x="4483" y="3543"/>
                  </a:lnTo>
                  <a:lnTo>
                    <a:pt x="4327" y="3668"/>
                  </a:lnTo>
                  <a:lnTo>
                    <a:pt x="4139" y="3731"/>
                  </a:lnTo>
                  <a:lnTo>
                    <a:pt x="3951" y="3793"/>
                  </a:lnTo>
                  <a:lnTo>
                    <a:pt x="3762" y="3825"/>
                  </a:lnTo>
                  <a:lnTo>
                    <a:pt x="3574" y="3856"/>
                  </a:lnTo>
                  <a:lnTo>
                    <a:pt x="3355" y="3825"/>
                  </a:lnTo>
                  <a:lnTo>
                    <a:pt x="3167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659" y="1380"/>
                  </a:lnTo>
                  <a:lnTo>
                    <a:pt x="502" y="1317"/>
                  </a:lnTo>
                  <a:lnTo>
                    <a:pt x="346" y="1317"/>
                  </a:lnTo>
                  <a:lnTo>
                    <a:pt x="220" y="1380"/>
                  </a:lnTo>
                  <a:lnTo>
                    <a:pt x="95" y="1474"/>
                  </a:lnTo>
                  <a:lnTo>
                    <a:pt x="1" y="1599"/>
                  </a:lnTo>
                  <a:lnTo>
                    <a:pt x="1" y="1756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3198" y="4859"/>
                  </a:lnTo>
                  <a:lnTo>
                    <a:pt x="3856" y="4859"/>
                  </a:lnTo>
                  <a:lnTo>
                    <a:pt x="4295" y="4765"/>
                  </a:lnTo>
                  <a:lnTo>
                    <a:pt x="4671" y="4608"/>
                  </a:lnTo>
                  <a:lnTo>
                    <a:pt x="4860" y="4483"/>
                  </a:lnTo>
                  <a:lnTo>
                    <a:pt x="5048" y="4358"/>
                  </a:lnTo>
                  <a:lnTo>
                    <a:pt x="5204" y="4232"/>
                  </a:lnTo>
                  <a:lnTo>
                    <a:pt x="5361" y="4075"/>
                  </a:lnTo>
                  <a:lnTo>
                    <a:pt x="5486" y="3919"/>
                  </a:lnTo>
                  <a:lnTo>
                    <a:pt x="5612" y="3731"/>
                  </a:lnTo>
                  <a:lnTo>
                    <a:pt x="5737" y="3543"/>
                  </a:lnTo>
                  <a:lnTo>
                    <a:pt x="5831" y="3323"/>
                  </a:lnTo>
                  <a:lnTo>
                    <a:pt x="5925" y="3041"/>
                  </a:lnTo>
                  <a:lnTo>
                    <a:pt x="5988" y="2759"/>
                  </a:lnTo>
                  <a:lnTo>
                    <a:pt x="6019" y="2508"/>
                  </a:lnTo>
                  <a:lnTo>
                    <a:pt x="6019" y="2257"/>
                  </a:lnTo>
                  <a:lnTo>
                    <a:pt x="6019" y="2038"/>
                  </a:lnTo>
                  <a:lnTo>
                    <a:pt x="5957" y="1818"/>
                  </a:lnTo>
                  <a:lnTo>
                    <a:pt x="5894" y="1599"/>
                  </a:lnTo>
                  <a:lnTo>
                    <a:pt x="5800" y="1411"/>
                  </a:lnTo>
                  <a:lnTo>
                    <a:pt x="5675" y="1254"/>
                  </a:lnTo>
                  <a:lnTo>
                    <a:pt x="5549" y="1066"/>
                  </a:lnTo>
                  <a:lnTo>
                    <a:pt x="5392" y="941"/>
                  </a:lnTo>
                  <a:lnTo>
                    <a:pt x="5236" y="784"/>
                  </a:lnTo>
                  <a:lnTo>
                    <a:pt x="4860" y="533"/>
                  </a:lnTo>
                  <a:lnTo>
                    <a:pt x="4421" y="345"/>
                  </a:lnTo>
                  <a:lnTo>
                    <a:pt x="3951" y="188"/>
                  </a:lnTo>
                  <a:lnTo>
                    <a:pt x="3480" y="94"/>
                  </a:lnTo>
                  <a:lnTo>
                    <a:pt x="2979" y="3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h="3762" w="5204">
                  <a:moveTo>
                    <a:pt x="3166" y="0"/>
                  </a:moveTo>
                  <a:lnTo>
                    <a:pt x="2790" y="32"/>
                  </a:lnTo>
                  <a:lnTo>
                    <a:pt x="2414" y="157"/>
                  </a:lnTo>
                  <a:lnTo>
                    <a:pt x="2006" y="314"/>
                  </a:lnTo>
                  <a:lnTo>
                    <a:pt x="1661" y="502"/>
                  </a:lnTo>
                  <a:lnTo>
                    <a:pt x="1317" y="721"/>
                  </a:lnTo>
                  <a:lnTo>
                    <a:pt x="972" y="941"/>
                  </a:lnTo>
                  <a:lnTo>
                    <a:pt x="690" y="1223"/>
                  </a:lnTo>
                  <a:lnTo>
                    <a:pt x="408" y="1505"/>
                  </a:lnTo>
                  <a:lnTo>
                    <a:pt x="188" y="1787"/>
                  </a:lnTo>
                  <a:lnTo>
                    <a:pt x="31" y="2069"/>
                  </a:lnTo>
                  <a:lnTo>
                    <a:pt x="0" y="2163"/>
                  </a:lnTo>
                  <a:lnTo>
                    <a:pt x="0" y="2226"/>
                  </a:lnTo>
                  <a:lnTo>
                    <a:pt x="31" y="2320"/>
                  </a:lnTo>
                  <a:lnTo>
                    <a:pt x="94" y="2351"/>
                  </a:lnTo>
                  <a:lnTo>
                    <a:pt x="157" y="2383"/>
                  </a:lnTo>
                  <a:lnTo>
                    <a:pt x="220" y="2414"/>
                  </a:lnTo>
                  <a:lnTo>
                    <a:pt x="314" y="2383"/>
                  </a:lnTo>
                  <a:lnTo>
                    <a:pt x="376" y="2351"/>
                  </a:lnTo>
                  <a:lnTo>
                    <a:pt x="690" y="2069"/>
                  </a:lnTo>
                  <a:lnTo>
                    <a:pt x="1129" y="1756"/>
                  </a:lnTo>
                  <a:lnTo>
                    <a:pt x="1661" y="1411"/>
                  </a:lnTo>
                  <a:lnTo>
                    <a:pt x="1944" y="1254"/>
                  </a:lnTo>
                  <a:lnTo>
                    <a:pt x="2226" y="1129"/>
                  </a:lnTo>
                  <a:lnTo>
                    <a:pt x="2508" y="1035"/>
                  </a:lnTo>
                  <a:lnTo>
                    <a:pt x="2790" y="941"/>
                  </a:lnTo>
                  <a:lnTo>
                    <a:pt x="3072" y="909"/>
                  </a:lnTo>
                  <a:lnTo>
                    <a:pt x="3323" y="909"/>
                  </a:lnTo>
                  <a:lnTo>
                    <a:pt x="3542" y="972"/>
                  </a:lnTo>
                  <a:lnTo>
                    <a:pt x="3762" y="1066"/>
                  </a:lnTo>
                  <a:lnTo>
                    <a:pt x="3918" y="1254"/>
                  </a:lnTo>
                  <a:lnTo>
                    <a:pt x="4044" y="1474"/>
                  </a:lnTo>
                  <a:lnTo>
                    <a:pt x="4138" y="1756"/>
                  </a:lnTo>
                  <a:lnTo>
                    <a:pt x="4138" y="1881"/>
                  </a:lnTo>
                  <a:lnTo>
                    <a:pt x="4106" y="1975"/>
                  </a:lnTo>
                  <a:lnTo>
                    <a:pt x="4044" y="2163"/>
                  </a:lnTo>
                  <a:lnTo>
                    <a:pt x="3918" y="2320"/>
                  </a:lnTo>
                  <a:lnTo>
                    <a:pt x="3730" y="2445"/>
                  </a:lnTo>
                  <a:lnTo>
                    <a:pt x="3511" y="2540"/>
                  </a:lnTo>
                  <a:lnTo>
                    <a:pt x="3260" y="2602"/>
                  </a:lnTo>
                  <a:lnTo>
                    <a:pt x="2978" y="2665"/>
                  </a:lnTo>
                  <a:lnTo>
                    <a:pt x="2351" y="2728"/>
                  </a:lnTo>
                  <a:lnTo>
                    <a:pt x="1756" y="2759"/>
                  </a:lnTo>
                  <a:lnTo>
                    <a:pt x="1223" y="2759"/>
                  </a:lnTo>
                  <a:lnTo>
                    <a:pt x="846" y="2822"/>
                  </a:lnTo>
                  <a:lnTo>
                    <a:pt x="721" y="2884"/>
                  </a:lnTo>
                  <a:lnTo>
                    <a:pt x="627" y="2978"/>
                  </a:lnTo>
                  <a:lnTo>
                    <a:pt x="596" y="3072"/>
                  </a:lnTo>
                  <a:lnTo>
                    <a:pt x="564" y="3198"/>
                  </a:lnTo>
                  <a:lnTo>
                    <a:pt x="596" y="3323"/>
                  </a:lnTo>
                  <a:lnTo>
                    <a:pt x="658" y="3449"/>
                  </a:lnTo>
                  <a:lnTo>
                    <a:pt x="721" y="3543"/>
                  </a:lnTo>
                  <a:lnTo>
                    <a:pt x="846" y="3605"/>
                  </a:lnTo>
                  <a:lnTo>
                    <a:pt x="1160" y="3668"/>
                  </a:lnTo>
                  <a:lnTo>
                    <a:pt x="1505" y="3731"/>
                  </a:lnTo>
                  <a:lnTo>
                    <a:pt x="1912" y="3762"/>
                  </a:lnTo>
                  <a:lnTo>
                    <a:pt x="2320" y="3762"/>
                  </a:lnTo>
                  <a:lnTo>
                    <a:pt x="2727" y="3699"/>
                  </a:lnTo>
                  <a:lnTo>
                    <a:pt x="3135" y="3637"/>
                  </a:lnTo>
                  <a:lnTo>
                    <a:pt x="3542" y="3543"/>
                  </a:lnTo>
                  <a:lnTo>
                    <a:pt x="3918" y="3386"/>
                  </a:lnTo>
                  <a:lnTo>
                    <a:pt x="4295" y="3229"/>
                  </a:lnTo>
                  <a:lnTo>
                    <a:pt x="4608" y="3010"/>
                  </a:lnTo>
                  <a:lnTo>
                    <a:pt x="4859" y="2790"/>
                  </a:lnTo>
                  <a:lnTo>
                    <a:pt x="4953" y="2634"/>
                  </a:lnTo>
                  <a:lnTo>
                    <a:pt x="5047" y="2508"/>
                  </a:lnTo>
                  <a:lnTo>
                    <a:pt x="5110" y="2351"/>
                  </a:lnTo>
                  <a:lnTo>
                    <a:pt x="5172" y="2195"/>
                  </a:lnTo>
                  <a:lnTo>
                    <a:pt x="5204" y="2007"/>
                  </a:lnTo>
                  <a:lnTo>
                    <a:pt x="5204" y="1850"/>
                  </a:lnTo>
                  <a:lnTo>
                    <a:pt x="5204" y="1662"/>
                  </a:lnTo>
                  <a:lnTo>
                    <a:pt x="5172" y="1442"/>
                  </a:lnTo>
                  <a:lnTo>
                    <a:pt x="5078" y="1254"/>
                  </a:lnTo>
                  <a:lnTo>
                    <a:pt x="4984" y="1035"/>
                  </a:lnTo>
                  <a:lnTo>
                    <a:pt x="4890" y="815"/>
                  </a:lnTo>
                  <a:lnTo>
                    <a:pt x="4765" y="659"/>
                  </a:lnTo>
                  <a:lnTo>
                    <a:pt x="4639" y="502"/>
                  </a:lnTo>
                  <a:lnTo>
                    <a:pt x="4514" y="377"/>
                  </a:lnTo>
                  <a:lnTo>
                    <a:pt x="4357" y="283"/>
                  </a:lnTo>
                  <a:lnTo>
                    <a:pt x="4201" y="189"/>
                  </a:lnTo>
                  <a:lnTo>
                    <a:pt x="4044" y="94"/>
                  </a:lnTo>
                  <a:lnTo>
                    <a:pt x="3887" y="63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h="2132" w="1850">
                  <a:moveTo>
                    <a:pt x="188" y="0"/>
                  </a:moveTo>
                  <a:lnTo>
                    <a:pt x="126" y="31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63" y="345"/>
                  </a:lnTo>
                  <a:lnTo>
                    <a:pt x="251" y="564"/>
                  </a:lnTo>
                  <a:lnTo>
                    <a:pt x="408" y="815"/>
                  </a:lnTo>
                  <a:lnTo>
                    <a:pt x="752" y="1348"/>
                  </a:lnTo>
                  <a:lnTo>
                    <a:pt x="878" y="1567"/>
                  </a:lnTo>
                  <a:lnTo>
                    <a:pt x="1035" y="1756"/>
                  </a:lnTo>
                  <a:lnTo>
                    <a:pt x="1191" y="1944"/>
                  </a:lnTo>
                  <a:lnTo>
                    <a:pt x="1379" y="2100"/>
                  </a:lnTo>
                  <a:lnTo>
                    <a:pt x="1473" y="2132"/>
                  </a:lnTo>
                  <a:lnTo>
                    <a:pt x="1662" y="2132"/>
                  </a:lnTo>
                  <a:lnTo>
                    <a:pt x="1724" y="2069"/>
                  </a:lnTo>
                  <a:lnTo>
                    <a:pt x="1787" y="2006"/>
                  </a:lnTo>
                  <a:lnTo>
                    <a:pt x="1818" y="1912"/>
                  </a:lnTo>
                  <a:lnTo>
                    <a:pt x="1850" y="1850"/>
                  </a:lnTo>
                  <a:lnTo>
                    <a:pt x="1850" y="1756"/>
                  </a:lnTo>
                  <a:lnTo>
                    <a:pt x="1756" y="1473"/>
                  </a:lnTo>
                  <a:lnTo>
                    <a:pt x="1630" y="1254"/>
                  </a:lnTo>
                  <a:lnTo>
                    <a:pt x="1442" y="1035"/>
                  </a:lnTo>
                  <a:lnTo>
                    <a:pt x="1254" y="846"/>
                  </a:lnTo>
                  <a:lnTo>
                    <a:pt x="784" y="439"/>
                  </a:lnTo>
                  <a:lnTo>
                    <a:pt x="345" y="6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h="1819" w="1349">
                  <a:moveTo>
                    <a:pt x="345" y="0"/>
                  </a:moveTo>
                  <a:lnTo>
                    <a:pt x="251" y="32"/>
                  </a:lnTo>
                  <a:lnTo>
                    <a:pt x="157" y="94"/>
                  </a:lnTo>
                  <a:lnTo>
                    <a:pt x="94" y="188"/>
                  </a:lnTo>
                  <a:lnTo>
                    <a:pt x="32" y="314"/>
                  </a:lnTo>
                  <a:lnTo>
                    <a:pt x="0" y="439"/>
                  </a:lnTo>
                  <a:lnTo>
                    <a:pt x="0" y="564"/>
                  </a:lnTo>
                  <a:lnTo>
                    <a:pt x="32" y="815"/>
                  </a:lnTo>
                  <a:lnTo>
                    <a:pt x="157" y="1066"/>
                  </a:lnTo>
                  <a:lnTo>
                    <a:pt x="283" y="1317"/>
                  </a:lnTo>
                  <a:lnTo>
                    <a:pt x="471" y="1536"/>
                  </a:lnTo>
                  <a:lnTo>
                    <a:pt x="690" y="1693"/>
                  </a:lnTo>
                  <a:lnTo>
                    <a:pt x="878" y="1818"/>
                  </a:lnTo>
                  <a:lnTo>
                    <a:pt x="1035" y="1818"/>
                  </a:lnTo>
                  <a:lnTo>
                    <a:pt x="1129" y="1787"/>
                  </a:lnTo>
                  <a:lnTo>
                    <a:pt x="1192" y="1756"/>
                  </a:lnTo>
                  <a:lnTo>
                    <a:pt x="1254" y="1693"/>
                  </a:lnTo>
                  <a:lnTo>
                    <a:pt x="1317" y="1630"/>
                  </a:lnTo>
                  <a:lnTo>
                    <a:pt x="1348" y="1536"/>
                  </a:lnTo>
                  <a:lnTo>
                    <a:pt x="1348" y="1473"/>
                  </a:lnTo>
                  <a:lnTo>
                    <a:pt x="1286" y="1160"/>
                  </a:lnTo>
                  <a:lnTo>
                    <a:pt x="1160" y="878"/>
                  </a:lnTo>
                  <a:lnTo>
                    <a:pt x="1004" y="627"/>
                  </a:lnTo>
                  <a:lnTo>
                    <a:pt x="815" y="376"/>
                  </a:lnTo>
                  <a:lnTo>
                    <a:pt x="721" y="220"/>
                  </a:lnTo>
                  <a:lnTo>
                    <a:pt x="533" y="63"/>
                  </a:lnTo>
                  <a:lnTo>
                    <a:pt x="439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h="1788" w="879">
                  <a:moveTo>
                    <a:pt x="189" y="1"/>
                  </a:moveTo>
                  <a:lnTo>
                    <a:pt x="95" y="64"/>
                  </a:lnTo>
                  <a:lnTo>
                    <a:pt x="32" y="126"/>
                  </a:lnTo>
                  <a:lnTo>
                    <a:pt x="1" y="220"/>
                  </a:lnTo>
                  <a:lnTo>
                    <a:pt x="1" y="346"/>
                  </a:lnTo>
                  <a:lnTo>
                    <a:pt x="32" y="691"/>
                  </a:lnTo>
                  <a:lnTo>
                    <a:pt x="126" y="1004"/>
                  </a:lnTo>
                  <a:lnTo>
                    <a:pt x="220" y="1349"/>
                  </a:lnTo>
                  <a:lnTo>
                    <a:pt x="346" y="1662"/>
                  </a:lnTo>
                  <a:lnTo>
                    <a:pt x="440" y="1756"/>
                  </a:lnTo>
                  <a:lnTo>
                    <a:pt x="502" y="1788"/>
                  </a:lnTo>
                  <a:lnTo>
                    <a:pt x="722" y="1788"/>
                  </a:lnTo>
                  <a:lnTo>
                    <a:pt x="784" y="1725"/>
                  </a:lnTo>
                  <a:lnTo>
                    <a:pt x="847" y="1631"/>
                  </a:lnTo>
                  <a:lnTo>
                    <a:pt x="878" y="1537"/>
                  </a:lnTo>
                  <a:lnTo>
                    <a:pt x="878" y="1443"/>
                  </a:lnTo>
                  <a:lnTo>
                    <a:pt x="784" y="1129"/>
                  </a:lnTo>
                  <a:lnTo>
                    <a:pt x="690" y="816"/>
                  </a:lnTo>
                  <a:lnTo>
                    <a:pt x="502" y="189"/>
                  </a:lnTo>
                  <a:lnTo>
                    <a:pt x="440" y="95"/>
                  </a:lnTo>
                  <a:lnTo>
                    <a:pt x="377" y="3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h="1819" w="2352">
                  <a:moveTo>
                    <a:pt x="220" y="0"/>
                  </a:moveTo>
                  <a:lnTo>
                    <a:pt x="126" y="63"/>
                  </a:lnTo>
                  <a:lnTo>
                    <a:pt x="63" y="125"/>
                  </a:lnTo>
                  <a:lnTo>
                    <a:pt x="0" y="219"/>
                  </a:lnTo>
                  <a:lnTo>
                    <a:pt x="0" y="345"/>
                  </a:lnTo>
                  <a:lnTo>
                    <a:pt x="0" y="470"/>
                  </a:lnTo>
                  <a:lnTo>
                    <a:pt x="63" y="564"/>
                  </a:lnTo>
                  <a:lnTo>
                    <a:pt x="408" y="940"/>
                  </a:lnTo>
                  <a:lnTo>
                    <a:pt x="564" y="1128"/>
                  </a:lnTo>
                  <a:lnTo>
                    <a:pt x="753" y="1285"/>
                  </a:lnTo>
                  <a:lnTo>
                    <a:pt x="972" y="1473"/>
                  </a:lnTo>
                  <a:lnTo>
                    <a:pt x="1223" y="1630"/>
                  </a:lnTo>
                  <a:lnTo>
                    <a:pt x="1474" y="1724"/>
                  </a:lnTo>
                  <a:lnTo>
                    <a:pt x="1756" y="1818"/>
                  </a:lnTo>
                  <a:lnTo>
                    <a:pt x="1912" y="1818"/>
                  </a:lnTo>
                  <a:lnTo>
                    <a:pt x="2069" y="1787"/>
                  </a:lnTo>
                  <a:lnTo>
                    <a:pt x="2163" y="1693"/>
                  </a:lnTo>
                  <a:lnTo>
                    <a:pt x="2289" y="1599"/>
                  </a:lnTo>
                  <a:lnTo>
                    <a:pt x="2320" y="1473"/>
                  </a:lnTo>
                  <a:lnTo>
                    <a:pt x="2351" y="1348"/>
                  </a:lnTo>
                  <a:lnTo>
                    <a:pt x="2320" y="1191"/>
                  </a:lnTo>
                  <a:lnTo>
                    <a:pt x="2194" y="1066"/>
                  </a:lnTo>
                  <a:lnTo>
                    <a:pt x="2006" y="909"/>
                  </a:lnTo>
                  <a:lnTo>
                    <a:pt x="1787" y="784"/>
                  </a:lnTo>
                  <a:lnTo>
                    <a:pt x="1348" y="533"/>
                  </a:lnTo>
                  <a:lnTo>
                    <a:pt x="909" y="313"/>
                  </a:lnTo>
                  <a:lnTo>
                    <a:pt x="659" y="188"/>
                  </a:lnTo>
                  <a:lnTo>
                    <a:pt x="439" y="63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h="1381" w="2540">
                  <a:moveTo>
                    <a:pt x="283" y="1"/>
                  </a:moveTo>
                  <a:lnTo>
                    <a:pt x="189" y="32"/>
                  </a:lnTo>
                  <a:lnTo>
                    <a:pt x="95" y="95"/>
                  </a:lnTo>
                  <a:lnTo>
                    <a:pt x="32" y="158"/>
                  </a:lnTo>
                  <a:lnTo>
                    <a:pt x="0" y="252"/>
                  </a:lnTo>
                  <a:lnTo>
                    <a:pt x="0" y="346"/>
                  </a:lnTo>
                  <a:lnTo>
                    <a:pt x="32" y="440"/>
                  </a:lnTo>
                  <a:lnTo>
                    <a:pt x="95" y="534"/>
                  </a:lnTo>
                  <a:lnTo>
                    <a:pt x="565" y="878"/>
                  </a:lnTo>
                  <a:lnTo>
                    <a:pt x="815" y="1035"/>
                  </a:lnTo>
                  <a:lnTo>
                    <a:pt x="1098" y="1192"/>
                  </a:lnTo>
                  <a:lnTo>
                    <a:pt x="1348" y="1286"/>
                  </a:lnTo>
                  <a:lnTo>
                    <a:pt x="1630" y="1349"/>
                  </a:lnTo>
                  <a:lnTo>
                    <a:pt x="1944" y="1380"/>
                  </a:lnTo>
                  <a:lnTo>
                    <a:pt x="2226" y="1380"/>
                  </a:lnTo>
                  <a:lnTo>
                    <a:pt x="2351" y="1317"/>
                  </a:lnTo>
                  <a:lnTo>
                    <a:pt x="2477" y="1255"/>
                  </a:lnTo>
                  <a:lnTo>
                    <a:pt x="2540" y="1129"/>
                  </a:lnTo>
                  <a:lnTo>
                    <a:pt x="2540" y="1004"/>
                  </a:lnTo>
                  <a:lnTo>
                    <a:pt x="2540" y="878"/>
                  </a:lnTo>
                  <a:lnTo>
                    <a:pt x="2508" y="722"/>
                  </a:lnTo>
                  <a:lnTo>
                    <a:pt x="2445" y="628"/>
                  </a:lnTo>
                  <a:lnTo>
                    <a:pt x="2320" y="534"/>
                  </a:lnTo>
                  <a:lnTo>
                    <a:pt x="2132" y="408"/>
                  </a:lnTo>
                  <a:lnTo>
                    <a:pt x="1881" y="314"/>
                  </a:lnTo>
                  <a:lnTo>
                    <a:pt x="1380" y="189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h="941" w="1067">
                  <a:moveTo>
                    <a:pt x="408" y="0"/>
                  </a:moveTo>
                  <a:lnTo>
                    <a:pt x="252" y="32"/>
                  </a:lnTo>
                  <a:lnTo>
                    <a:pt x="126" y="126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502"/>
                  </a:lnTo>
                  <a:lnTo>
                    <a:pt x="32" y="627"/>
                  </a:lnTo>
                  <a:lnTo>
                    <a:pt x="189" y="753"/>
                  </a:lnTo>
                  <a:lnTo>
                    <a:pt x="440" y="878"/>
                  </a:lnTo>
                  <a:lnTo>
                    <a:pt x="534" y="941"/>
                  </a:lnTo>
                  <a:lnTo>
                    <a:pt x="628" y="941"/>
                  </a:lnTo>
                  <a:lnTo>
                    <a:pt x="784" y="909"/>
                  </a:lnTo>
                  <a:lnTo>
                    <a:pt x="910" y="847"/>
                  </a:lnTo>
                  <a:lnTo>
                    <a:pt x="1004" y="721"/>
                  </a:lnTo>
                  <a:lnTo>
                    <a:pt x="1067" y="565"/>
                  </a:lnTo>
                  <a:lnTo>
                    <a:pt x="1067" y="408"/>
                  </a:lnTo>
                  <a:lnTo>
                    <a:pt x="1035" y="345"/>
                  </a:lnTo>
                  <a:lnTo>
                    <a:pt x="1004" y="283"/>
                  </a:lnTo>
                  <a:lnTo>
                    <a:pt x="941" y="220"/>
                  </a:lnTo>
                  <a:lnTo>
                    <a:pt x="879" y="188"/>
                  </a:lnTo>
                  <a:lnTo>
                    <a:pt x="565" y="6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h="20282" w="3418">
                  <a:moveTo>
                    <a:pt x="3198" y="0"/>
                  </a:moveTo>
                  <a:lnTo>
                    <a:pt x="3135" y="32"/>
                  </a:lnTo>
                  <a:lnTo>
                    <a:pt x="3073" y="63"/>
                  </a:lnTo>
                  <a:lnTo>
                    <a:pt x="3010" y="126"/>
                  </a:lnTo>
                  <a:lnTo>
                    <a:pt x="2696" y="690"/>
                  </a:lnTo>
                  <a:lnTo>
                    <a:pt x="2414" y="1254"/>
                  </a:lnTo>
                  <a:lnTo>
                    <a:pt x="1881" y="2414"/>
                  </a:lnTo>
                  <a:lnTo>
                    <a:pt x="1411" y="3605"/>
                  </a:lnTo>
                  <a:lnTo>
                    <a:pt x="1004" y="4828"/>
                  </a:lnTo>
                  <a:lnTo>
                    <a:pt x="690" y="6082"/>
                  </a:lnTo>
                  <a:lnTo>
                    <a:pt x="408" y="7335"/>
                  </a:lnTo>
                  <a:lnTo>
                    <a:pt x="220" y="8589"/>
                  </a:lnTo>
                  <a:lnTo>
                    <a:pt x="95" y="9874"/>
                  </a:lnTo>
                  <a:lnTo>
                    <a:pt x="1" y="11160"/>
                  </a:lnTo>
                  <a:lnTo>
                    <a:pt x="1" y="12445"/>
                  </a:lnTo>
                  <a:lnTo>
                    <a:pt x="63" y="13730"/>
                  </a:lnTo>
                  <a:lnTo>
                    <a:pt x="189" y="15015"/>
                  </a:lnTo>
                  <a:lnTo>
                    <a:pt x="377" y="16269"/>
                  </a:lnTo>
                  <a:lnTo>
                    <a:pt x="628" y="17523"/>
                  </a:lnTo>
                  <a:lnTo>
                    <a:pt x="972" y="18777"/>
                  </a:lnTo>
                  <a:lnTo>
                    <a:pt x="1348" y="19999"/>
                  </a:lnTo>
                  <a:lnTo>
                    <a:pt x="1411" y="20156"/>
                  </a:lnTo>
                  <a:lnTo>
                    <a:pt x="1537" y="20250"/>
                  </a:lnTo>
                  <a:lnTo>
                    <a:pt x="1693" y="20281"/>
                  </a:lnTo>
                  <a:lnTo>
                    <a:pt x="1819" y="20250"/>
                  </a:lnTo>
                  <a:lnTo>
                    <a:pt x="1975" y="20219"/>
                  </a:lnTo>
                  <a:lnTo>
                    <a:pt x="2069" y="20093"/>
                  </a:lnTo>
                  <a:lnTo>
                    <a:pt x="2101" y="19968"/>
                  </a:lnTo>
                  <a:lnTo>
                    <a:pt x="2101" y="19780"/>
                  </a:lnTo>
                  <a:lnTo>
                    <a:pt x="1819" y="18557"/>
                  </a:lnTo>
                  <a:lnTo>
                    <a:pt x="1599" y="17304"/>
                  </a:lnTo>
                  <a:lnTo>
                    <a:pt x="1411" y="16081"/>
                  </a:lnTo>
                  <a:lnTo>
                    <a:pt x="1286" y="14827"/>
                  </a:lnTo>
                  <a:lnTo>
                    <a:pt x="1192" y="13605"/>
                  </a:lnTo>
                  <a:lnTo>
                    <a:pt x="1160" y="12382"/>
                  </a:lnTo>
                  <a:lnTo>
                    <a:pt x="1192" y="11160"/>
                  </a:lnTo>
                  <a:lnTo>
                    <a:pt x="1254" y="9937"/>
                  </a:lnTo>
                  <a:lnTo>
                    <a:pt x="1380" y="8715"/>
                  </a:lnTo>
                  <a:lnTo>
                    <a:pt x="1537" y="7524"/>
                  </a:lnTo>
                  <a:lnTo>
                    <a:pt x="1725" y="6301"/>
                  </a:lnTo>
                  <a:lnTo>
                    <a:pt x="1975" y="5078"/>
                  </a:lnTo>
                  <a:lnTo>
                    <a:pt x="2258" y="3887"/>
                  </a:lnTo>
                  <a:lnTo>
                    <a:pt x="2602" y="2696"/>
                  </a:lnTo>
                  <a:lnTo>
                    <a:pt x="2978" y="1474"/>
                  </a:lnTo>
                  <a:lnTo>
                    <a:pt x="3386" y="283"/>
                  </a:lnTo>
                  <a:lnTo>
                    <a:pt x="3417" y="188"/>
                  </a:lnTo>
                  <a:lnTo>
                    <a:pt x="3386" y="126"/>
                  </a:lnTo>
                  <a:lnTo>
                    <a:pt x="3323" y="63"/>
                  </a:lnTo>
                  <a:lnTo>
                    <a:pt x="3261" y="32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h="9750" w="11442">
                  <a:moveTo>
                    <a:pt x="126" y="0"/>
                  </a:moveTo>
                  <a:lnTo>
                    <a:pt x="63" y="32"/>
                  </a:lnTo>
                  <a:lnTo>
                    <a:pt x="0" y="94"/>
                  </a:lnTo>
                  <a:lnTo>
                    <a:pt x="0" y="157"/>
                  </a:lnTo>
                  <a:lnTo>
                    <a:pt x="0" y="220"/>
                  </a:lnTo>
                  <a:lnTo>
                    <a:pt x="345" y="1097"/>
                  </a:lnTo>
                  <a:lnTo>
                    <a:pt x="753" y="1912"/>
                  </a:lnTo>
                  <a:lnTo>
                    <a:pt x="1223" y="2728"/>
                  </a:lnTo>
                  <a:lnTo>
                    <a:pt x="1756" y="3511"/>
                  </a:lnTo>
                  <a:lnTo>
                    <a:pt x="2320" y="4263"/>
                  </a:lnTo>
                  <a:lnTo>
                    <a:pt x="2947" y="4984"/>
                  </a:lnTo>
                  <a:lnTo>
                    <a:pt x="3605" y="5674"/>
                  </a:lnTo>
                  <a:lnTo>
                    <a:pt x="4295" y="6301"/>
                  </a:lnTo>
                  <a:lnTo>
                    <a:pt x="5047" y="6928"/>
                  </a:lnTo>
                  <a:lnTo>
                    <a:pt x="5799" y="7461"/>
                  </a:lnTo>
                  <a:lnTo>
                    <a:pt x="6614" y="7994"/>
                  </a:lnTo>
                  <a:lnTo>
                    <a:pt x="7429" y="8464"/>
                  </a:lnTo>
                  <a:lnTo>
                    <a:pt x="8276" y="8871"/>
                  </a:lnTo>
                  <a:lnTo>
                    <a:pt x="9153" y="9216"/>
                  </a:lnTo>
                  <a:lnTo>
                    <a:pt x="10031" y="9498"/>
                  </a:lnTo>
                  <a:lnTo>
                    <a:pt x="10909" y="9749"/>
                  </a:lnTo>
                  <a:lnTo>
                    <a:pt x="11065" y="9749"/>
                  </a:lnTo>
                  <a:lnTo>
                    <a:pt x="11191" y="9686"/>
                  </a:lnTo>
                  <a:lnTo>
                    <a:pt x="11316" y="9592"/>
                  </a:lnTo>
                  <a:lnTo>
                    <a:pt x="11379" y="9467"/>
                  </a:lnTo>
                  <a:lnTo>
                    <a:pt x="11442" y="9342"/>
                  </a:lnTo>
                  <a:lnTo>
                    <a:pt x="11410" y="9216"/>
                  </a:lnTo>
                  <a:lnTo>
                    <a:pt x="11348" y="9091"/>
                  </a:lnTo>
                  <a:lnTo>
                    <a:pt x="11222" y="9028"/>
                  </a:lnTo>
                  <a:lnTo>
                    <a:pt x="10376" y="8621"/>
                  </a:lnTo>
                  <a:lnTo>
                    <a:pt x="9529" y="8213"/>
                  </a:lnTo>
                  <a:lnTo>
                    <a:pt x="8746" y="7806"/>
                  </a:lnTo>
                  <a:lnTo>
                    <a:pt x="7962" y="7367"/>
                  </a:lnTo>
                  <a:lnTo>
                    <a:pt x="7241" y="6897"/>
                  </a:lnTo>
                  <a:lnTo>
                    <a:pt x="6520" y="6395"/>
                  </a:lnTo>
                  <a:lnTo>
                    <a:pt x="5799" y="5893"/>
                  </a:lnTo>
                  <a:lnTo>
                    <a:pt x="5141" y="5361"/>
                  </a:lnTo>
                  <a:lnTo>
                    <a:pt x="4483" y="4796"/>
                  </a:lnTo>
                  <a:lnTo>
                    <a:pt x="3856" y="4201"/>
                  </a:lnTo>
                  <a:lnTo>
                    <a:pt x="3229" y="3605"/>
                  </a:lnTo>
                  <a:lnTo>
                    <a:pt x="2633" y="2947"/>
                  </a:lnTo>
                  <a:lnTo>
                    <a:pt x="2038" y="2289"/>
                  </a:lnTo>
                  <a:lnTo>
                    <a:pt x="1473" y="1568"/>
                  </a:lnTo>
                  <a:lnTo>
                    <a:pt x="909" y="847"/>
                  </a:lnTo>
                  <a:lnTo>
                    <a:pt x="376" y="63"/>
                  </a:lnTo>
                  <a:lnTo>
                    <a:pt x="314" y="3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h="38651" w="23511">
                  <a:moveTo>
                    <a:pt x="19341" y="2257"/>
                  </a:moveTo>
                  <a:lnTo>
                    <a:pt x="19780" y="3511"/>
                  </a:lnTo>
                  <a:lnTo>
                    <a:pt x="20156" y="4765"/>
                  </a:lnTo>
                  <a:lnTo>
                    <a:pt x="20501" y="6019"/>
                  </a:lnTo>
                  <a:lnTo>
                    <a:pt x="20783" y="7335"/>
                  </a:lnTo>
                  <a:lnTo>
                    <a:pt x="21003" y="8621"/>
                  </a:lnTo>
                  <a:lnTo>
                    <a:pt x="21191" y="9969"/>
                  </a:lnTo>
                  <a:lnTo>
                    <a:pt x="21316" y="11285"/>
                  </a:lnTo>
                  <a:lnTo>
                    <a:pt x="21379" y="12602"/>
                  </a:lnTo>
                  <a:lnTo>
                    <a:pt x="21410" y="13949"/>
                  </a:lnTo>
                  <a:lnTo>
                    <a:pt x="21379" y="15266"/>
                  </a:lnTo>
                  <a:lnTo>
                    <a:pt x="21285" y="16583"/>
                  </a:lnTo>
                  <a:lnTo>
                    <a:pt x="21159" y="17899"/>
                  </a:lnTo>
                  <a:lnTo>
                    <a:pt x="20971" y="19184"/>
                  </a:lnTo>
                  <a:lnTo>
                    <a:pt x="20689" y="20470"/>
                  </a:lnTo>
                  <a:lnTo>
                    <a:pt x="20376" y="21723"/>
                  </a:lnTo>
                  <a:lnTo>
                    <a:pt x="20031" y="22977"/>
                  </a:lnTo>
                  <a:lnTo>
                    <a:pt x="19592" y="24168"/>
                  </a:lnTo>
                  <a:lnTo>
                    <a:pt x="19091" y="25360"/>
                  </a:lnTo>
                  <a:lnTo>
                    <a:pt x="18558" y="26488"/>
                  </a:lnTo>
                  <a:lnTo>
                    <a:pt x="17962" y="27585"/>
                  </a:lnTo>
                  <a:lnTo>
                    <a:pt x="17617" y="28118"/>
                  </a:lnTo>
                  <a:lnTo>
                    <a:pt x="17272" y="28651"/>
                  </a:lnTo>
                  <a:lnTo>
                    <a:pt x="16928" y="29152"/>
                  </a:lnTo>
                  <a:lnTo>
                    <a:pt x="16551" y="29654"/>
                  </a:lnTo>
                  <a:lnTo>
                    <a:pt x="16144" y="30156"/>
                  </a:lnTo>
                  <a:lnTo>
                    <a:pt x="15768" y="30626"/>
                  </a:lnTo>
                  <a:lnTo>
                    <a:pt x="15329" y="31096"/>
                  </a:lnTo>
                  <a:lnTo>
                    <a:pt x="14890" y="31535"/>
                  </a:lnTo>
                  <a:lnTo>
                    <a:pt x="14451" y="31974"/>
                  </a:lnTo>
                  <a:lnTo>
                    <a:pt x="13981" y="32381"/>
                  </a:lnTo>
                  <a:lnTo>
                    <a:pt x="13480" y="32789"/>
                  </a:lnTo>
                  <a:lnTo>
                    <a:pt x="12978" y="33196"/>
                  </a:lnTo>
                  <a:lnTo>
                    <a:pt x="12476" y="33541"/>
                  </a:lnTo>
                  <a:lnTo>
                    <a:pt x="11944" y="33917"/>
                  </a:lnTo>
                  <a:lnTo>
                    <a:pt x="11379" y="34262"/>
                  </a:lnTo>
                  <a:lnTo>
                    <a:pt x="10815" y="34575"/>
                  </a:lnTo>
                  <a:lnTo>
                    <a:pt x="10220" y="34889"/>
                  </a:lnTo>
                  <a:lnTo>
                    <a:pt x="9624" y="35171"/>
                  </a:lnTo>
                  <a:lnTo>
                    <a:pt x="8997" y="35453"/>
                  </a:lnTo>
                  <a:lnTo>
                    <a:pt x="8370" y="35704"/>
                  </a:lnTo>
                  <a:lnTo>
                    <a:pt x="7712" y="35923"/>
                  </a:lnTo>
                  <a:lnTo>
                    <a:pt x="7054" y="36143"/>
                  </a:lnTo>
                  <a:lnTo>
                    <a:pt x="6364" y="36331"/>
                  </a:lnTo>
                  <a:lnTo>
                    <a:pt x="5674" y="36487"/>
                  </a:lnTo>
                  <a:lnTo>
                    <a:pt x="6615" y="33854"/>
                  </a:lnTo>
                  <a:lnTo>
                    <a:pt x="7586" y="31221"/>
                  </a:lnTo>
                  <a:lnTo>
                    <a:pt x="8778" y="30594"/>
                  </a:lnTo>
                  <a:lnTo>
                    <a:pt x="9937" y="29967"/>
                  </a:lnTo>
                  <a:lnTo>
                    <a:pt x="12257" y="28651"/>
                  </a:lnTo>
                  <a:lnTo>
                    <a:pt x="14577" y="27303"/>
                  </a:lnTo>
                  <a:lnTo>
                    <a:pt x="16865" y="25924"/>
                  </a:lnTo>
                  <a:lnTo>
                    <a:pt x="16959" y="25830"/>
                  </a:lnTo>
                  <a:lnTo>
                    <a:pt x="17053" y="25736"/>
                  </a:lnTo>
                  <a:lnTo>
                    <a:pt x="17116" y="25610"/>
                  </a:lnTo>
                  <a:lnTo>
                    <a:pt x="17147" y="25516"/>
                  </a:lnTo>
                  <a:lnTo>
                    <a:pt x="17147" y="25391"/>
                  </a:lnTo>
                  <a:lnTo>
                    <a:pt x="17147" y="25266"/>
                  </a:lnTo>
                  <a:lnTo>
                    <a:pt x="17116" y="25171"/>
                  </a:lnTo>
                  <a:lnTo>
                    <a:pt x="17053" y="25046"/>
                  </a:lnTo>
                  <a:lnTo>
                    <a:pt x="16990" y="24952"/>
                  </a:lnTo>
                  <a:lnTo>
                    <a:pt x="16928" y="24889"/>
                  </a:lnTo>
                  <a:lnTo>
                    <a:pt x="16834" y="24795"/>
                  </a:lnTo>
                  <a:lnTo>
                    <a:pt x="16708" y="24764"/>
                  </a:lnTo>
                  <a:lnTo>
                    <a:pt x="16614" y="24733"/>
                  </a:lnTo>
                  <a:lnTo>
                    <a:pt x="16489" y="24733"/>
                  </a:lnTo>
                  <a:lnTo>
                    <a:pt x="16363" y="24764"/>
                  </a:lnTo>
                  <a:lnTo>
                    <a:pt x="16238" y="24827"/>
                  </a:lnTo>
                  <a:lnTo>
                    <a:pt x="14295" y="25955"/>
                  </a:lnTo>
                  <a:lnTo>
                    <a:pt x="12320" y="27052"/>
                  </a:lnTo>
                  <a:lnTo>
                    <a:pt x="8370" y="29215"/>
                  </a:lnTo>
                  <a:lnTo>
                    <a:pt x="8840" y="27993"/>
                  </a:lnTo>
                  <a:lnTo>
                    <a:pt x="9342" y="26801"/>
                  </a:lnTo>
                  <a:lnTo>
                    <a:pt x="9875" y="25610"/>
                  </a:lnTo>
                  <a:lnTo>
                    <a:pt x="10439" y="24419"/>
                  </a:lnTo>
                  <a:lnTo>
                    <a:pt x="11035" y="23259"/>
                  </a:lnTo>
                  <a:lnTo>
                    <a:pt x="11630" y="22100"/>
                  </a:lnTo>
                  <a:lnTo>
                    <a:pt x="12288" y="20940"/>
                  </a:lnTo>
                  <a:lnTo>
                    <a:pt x="12978" y="19811"/>
                  </a:lnTo>
                  <a:lnTo>
                    <a:pt x="14389" y="19122"/>
                  </a:lnTo>
                  <a:lnTo>
                    <a:pt x="15799" y="18401"/>
                  </a:lnTo>
                  <a:lnTo>
                    <a:pt x="17178" y="17648"/>
                  </a:lnTo>
                  <a:lnTo>
                    <a:pt x="18558" y="16896"/>
                  </a:lnTo>
                  <a:lnTo>
                    <a:pt x="18652" y="16802"/>
                  </a:lnTo>
                  <a:lnTo>
                    <a:pt x="18746" y="16708"/>
                  </a:lnTo>
                  <a:lnTo>
                    <a:pt x="18808" y="16583"/>
                  </a:lnTo>
                  <a:lnTo>
                    <a:pt x="18840" y="16457"/>
                  </a:lnTo>
                  <a:lnTo>
                    <a:pt x="18871" y="16363"/>
                  </a:lnTo>
                  <a:lnTo>
                    <a:pt x="18840" y="16238"/>
                  </a:lnTo>
                  <a:lnTo>
                    <a:pt x="18808" y="16112"/>
                  </a:lnTo>
                  <a:lnTo>
                    <a:pt x="18777" y="16018"/>
                  </a:lnTo>
                  <a:lnTo>
                    <a:pt x="18714" y="15924"/>
                  </a:lnTo>
                  <a:lnTo>
                    <a:pt x="18620" y="15830"/>
                  </a:lnTo>
                  <a:lnTo>
                    <a:pt x="18526" y="15768"/>
                  </a:lnTo>
                  <a:lnTo>
                    <a:pt x="18432" y="15705"/>
                  </a:lnTo>
                  <a:lnTo>
                    <a:pt x="18307" y="15674"/>
                  </a:lnTo>
                  <a:lnTo>
                    <a:pt x="18181" y="15674"/>
                  </a:lnTo>
                  <a:lnTo>
                    <a:pt x="18056" y="15705"/>
                  </a:lnTo>
                  <a:lnTo>
                    <a:pt x="17931" y="15768"/>
                  </a:lnTo>
                  <a:lnTo>
                    <a:pt x="16144" y="16739"/>
                  </a:lnTo>
                  <a:lnTo>
                    <a:pt x="14326" y="17680"/>
                  </a:lnTo>
                  <a:lnTo>
                    <a:pt x="15141" y="16332"/>
                  </a:lnTo>
                  <a:lnTo>
                    <a:pt x="15517" y="15674"/>
                  </a:lnTo>
                  <a:lnTo>
                    <a:pt x="15893" y="14984"/>
                  </a:lnTo>
                  <a:lnTo>
                    <a:pt x="16238" y="14294"/>
                  </a:lnTo>
                  <a:lnTo>
                    <a:pt x="16551" y="13605"/>
                  </a:lnTo>
                  <a:lnTo>
                    <a:pt x="16834" y="12915"/>
                  </a:lnTo>
                  <a:lnTo>
                    <a:pt x="17116" y="12194"/>
                  </a:lnTo>
                  <a:lnTo>
                    <a:pt x="17335" y="11473"/>
                  </a:lnTo>
                  <a:lnTo>
                    <a:pt x="17492" y="10752"/>
                  </a:lnTo>
                  <a:lnTo>
                    <a:pt x="17649" y="10031"/>
                  </a:lnTo>
                  <a:lnTo>
                    <a:pt x="17743" y="9279"/>
                  </a:lnTo>
                  <a:lnTo>
                    <a:pt x="17774" y="8495"/>
                  </a:lnTo>
                  <a:lnTo>
                    <a:pt x="17743" y="7712"/>
                  </a:lnTo>
                  <a:lnTo>
                    <a:pt x="17680" y="6928"/>
                  </a:lnTo>
                  <a:lnTo>
                    <a:pt x="17555" y="6113"/>
                  </a:lnTo>
                  <a:lnTo>
                    <a:pt x="17523" y="6019"/>
                  </a:lnTo>
                  <a:lnTo>
                    <a:pt x="17461" y="5988"/>
                  </a:lnTo>
                  <a:lnTo>
                    <a:pt x="17398" y="5956"/>
                  </a:lnTo>
                  <a:lnTo>
                    <a:pt x="17304" y="5956"/>
                  </a:lnTo>
                  <a:lnTo>
                    <a:pt x="17241" y="5988"/>
                  </a:lnTo>
                  <a:lnTo>
                    <a:pt x="17178" y="6019"/>
                  </a:lnTo>
                  <a:lnTo>
                    <a:pt x="17116" y="6082"/>
                  </a:lnTo>
                  <a:lnTo>
                    <a:pt x="17084" y="6176"/>
                  </a:lnTo>
                  <a:lnTo>
                    <a:pt x="16990" y="7053"/>
                  </a:lnTo>
                  <a:lnTo>
                    <a:pt x="16865" y="7868"/>
                  </a:lnTo>
                  <a:lnTo>
                    <a:pt x="16677" y="8715"/>
                  </a:lnTo>
                  <a:lnTo>
                    <a:pt x="16426" y="9530"/>
                  </a:lnTo>
                  <a:lnTo>
                    <a:pt x="16175" y="10313"/>
                  </a:lnTo>
                  <a:lnTo>
                    <a:pt x="15893" y="11066"/>
                  </a:lnTo>
                  <a:lnTo>
                    <a:pt x="15580" y="11849"/>
                  </a:lnTo>
                  <a:lnTo>
                    <a:pt x="15235" y="12570"/>
                  </a:lnTo>
                  <a:lnTo>
                    <a:pt x="14859" y="13323"/>
                  </a:lnTo>
                  <a:lnTo>
                    <a:pt x="14483" y="14044"/>
                  </a:lnTo>
                  <a:lnTo>
                    <a:pt x="13636" y="15485"/>
                  </a:lnTo>
                  <a:lnTo>
                    <a:pt x="12759" y="16896"/>
                  </a:lnTo>
                  <a:lnTo>
                    <a:pt x="11881" y="18307"/>
                  </a:lnTo>
                  <a:lnTo>
                    <a:pt x="11505" y="16395"/>
                  </a:lnTo>
                  <a:lnTo>
                    <a:pt x="11066" y="14514"/>
                  </a:lnTo>
                  <a:lnTo>
                    <a:pt x="10815" y="13573"/>
                  </a:lnTo>
                  <a:lnTo>
                    <a:pt x="10533" y="12664"/>
                  </a:lnTo>
                  <a:lnTo>
                    <a:pt x="10251" y="11755"/>
                  </a:lnTo>
                  <a:lnTo>
                    <a:pt x="9906" y="10846"/>
                  </a:lnTo>
                  <a:lnTo>
                    <a:pt x="9875" y="10752"/>
                  </a:lnTo>
                  <a:lnTo>
                    <a:pt x="9781" y="10689"/>
                  </a:lnTo>
                  <a:lnTo>
                    <a:pt x="9718" y="10658"/>
                  </a:lnTo>
                  <a:lnTo>
                    <a:pt x="9624" y="10658"/>
                  </a:lnTo>
                  <a:lnTo>
                    <a:pt x="9530" y="10689"/>
                  </a:lnTo>
                  <a:lnTo>
                    <a:pt x="9467" y="10721"/>
                  </a:lnTo>
                  <a:lnTo>
                    <a:pt x="9436" y="10784"/>
                  </a:lnTo>
                  <a:lnTo>
                    <a:pt x="9405" y="10878"/>
                  </a:lnTo>
                  <a:lnTo>
                    <a:pt x="9467" y="12037"/>
                  </a:lnTo>
                  <a:lnTo>
                    <a:pt x="9593" y="13166"/>
                  </a:lnTo>
                  <a:lnTo>
                    <a:pt x="9749" y="14294"/>
                  </a:lnTo>
                  <a:lnTo>
                    <a:pt x="9937" y="15454"/>
                  </a:lnTo>
                  <a:lnTo>
                    <a:pt x="10157" y="16551"/>
                  </a:lnTo>
                  <a:lnTo>
                    <a:pt x="10376" y="17680"/>
                  </a:lnTo>
                  <a:lnTo>
                    <a:pt x="10846" y="19937"/>
                  </a:lnTo>
                  <a:lnTo>
                    <a:pt x="10000" y="21347"/>
                  </a:lnTo>
                  <a:lnTo>
                    <a:pt x="9624" y="22037"/>
                  </a:lnTo>
                  <a:lnTo>
                    <a:pt x="9216" y="22789"/>
                  </a:lnTo>
                  <a:lnTo>
                    <a:pt x="8495" y="24231"/>
                  </a:lnTo>
                  <a:lnTo>
                    <a:pt x="7806" y="25704"/>
                  </a:lnTo>
                  <a:lnTo>
                    <a:pt x="7148" y="27209"/>
                  </a:lnTo>
                  <a:lnTo>
                    <a:pt x="6552" y="28745"/>
                  </a:lnTo>
                  <a:lnTo>
                    <a:pt x="6050" y="26457"/>
                  </a:lnTo>
                  <a:lnTo>
                    <a:pt x="5486" y="24200"/>
                  </a:lnTo>
                  <a:lnTo>
                    <a:pt x="5204" y="23071"/>
                  </a:lnTo>
                  <a:lnTo>
                    <a:pt x="4859" y="21943"/>
                  </a:lnTo>
                  <a:lnTo>
                    <a:pt x="4515" y="20846"/>
                  </a:lnTo>
                  <a:lnTo>
                    <a:pt x="4107" y="19780"/>
                  </a:lnTo>
                  <a:lnTo>
                    <a:pt x="4044" y="19655"/>
                  </a:lnTo>
                  <a:lnTo>
                    <a:pt x="3919" y="19560"/>
                  </a:lnTo>
                  <a:lnTo>
                    <a:pt x="3825" y="19529"/>
                  </a:lnTo>
                  <a:lnTo>
                    <a:pt x="3574" y="19529"/>
                  </a:lnTo>
                  <a:lnTo>
                    <a:pt x="3480" y="19592"/>
                  </a:lnTo>
                  <a:lnTo>
                    <a:pt x="3417" y="19717"/>
                  </a:lnTo>
                  <a:lnTo>
                    <a:pt x="3417" y="19843"/>
                  </a:lnTo>
                  <a:lnTo>
                    <a:pt x="3543" y="21253"/>
                  </a:lnTo>
                  <a:lnTo>
                    <a:pt x="3762" y="22664"/>
                  </a:lnTo>
                  <a:lnTo>
                    <a:pt x="4044" y="24074"/>
                  </a:lnTo>
                  <a:lnTo>
                    <a:pt x="4358" y="25485"/>
                  </a:lnTo>
                  <a:lnTo>
                    <a:pt x="5016" y="28275"/>
                  </a:lnTo>
                  <a:lnTo>
                    <a:pt x="5674" y="31065"/>
                  </a:lnTo>
                  <a:lnTo>
                    <a:pt x="5204" y="32444"/>
                  </a:lnTo>
                  <a:lnTo>
                    <a:pt x="4765" y="33854"/>
                  </a:lnTo>
                  <a:lnTo>
                    <a:pt x="3919" y="36613"/>
                  </a:lnTo>
                  <a:lnTo>
                    <a:pt x="3386" y="35296"/>
                  </a:lnTo>
                  <a:lnTo>
                    <a:pt x="2947" y="33980"/>
                  </a:lnTo>
                  <a:lnTo>
                    <a:pt x="2602" y="32632"/>
                  </a:lnTo>
                  <a:lnTo>
                    <a:pt x="2289" y="31284"/>
                  </a:lnTo>
                  <a:lnTo>
                    <a:pt x="2195" y="30594"/>
                  </a:lnTo>
                  <a:lnTo>
                    <a:pt x="2070" y="29905"/>
                  </a:lnTo>
                  <a:lnTo>
                    <a:pt x="2007" y="29246"/>
                  </a:lnTo>
                  <a:lnTo>
                    <a:pt x="1944" y="28557"/>
                  </a:lnTo>
                  <a:lnTo>
                    <a:pt x="1913" y="27867"/>
                  </a:lnTo>
                  <a:lnTo>
                    <a:pt x="1881" y="27209"/>
                  </a:lnTo>
                  <a:lnTo>
                    <a:pt x="1881" y="26519"/>
                  </a:lnTo>
                  <a:lnTo>
                    <a:pt x="1913" y="25830"/>
                  </a:lnTo>
                  <a:lnTo>
                    <a:pt x="1944" y="25171"/>
                  </a:lnTo>
                  <a:lnTo>
                    <a:pt x="2007" y="24482"/>
                  </a:lnTo>
                  <a:lnTo>
                    <a:pt x="2101" y="23824"/>
                  </a:lnTo>
                  <a:lnTo>
                    <a:pt x="2195" y="23134"/>
                  </a:lnTo>
                  <a:lnTo>
                    <a:pt x="2320" y="22476"/>
                  </a:lnTo>
                  <a:lnTo>
                    <a:pt x="2477" y="21786"/>
                  </a:lnTo>
                  <a:lnTo>
                    <a:pt x="2665" y="21128"/>
                  </a:lnTo>
                  <a:lnTo>
                    <a:pt x="2853" y="20470"/>
                  </a:lnTo>
                  <a:lnTo>
                    <a:pt x="3073" y="19811"/>
                  </a:lnTo>
                  <a:lnTo>
                    <a:pt x="3292" y="19184"/>
                  </a:lnTo>
                  <a:lnTo>
                    <a:pt x="3574" y="18526"/>
                  </a:lnTo>
                  <a:lnTo>
                    <a:pt x="3856" y="17868"/>
                  </a:lnTo>
                  <a:lnTo>
                    <a:pt x="4170" y="17241"/>
                  </a:lnTo>
                  <a:lnTo>
                    <a:pt x="4483" y="16614"/>
                  </a:lnTo>
                  <a:lnTo>
                    <a:pt x="4859" y="15987"/>
                  </a:lnTo>
                  <a:lnTo>
                    <a:pt x="5235" y="15360"/>
                  </a:lnTo>
                  <a:lnTo>
                    <a:pt x="5580" y="14859"/>
                  </a:lnTo>
                  <a:lnTo>
                    <a:pt x="5925" y="14326"/>
                  </a:lnTo>
                  <a:lnTo>
                    <a:pt x="6301" y="13855"/>
                  </a:lnTo>
                  <a:lnTo>
                    <a:pt x="6709" y="13354"/>
                  </a:lnTo>
                  <a:lnTo>
                    <a:pt x="7492" y="12445"/>
                  </a:lnTo>
                  <a:lnTo>
                    <a:pt x="8339" y="11567"/>
                  </a:lnTo>
                  <a:lnTo>
                    <a:pt x="9216" y="10752"/>
                  </a:lnTo>
                  <a:lnTo>
                    <a:pt x="10125" y="9969"/>
                  </a:lnTo>
                  <a:lnTo>
                    <a:pt x="11066" y="9185"/>
                  </a:lnTo>
                  <a:lnTo>
                    <a:pt x="12006" y="8464"/>
                  </a:lnTo>
                  <a:lnTo>
                    <a:pt x="13887" y="6991"/>
                  </a:lnTo>
                  <a:lnTo>
                    <a:pt x="15799" y="5517"/>
                  </a:lnTo>
                  <a:lnTo>
                    <a:pt x="16708" y="4734"/>
                  </a:lnTo>
                  <a:lnTo>
                    <a:pt x="17617" y="3950"/>
                  </a:lnTo>
                  <a:lnTo>
                    <a:pt x="18495" y="3135"/>
                  </a:lnTo>
                  <a:lnTo>
                    <a:pt x="19341" y="2257"/>
                  </a:lnTo>
                  <a:close/>
                  <a:moveTo>
                    <a:pt x="19561" y="0"/>
                  </a:moveTo>
                  <a:lnTo>
                    <a:pt x="19373" y="32"/>
                  </a:lnTo>
                  <a:lnTo>
                    <a:pt x="19216" y="94"/>
                  </a:lnTo>
                  <a:lnTo>
                    <a:pt x="19059" y="220"/>
                  </a:lnTo>
                  <a:lnTo>
                    <a:pt x="18526" y="815"/>
                  </a:lnTo>
                  <a:lnTo>
                    <a:pt x="17962" y="1411"/>
                  </a:lnTo>
                  <a:lnTo>
                    <a:pt x="17366" y="1975"/>
                  </a:lnTo>
                  <a:lnTo>
                    <a:pt x="16771" y="2508"/>
                  </a:lnTo>
                  <a:lnTo>
                    <a:pt x="16144" y="3010"/>
                  </a:lnTo>
                  <a:lnTo>
                    <a:pt x="15486" y="3511"/>
                  </a:lnTo>
                  <a:lnTo>
                    <a:pt x="14200" y="4452"/>
                  </a:lnTo>
                  <a:lnTo>
                    <a:pt x="11536" y="6332"/>
                  </a:lnTo>
                  <a:lnTo>
                    <a:pt x="10220" y="7273"/>
                  </a:lnTo>
                  <a:lnTo>
                    <a:pt x="9593" y="7774"/>
                  </a:lnTo>
                  <a:lnTo>
                    <a:pt x="8966" y="8307"/>
                  </a:lnTo>
                  <a:lnTo>
                    <a:pt x="8401" y="8777"/>
                  </a:lnTo>
                  <a:lnTo>
                    <a:pt x="7869" y="9279"/>
                  </a:lnTo>
                  <a:lnTo>
                    <a:pt x="7336" y="9812"/>
                  </a:lnTo>
                  <a:lnTo>
                    <a:pt x="6834" y="10345"/>
                  </a:lnTo>
                  <a:lnTo>
                    <a:pt x="6333" y="10878"/>
                  </a:lnTo>
                  <a:lnTo>
                    <a:pt x="5862" y="11410"/>
                  </a:lnTo>
                  <a:lnTo>
                    <a:pt x="5392" y="11975"/>
                  </a:lnTo>
                  <a:lnTo>
                    <a:pt x="4922" y="12570"/>
                  </a:lnTo>
                  <a:lnTo>
                    <a:pt x="4515" y="13166"/>
                  </a:lnTo>
                  <a:lnTo>
                    <a:pt x="4076" y="13761"/>
                  </a:lnTo>
                  <a:lnTo>
                    <a:pt x="3668" y="14388"/>
                  </a:lnTo>
                  <a:lnTo>
                    <a:pt x="3292" y="14984"/>
                  </a:lnTo>
                  <a:lnTo>
                    <a:pt x="2916" y="15642"/>
                  </a:lnTo>
                  <a:lnTo>
                    <a:pt x="2571" y="16269"/>
                  </a:lnTo>
                  <a:lnTo>
                    <a:pt x="2258" y="16927"/>
                  </a:lnTo>
                  <a:lnTo>
                    <a:pt x="1944" y="17586"/>
                  </a:lnTo>
                  <a:lnTo>
                    <a:pt x="1662" y="18244"/>
                  </a:lnTo>
                  <a:lnTo>
                    <a:pt x="1411" y="18902"/>
                  </a:lnTo>
                  <a:lnTo>
                    <a:pt x="1192" y="19529"/>
                  </a:lnTo>
                  <a:lnTo>
                    <a:pt x="972" y="20187"/>
                  </a:lnTo>
                  <a:lnTo>
                    <a:pt x="784" y="20846"/>
                  </a:lnTo>
                  <a:lnTo>
                    <a:pt x="596" y="21535"/>
                  </a:lnTo>
                  <a:lnTo>
                    <a:pt x="471" y="22194"/>
                  </a:lnTo>
                  <a:lnTo>
                    <a:pt x="314" y="22852"/>
                  </a:lnTo>
                  <a:lnTo>
                    <a:pt x="220" y="23541"/>
                  </a:lnTo>
                  <a:lnTo>
                    <a:pt x="126" y="24200"/>
                  </a:lnTo>
                  <a:lnTo>
                    <a:pt x="63" y="24889"/>
                  </a:lnTo>
                  <a:lnTo>
                    <a:pt x="32" y="25548"/>
                  </a:lnTo>
                  <a:lnTo>
                    <a:pt x="1" y="26237"/>
                  </a:lnTo>
                  <a:lnTo>
                    <a:pt x="1" y="26927"/>
                  </a:lnTo>
                  <a:lnTo>
                    <a:pt x="32" y="27585"/>
                  </a:lnTo>
                  <a:lnTo>
                    <a:pt x="63" y="28275"/>
                  </a:lnTo>
                  <a:lnTo>
                    <a:pt x="126" y="28933"/>
                  </a:lnTo>
                  <a:lnTo>
                    <a:pt x="220" y="29591"/>
                  </a:lnTo>
                  <a:lnTo>
                    <a:pt x="314" y="30281"/>
                  </a:lnTo>
                  <a:lnTo>
                    <a:pt x="471" y="30939"/>
                  </a:lnTo>
                  <a:lnTo>
                    <a:pt x="596" y="31597"/>
                  </a:lnTo>
                  <a:lnTo>
                    <a:pt x="784" y="32256"/>
                  </a:lnTo>
                  <a:lnTo>
                    <a:pt x="972" y="32883"/>
                  </a:lnTo>
                  <a:lnTo>
                    <a:pt x="1192" y="33541"/>
                  </a:lnTo>
                  <a:lnTo>
                    <a:pt x="1411" y="34168"/>
                  </a:lnTo>
                  <a:lnTo>
                    <a:pt x="1662" y="34795"/>
                  </a:lnTo>
                  <a:lnTo>
                    <a:pt x="1944" y="35422"/>
                  </a:lnTo>
                  <a:lnTo>
                    <a:pt x="2258" y="36049"/>
                  </a:lnTo>
                  <a:lnTo>
                    <a:pt x="2571" y="36644"/>
                  </a:lnTo>
                  <a:lnTo>
                    <a:pt x="2916" y="37271"/>
                  </a:lnTo>
                  <a:lnTo>
                    <a:pt x="3292" y="37835"/>
                  </a:lnTo>
                  <a:lnTo>
                    <a:pt x="3668" y="38431"/>
                  </a:lnTo>
                  <a:lnTo>
                    <a:pt x="3762" y="38525"/>
                  </a:lnTo>
                  <a:lnTo>
                    <a:pt x="3825" y="38588"/>
                  </a:lnTo>
                  <a:lnTo>
                    <a:pt x="3919" y="38619"/>
                  </a:lnTo>
                  <a:lnTo>
                    <a:pt x="4013" y="38650"/>
                  </a:lnTo>
                  <a:lnTo>
                    <a:pt x="4107" y="38650"/>
                  </a:lnTo>
                  <a:lnTo>
                    <a:pt x="4201" y="38619"/>
                  </a:lnTo>
                  <a:lnTo>
                    <a:pt x="4358" y="38556"/>
                  </a:lnTo>
                  <a:lnTo>
                    <a:pt x="4734" y="38556"/>
                  </a:lnTo>
                  <a:lnTo>
                    <a:pt x="5518" y="38431"/>
                  </a:lnTo>
                  <a:lnTo>
                    <a:pt x="6301" y="38243"/>
                  </a:lnTo>
                  <a:lnTo>
                    <a:pt x="7085" y="38055"/>
                  </a:lnTo>
                  <a:lnTo>
                    <a:pt x="7837" y="37835"/>
                  </a:lnTo>
                  <a:lnTo>
                    <a:pt x="8558" y="37585"/>
                  </a:lnTo>
                  <a:lnTo>
                    <a:pt x="9279" y="37334"/>
                  </a:lnTo>
                  <a:lnTo>
                    <a:pt x="9969" y="37052"/>
                  </a:lnTo>
                  <a:lnTo>
                    <a:pt x="10658" y="36707"/>
                  </a:lnTo>
                  <a:lnTo>
                    <a:pt x="11317" y="36393"/>
                  </a:lnTo>
                  <a:lnTo>
                    <a:pt x="11975" y="36017"/>
                  </a:lnTo>
                  <a:lnTo>
                    <a:pt x="12602" y="35641"/>
                  </a:lnTo>
                  <a:lnTo>
                    <a:pt x="13229" y="35234"/>
                  </a:lnTo>
                  <a:lnTo>
                    <a:pt x="13824" y="34826"/>
                  </a:lnTo>
                  <a:lnTo>
                    <a:pt x="14389" y="34387"/>
                  </a:lnTo>
                  <a:lnTo>
                    <a:pt x="14953" y="33917"/>
                  </a:lnTo>
                  <a:lnTo>
                    <a:pt x="15486" y="33447"/>
                  </a:lnTo>
                  <a:lnTo>
                    <a:pt x="16019" y="32945"/>
                  </a:lnTo>
                  <a:lnTo>
                    <a:pt x="16520" y="32412"/>
                  </a:lnTo>
                  <a:lnTo>
                    <a:pt x="17022" y="31880"/>
                  </a:lnTo>
                  <a:lnTo>
                    <a:pt x="17492" y="31347"/>
                  </a:lnTo>
                  <a:lnTo>
                    <a:pt x="17962" y="30782"/>
                  </a:lnTo>
                  <a:lnTo>
                    <a:pt x="18401" y="30187"/>
                  </a:lnTo>
                  <a:lnTo>
                    <a:pt x="18808" y="29591"/>
                  </a:lnTo>
                  <a:lnTo>
                    <a:pt x="19216" y="28996"/>
                  </a:lnTo>
                  <a:lnTo>
                    <a:pt x="19592" y="28369"/>
                  </a:lnTo>
                  <a:lnTo>
                    <a:pt x="19968" y="27742"/>
                  </a:lnTo>
                  <a:lnTo>
                    <a:pt x="20313" y="27084"/>
                  </a:lnTo>
                  <a:lnTo>
                    <a:pt x="20658" y="26425"/>
                  </a:lnTo>
                  <a:lnTo>
                    <a:pt x="20971" y="25767"/>
                  </a:lnTo>
                  <a:lnTo>
                    <a:pt x="21253" y="25109"/>
                  </a:lnTo>
                  <a:lnTo>
                    <a:pt x="21536" y="24419"/>
                  </a:lnTo>
                  <a:lnTo>
                    <a:pt x="21786" y="23730"/>
                  </a:lnTo>
                  <a:lnTo>
                    <a:pt x="22037" y="23009"/>
                  </a:lnTo>
                  <a:lnTo>
                    <a:pt x="22256" y="22288"/>
                  </a:lnTo>
                  <a:lnTo>
                    <a:pt x="22476" y="21598"/>
                  </a:lnTo>
                  <a:lnTo>
                    <a:pt x="22664" y="20846"/>
                  </a:lnTo>
                  <a:lnTo>
                    <a:pt x="22821" y="20125"/>
                  </a:lnTo>
                  <a:lnTo>
                    <a:pt x="22977" y="19404"/>
                  </a:lnTo>
                  <a:lnTo>
                    <a:pt x="23103" y="18651"/>
                  </a:lnTo>
                  <a:lnTo>
                    <a:pt x="23228" y="17899"/>
                  </a:lnTo>
                  <a:lnTo>
                    <a:pt x="23385" y="16426"/>
                  </a:lnTo>
                  <a:lnTo>
                    <a:pt x="23510" y="14890"/>
                  </a:lnTo>
                  <a:lnTo>
                    <a:pt x="23510" y="13385"/>
                  </a:lnTo>
                  <a:lnTo>
                    <a:pt x="23510" y="12633"/>
                  </a:lnTo>
                  <a:lnTo>
                    <a:pt x="23479" y="11881"/>
                  </a:lnTo>
                  <a:lnTo>
                    <a:pt x="23416" y="11128"/>
                  </a:lnTo>
                  <a:lnTo>
                    <a:pt x="23354" y="10376"/>
                  </a:lnTo>
                  <a:lnTo>
                    <a:pt x="23260" y="9624"/>
                  </a:lnTo>
                  <a:lnTo>
                    <a:pt x="23134" y="8871"/>
                  </a:lnTo>
                  <a:lnTo>
                    <a:pt x="23009" y="8150"/>
                  </a:lnTo>
                  <a:lnTo>
                    <a:pt x="22852" y="7398"/>
                  </a:lnTo>
                  <a:lnTo>
                    <a:pt x="22695" y="6677"/>
                  </a:lnTo>
                  <a:lnTo>
                    <a:pt x="22507" y="5925"/>
                  </a:lnTo>
                  <a:lnTo>
                    <a:pt x="22288" y="5204"/>
                  </a:lnTo>
                  <a:lnTo>
                    <a:pt x="22068" y="4514"/>
                  </a:lnTo>
                  <a:lnTo>
                    <a:pt x="21818" y="3793"/>
                  </a:lnTo>
                  <a:lnTo>
                    <a:pt x="21567" y="3104"/>
                  </a:lnTo>
                  <a:lnTo>
                    <a:pt x="21285" y="2414"/>
                  </a:lnTo>
                  <a:lnTo>
                    <a:pt x="20971" y="1724"/>
                  </a:lnTo>
                  <a:lnTo>
                    <a:pt x="20658" y="1066"/>
                  </a:lnTo>
                  <a:lnTo>
                    <a:pt x="20313" y="408"/>
                  </a:lnTo>
                  <a:lnTo>
                    <a:pt x="20219" y="251"/>
                  </a:lnTo>
                  <a:lnTo>
                    <a:pt x="20062" y="126"/>
                  </a:lnTo>
                  <a:lnTo>
                    <a:pt x="19906" y="63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h="42037" w="41534">
                  <a:moveTo>
                    <a:pt x="23416" y="1411"/>
                  </a:moveTo>
                  <a:lnTo>
                    <a:pt x="23917" y="1443"/>
                  </a:lnTo>
                  <a:lnTo>
                    <a:pt x="24419" y="1505"/>
                  </a:lnTo>
                  <a:lnTo>
                    <a:pt x="24920" y="1568"/>
                  </a:lnTo>
                  <a:lnTo>
                    <a:pt x="25422" y="1662"/>
                  </a:lnTo>
                  <a:lnTo>
                    <a:pt x="25924" y="1756"/>
                  </a:lnTo>
                  <a:lnTo>
                    <a:pt x="26425" y="1913"/>
                  </a:lnTo>
                  <a:lnTo>
                    <a:pt x="26927" y="2070"/>
                  </a:lnTo>
                  <a:lnTo>
                    <a:pt x="27491" y="2289"/>
                  </a:lnTo>
                  <a:lnTo>
                    <a:pt x="28055" y="2509"/>
                  </a:lnTo>
                  <a:lnTo>
                    <a:pt x="28557" y="2791"/>
                  </a:lnTo>
                  <a:lnTo>
                    <a:pt x="29089" y="3073"/>
                  </a:lnTo>
                  <a:lnTo>
                    <a:pt x="29560" y="3355"/>
                  </a:lnTo>
                  <a:lnTo>
                    <a:pt x="30030" y="3700"/>
                  </a:lnTo>
                  <a:lnTo>
                    <a:pt x="30469" y="4045"/>
                  </a:lnTo>
                  <a:lnTo>
                    <a:pt x="30876" y="4421"/>
                  </a:lnTo>
                  <a:lnTo>
                    <a:pt x="31284" y="4797"/>
                  </a:lnTo>
                  <a:lnTo>
                    <a:pt x="31660" y="5204"/>
                  </a:lnTo>
                  <a:lnTo>
                    <a:pt x="32036" y="5612"/>
                  </a:lnTo>
                  <a:lnTo>
                    <a:pt x="32349" y="6051"/>
                  </a:lnTo>
                  <a:lnTo>
                    <a:pt x="32663" y="6521"/>
                  </a:lnTo>
                  <a:lnTo>
                    <a:pt x="32976" y="6991"/>
                  </a:lnTo>
                  <a:lnTo>
                    <a:pt x="33227" y="7461"/>
                  </a:lnTo>
                  <a:lnTo>
                    <a:pt x="33478" y="7931"/>
                  </a:lnTo>
                  <a:lnTo>
                    <a:pt x="33697" y="8433"/>
                  </a:lnTo>
                  <a:lnTo>
                    <a:pt x="33917" y="8966"/>
                  </a:lnTo>
                  <a:lnTo>
                    <a:pt x="34105" y="9499"/>
                  </a:lnTo>
                  <a:lnTo>
                    <a:pt x="34262" y="10000"/>
                  </a:lnTo>
                  <a:lnTo>
                    <a:pt x="34387" y="10565"/>
                  </a:lnTo>
                  <a:lnTo>
                    <a:pt x="34512" y="11097"/>
                  </a:lnTo>
                  <a:lnTo>
                    <a:pt x="34575" y="11662"/>
                  </a:lnTo>
                  <a:lnTo>
                    <a:pt x="34638" y="12226"/>
                  </a:lnTo>
                  <a:lnTo>
                    <a:pt x="34700" y="12759"/>
                  </a:lnTo>
                  <a:lnTo>
                    <a:pt x="34700" y="13323"/>
                  </a:lnTo>
                  <a:lnTo>
                    <a:pt x="34700" y="13919"/>
                  </a:lnTo>
                  <a:lnTo>
                    <a:pt x="34669" y="14483"/>
                  </a:lnTo>
                  <a:lnTo>
                    <a:pt x="34606" y="15047"/>
                  </a:lnTo>
                  <a:lnTo>
                    <a:pt x="34512" y="15611"/>
                  </a:lnTo>
                  <a:lnTo>
                    <a:pt x="34418" y="16176"/>
                  </a:lnTo>
                  <a:lnTo>
                    <a:pt x="34293" y="16740"/>
                  </a:lnTo>
                  <a:lnTo>
                    <a:pt x="34262" y="16928"/>
                  </a:lnTo>
                  <a:lnTo>
                    <a:pt x="34262" y="17116"/>
                  </a:lnTo>
                  <a:lnTo>
                    <a:pt x="34293" y="17273"/>
                  </a:lnTo>
                  <a:lnTo>
                    <a:pt x="34387" y="17429"/>
                  </a:lnTo>
                  <a:lnTo>
                    <a:pt x="34481" y="17586"/>
                  </a:lnTo>
                  <a:lnTo>
                    <a:pt x="34606" y="17680"/>
                  </a:lnTo>
                  <a:lnTo>
                    <a:pt x="34763" y="17806"/>
                  </a:lnTo>
                  <a:lnTo>
                    <a:pt x="34920" y="17868"/>
                  </a:lnTo>
                  <a:lnTo>
                    <a:pt x="35453" y="18088"/>
                  </a:lnTo>
                  <a:lnTo>
                    <a:pt x="35923" y="18338"/>
                  </a:lnTo>
                  <a:lnTo>
                    <a:pt x="36393" y="18621"/>
                  </a:lnTo>
                  <a:lnTo>
                    <a:pt x="36801" y="18934"/>
                  </a:lnTo>
                  <a:lnTo>
                    <a:pt x="37177" y="19279"/>
                  </a:lnTo>
                  <a:lnTo>
                    <a:pt x="37553" y="19686"/>
                  </a:lnTo>
                  <a:lnTo>
                    <a:pt x="37866" y="20094"/>
                  </a:lnTo>
                  <a:lnTo>
                    <a:pt x="38149" y="20533"/>
                  </a:lnTo>
                  <a:lnTo>
                    <a:pt x="38431" y="20972"/>
                  </a:lnTo>
                  <a:lnTo>
                    <a:pt x="38650" y="21442"/>
                  </a:lnTo>
                  <a:lnTo>
                    <a:pt x="38869" y="21943"/>
                  </a:lnTo>
                  <a:lnTo>
                    <a:pt x="39058" y="22476"/>
                  </a:lnTo>
                  <a:lnTo>
                    <a:pt x="39183" y="23009"/>
                  </a:lnTo>
                  <a:lnTo>
                    <a:pt x="39308" y="23542"/>
                  </a:lnTo>
                  <a:lnTo>
                    <a:pt x="39434" y="24106"/>
                  </a:lnTo>
                  <a:lnTo>
                    <a:pt x="39496" y="24670"/>
                  </a:lnTo>
                  <a:lnTo>
                    <a:pt x="39559" y="25235"/>
                  </a:lnTo>
                  <a:lnTo>
                    <a:pt x="39590" y="25799"/>
                  </a:lnTo>
                  <a:lnTo>
                    <a:pt x="39590" y="26363"/>
                  </a:lnTo>
                  <a:lnTo>
                    <a:pt x="39559" y="26959"/>
                  </a:lnTo>
                  <a:lnTo>
                    <a:pt x="39528" y="27523"/>
                  </a:lnTo>
                  <a:lnTo>
                    <a:pt x="39465" y="28087"/>
                  </a:lnTo>
                  <a:lnTo>
                    <a:pt x="39402" y="28651"/>
                  </a:lnTo>
                  <a:lnTo>
                    <a:pt x="39308" y="29216"/>
                  </a:lnTo>
                  <a:lnTo>
                    <a:pt x="39183" y="29780"/>
                  </a:lnTo>
                  <a:lnTo>
                    <a:pt x="39058" y="30313"/>
                  </a:lnTo>
                  <a:lnTo>
                    <a:pt x="38901" y="30814"/>
                  </a:lnTo>
                  <a:lnTo>
                    <a:pt x="38744" y="31347"/>
                  </a:lnTo>
                  <a:lnTo>
                    <a:pt x="38556" y="31817"/>
                  </a:lnTo>
                  <a:lnTo>
                    <a:pt x="38337" y="32288"/>
                  </a:lnTo>
                  <a:lnTo>
                    <a:pt x="38117" y="32726"/>
                  </a:lnTo>
                  <a:lnTo>
                    <a:pt x="37898" y="33165"/>
                  </a:lnTo>
                  <a:lnTo>
                    <a:pt x="37616" y="33604"/>
                  </a:lnTo>
                  <a:lnTo>
                    <a:pt x="37334" y="34043"/>
                  </a:lnTo>
                  <a:lnTo>
                    <a:pt x="37020" y="34450"/>
                  </a:lnTo>
                  <a:lnTo>
                    <a:pt x="36675" y="34858"/>
                  </a:lnTo>
                  <a:lnTo>
                    <a:pt x="36330" y="35234"/>
                  </a:lnTo>
                  <a:lnTo>
                    <a:pt x="35986" y="35610"/>
                  </a:lnTo>
                  <a:lnTo>
                    <a:pt x="35609" y="35955"/>
                  </a:lnTo>
                  <a:lnTo>
                    <a:pt x="35202" y="36268"/>
                  </a:lnTo>
                  <a:lnTo>
                    <a:pt x="34826" y="36551"/>
                  </a:lnTo>
                  <a:lnTo>
                    <a:pt x="34387" y="36833"/>
                  </a:lnTo>
                  <a:lnTo>
                    <a:pt x="33979" y="37083"/>
                  </a:lnTo>
                  <a:lnTo>
                    <a:pt x="33541" y="37334"/>
                  </a:lnTo>
                  <a:lnTo>
                    <a:pt x="33102" y="37554"/>
                  </a:lnTo>
                  <a:lnTo>
                    <a:pt x="32632" y="37742"/>
                  </a:lnTo>
                  <a:lnTo>
                    <a:pt x="32193" y="37899"/>
                  </a:lnTo>
                  <a:lnTo>
                    <a:pt x="31723" y="38024"/>
                  </a:lnTo>
                  <a:lnTo>
                    <a:pt x="31252" y="38149"/>
                  </a:lnTo>
                  <a:lnTo>
                    <a:pt x="30782" y="38243"/>
                  </a:lnTo>
                  <a:lnTo>
                    <a:pt x="30281" y="38306"/>
                  </a:lnTo>
                  <a:lnTo>
                    <a:pt x="29810" y="38337"/>
                  </a:lnTo>
                  <a:lnTo>
                    <a:pt x="28839" y="38337"/>
                  </a:lnTo>
                  <a:lnTo>
                    <a:pt x="28337" y="38306"/>
                  </a:lnTo>
                  <a:lnTo>
                    <a:pt x="27867" y="38212"/>
                  </a:lnTo>
                  <a:lnTo>
                    <a:pt x="27365" y="38118"/>
                  </a:lnTo>
                  <a:lnTo>
                    <a:pt x="26895" y="37993"/>
                  </a:lnTo>
                  <a:lnTo>
                    <a:pt x="26425" y="37836"/>
                  </a:lnTo>
                  <a:lnTo>
                    <a:pt x="25955" y="37648"/>
                  </a:lnTo>
                  <a:lnTo>
                    <a:pt x="25485" y="37428"/>
                  </a:lnTo>
                  <a:lnTo>
                    <a:pt x="25014" y="37178"/>
                  </a:lnTo>
                  <a:lnTo>
                    <a:pt x="24544" y="36895"/>
                  </a:lnTo>
                  <a:lnTo>
                    <a:pt x="24105" y="36582"/>
                  </a:lnTo>
                  <a:lnTo>
                    <a:pt x="23949" y="36519"/>
                  </a:lnTo>
                  <a:lnTo>
                    <a:pt x="23823" y="36488"/>
                  </a:lnTo>
                  <a:lnTo>
                    <a:pt x="23667" y="36457"/>
                  </a:lnTo>
                  <a:lnTo>
                    <a:pt x="23510" y="36488"/>
                  </a:lnTo>
                  <a:lnTo>
                    <a:pt x="23353" y="36519"/>
                  </a:lnTo>
                  <a:lnTo>
                    <a:pt x="23228" y="36582"/>
                  </a:lnTo>
                  <a:lnTo>
                    <a:pt x="23102" y="36645"/>
                  </a:lnTo>
                  <a:lnTo>
                    <a:pt x="22977" y="36739"/>
                  </a:lnTo>
                  <a:lnTo>
                    <a:pt x="22193" y="37366"/>
                  </a:lnTo>
                  <a:lnTo>
                    <a:pt x="21410" y="37930"/>
                  </a:lnTo>
                  <a:lnTo>
                    <a:pt x="20563" y="38463"/>
                  </a:lnTo>
                  <a:lnTo>
                    <a:pt x="19686" y="38902"/>
                  </a:lnTo>
                  <a:lnTo>
                    <a:pt x="18808" y="39309"/>
                  </a:lnTo>
                  <a:lnTo>
                    <a:pt x="17899" y="39623"/>
                  </a:lnTo>
                  <a:lnTo>
                    <a:pt x="16990" y="39873"/>
                  </a:lnTo>
                  <a:lnTo>
                    <a:pt x="16520" y="39967"/>
                  </a:lnTo>
                  <a:lnTo>
                    <a:pt x="16049" y="40030"/>
                  </a:lnTo>
                  <a:lnTo>
                    <a:pt x="15579" y="40093"/>
                  </a:lnTo>
                  <a:lnTo>
                    <a:pt x="15109" y="40155"/>
                  </a:lnTo>
                  <a:lnTo>
                    <a:pt x="14169" y="40155"/>
                  </a:lnTo>
                  <a:lnTo>
                    <a:pt x="13667" y="40124"/>
                  </a:lnTo>
                  <a:lnTo>
                    <a:pt x="13197" y="40093"/>
                  </a:lnTo>
                  <a:lnTo>
                    <a:pt x="12758" y="39999"/>
                  </a:lnTo>
                  <a:lnTo>
                    <a:pt x="12288" y="39905"/>
                  </a:lnTo>
                  <a:lnTo>
                    <a:pt x="11818" y="39811"/>
                  </a:lnTo>
                  <a:lnTo>
                    <a:pt x="11348" y="39654"/>
                  </a:lnTo>
                  <a:lnTo>
                    <a:pt x="10909" y="39497"/>
                  </a:lnTo>
                  <a:lnTo>
                    <a:pt x="10438" y="39309"/>
                  </a:lnTo>
                  <a:lnTo>
                    <a:pt x="10000" y="39090"/>
                  </a:lnTo>
                  <a:lnTo>
                    <a:pt x="9561" y="38839"/>
                  </a:lnTo>
                  <a:lnTo>
                    <a:pt x="9122" y="38557"/>
                  </a:lnTo>
                  <a:lnTo>
                    <a:pt x="8683" y="38275"/>
                  </a:lnTo>
                  <a:lnTo>
                    <a:pt x="8276" y="37961"/>
                  </a:lnTo>
                  <a:lnTo>
                    <a:pt x="7868" y="37616"/>
                  </a:lnTo>
                  <a:lnTo>
                    <a:pt x="7523" y="37272"/>
                  </a:lnTo>
                  <a:lnTo>
                    <a:pt x="7178" y="36927"/>
                  </a:lnTo>
                  <a:lnTo>
                    <a:pt x="6865" y="36551"/>
                  </a:lnTo>
                  <a:lnTo>
                    <a:pt x="6583" y="36174"/>
                  </a:lnTo>
                  <a:lnTo>
                    <a:pt x="6332" y="35798"/>
                  </a:lnTo>
                  <a:lnTo>
                    <a:pt x="6113" y="35391"/>
                  </a:lnTo>
                  <a:lnTo>
                    <a:pt x="5893" y="35015"/>
                  </a:lnTo>
                  <a:lnTo>
                    <a:pt x="5705" y="34607"/>
                  </a:lnTo>
                  <a:lnTo>
                    <a:pt x="5548" y="34200"/>
                  </a:lnTo>
                  <a:lnTo>
                    <a:pt x="5423" y="33761"/>
                  </a:lnTo>
                  <a:lnTo>
                    <a:pt x="5298" y="33353"/>
                  </a:lnTo>
                  <a:lnTo>
                    <a:pt x="5204" y="32914"/>
                  </a:lnTo>
                  <a:lnTo>
                    <a:pt x="5141" y="32476"/>
                  </a:lnTo>
                  <a:lnTo>
                    <a:pt x="5110" y="32037"/>
                  </a:lnTo>
                  <a:lnTo>
                    <a:pt x="5078" y="31598"/>
                  </a:lnTo>
                  <a:lnTo>
                    <a:pt x="5047" y="31159"/>
                  </a:lnTo>
                  <a:lnTo>
                    <a:pt x="5078" y="30250"/>
                  </a:lnTo>
                  <a:lnTo>
                    <a:pt x="5172" y="29341"/>
                  </a:lnTo>
                  <a:lnTo>
                    <a:pt x="5329" y="28432"/>
                  </a:lnTo>
                  <a:lnTo>
                    <a:pt x="5548" y="27492"/>
                  </a:lnTo>
                  <a:lnTo>
                    <a:pt x="5799" y="26582"/>
                  </a:lnTo>
                  <a:lnTo>
                    <a:pt x="6113" y="25673"/>
                  </a:lnTo>
                  <a:lnTo>
                    <a:pt x="6458" y="24764"/>
                  </a:lnTo>
                  <a:lnTo>
                    <a:pt x="6489" y="24608"/>
                  </a:lnTo>
                  <a:lnTo>
                    <a:pt x="6520" y="24451"/>
                  </a:lnTo>
                  <a:lnTo>
                    <a:pt x="6489" y="24326"/>
                  </a:lnTo>
                  <a:lnTo>
                    <a:pt x="6426" y="24200"/>
                  </a:lnTo>
                  <a:lnTo>
                    <a:pt x="6363" y="24043"/>
                  </a:lnTo>
                  <a:lnTo>
                    <a:pt x="6269" y="23949"/>
                  </a:lnTo>
                  <a:lnTo>
                    <a:pt x="6175" y="23824"/>
                  </a:lnTo>
                  <a:lnTo>
                    <a:pt x="6050" y="23761"/>
                  </a:lnTo>
                  <a:lnTo>
                    <a:pt x="5298" y="23228"/>
                  </a:lnTo>
                  <a:lnTo>
                    <a:pt x="4639" y="22664"/>
                  </a:lnTo>
                  <a:lnTo>
                    <a:pt x="4013" y="22069"/>
                  </a:lnTo>
                  <a:lnTo>
                    <a:pt x="3511" y="21442"/>
                  </a:lnTo>
                  <a:lnTo>
                    <a:pt x="3041" y="20815"/>
                  </a:lnTo>
                  <a:lnTo>
                    <a:pt x="2665" y="20156"/>
                  </a:lnTo>
                  <a:lnTo>
                    <a:pt x="2351" y="19467"/>
                  </a:lnTo>
                  <a:lnTo>
                    <a:pt x="2100" y="18777"/>
                  </a:lnTo>
                  <a:lnTo>
                    <a:pt x="1912" y="18088"/>
                  </a:lnTo>
                  <a:lnTo>
                    <a:pt x="1787" y="17398"/>
                  </a:lnTo>
                  <a:lnTo>
                    <a:pt x="1724" y="16677"/>
                  </a:lnTo>
                  <a:lnTo>
                    <a:pt x="1724" y="15987"/>
                  </a:lnTo>
                  <a:lnTo>
                    <a:pt x="1787" y="15266"/>
                  </a:lnTo>
                  <a:lnTo>
                    <a:pt x="1912" y="14577"/>
                  </a:lnTo>
                  <a:lnTo>
                    <a:pt x="2100" y="13887"/>
                  </a:lnTo>
                  <a:lnTo>
                    <a:pt x="2320" y="13229"/>
                  </a:lnTo>
                  <a:lnTo>
                    <a:pt x="2602" y="12571"/>
                  </a:lnTo>
                  <a:lnTo>
                    <a:pt x="2947" y="11944"/>
                  </a:lnTo>
                  <a:lnTo>
                    <a:pt x="3323" y="11348"/>
                  </a:lnTo>
                  <a:lnTo>
                    <a:pt x="3762" y="10753"/>
                  </a:lnTo>
                  <a:lnTo>
                    <a:pt x="4232" y="10220"/>
                  </a:lnTo>
                  <a:lnTo>
                    <a:pt x="4733" y="9718"/>
                  </a:lnTo>
                  <a:lnTo>
                    <a:pt x="5298" y="9217"/>
                  </a:lnTo>
                  <a:lnTo>
                    <a:pt x="5925" y="8809"/>
                  </a:lnTo>
                  <a:lnTo>
                    <a:pt x="6552" y="8402"/>
                  </a:lnTo>
                  <a:lnTo>
                    <a:pt x="7241" y="8057"/>
                  </a:lnTo>
                  <a:lnTo>
                    <a:pt x="7962" y="7775"/>
                  </a:lnTo>
                  <a:lnTo>
                    <a:pt x="8714" y="7555"/>
                  </a:lnTo>
                  <a:lnTo>
                    <a:pt x="9498" y="7367"/>
                  </a:lnTo>
                  <a:lnTo>
                    <a:pt x="10313" y="7242"/>
                  </a:lnTo>
                  <a:lnTo>
                    <a:pt x="11159" y="7210"/>
                  </a:lnTo>
                  <a:lnTo>
                    <a:pt x="12131" y="7210"/>
                  </a:lnTo>
                  <a:lnTo>
                    <a:pt x="12225" y="7179"/>
                  </a:lnTo>
                  <a:lnTo>
                    <a:pt x="12382" y="7116"/>
                  </a:lnTo>
                  <a:lnTo>
                    <a:pt x="12476" y="7085"/>
                  </a:lnTo>
                  <a:lnTo>
                    <a:pt x="12570" y="7022"/>
                  </a:lnTo>
                  <a:lnTo>
                    <a:pt x="12695" y="6960"/>
                  </a:lnTo>
                  <a:lnTo>
                    <a:pt x="12758" y="6866"/>
                  </a:lnTo>
                  <a:lnTo>
                    <a:pt x="13416" y="6082"/>
                  </a:lnTo>
                  <a:lnTo>
                    <a:pt x="14106" y="5330"/>
                  </a:lnTo>
                  <a:lnTo>
                    <a:pt x="14858" y="4640"/>
                  </a:lnTo>
                  <a:lnTo>
                    <a:pt x="15642" y="4013"/>
                  </a:lnTo>
                  <a:lnTo>
                    <a:pt x="16457" y="3449"/>
                  </a:lnTo>
                  <a:lnTo>
                    <a:pt x="17303" y="2947"/>
                  </a:lnTo>
                  <a:lnTo>
                    <a:pt x="18181" y="2509"/>
                  </a:lnTo>
                  <a:lnTo>
                    <a:pt x="18620" y="2289"/>
                  </a:lnTo>
                  <a:lnTo>
                    <a:pt x="19090" y="2132"/>
                  </a:lnTo>
                  <a:lnTo>
                    <a:pt x="19560" y="1976"/>
                  </a:lnTo>
                  <a:lnTo>
                    <a:pt x="20030" y="1819"/>
                  </a:lnTo>
                  <a:lnTo>
                    <a:pt x="20501" y="1725"/>
                  </a:lnTo>
                  <a:lnTo>
                    <a:pt x="20971" y="1599"/>
                  </a:lnTo>
                  <a:lnTo>
                    <a:pt x="21472" y="1537"/>
                  </a:lnTo>
                  <a:lnTo>
                    <a:pt x="21943" y="1474"/>
                  </a:lnTo>
                  <a:lnTo>
                    <a:pt x="22444" y="1443"/>
                  </a:lnTo>
                  <a:lnTo>
                    <a:pt x="22914" y="1411"/>
                  </a:lnTo>
                  <a:close/>
                  <a:moveTo>
                    <a:pt x="22726" y="1"/>
                  </a:moveTo>
                  <a:lnTo>
                    <a:pt x="22162" y="32"/>
                  </a:lnTo>
                  <a:lnTo>
                    <a:pt x="21598" y="64"/>
                  </a:lnTo>
                  <a:lnTo>
                    <a:pt x="21034" y="158"/>
                  </a:lnTo>
                  <a:lnTo>
                    <a:pt x="20469" y="252"/>
                  </a:lnTo>
                  <a:lnTo>
                    <a:pt x="19905" y="377"/>
                  </a:lnTo>
                  <a:lnTo>
                    <a:pt x="19372" y="534"/>
                  </a:lnTo>
                  <a:lnTo>
                    <a:pt x="18839" y="722"/>
                  </a:lnTo>
                  <a:lnTo>
                    <a:pt x="18306" y="910"/>
                  </a:lnTo>
                  <a:lnTo>
                    <a:pt x="17773" y="1129"/>
                  </a:lnTo>
                  <a:lnTo>
                    <a:pt x="17272" y="1380"/>
                  </a:lnTo>
                  <a:lnTo>
                    <a:pt x="16770" y="1631"/>
                  </a:lnTo>
                  <a:lnTo>
                    <a:pt x="16269" y="1913"/>
                  </a:lnTo>
                  <a:lnTo>
                    <a:pt x="15799" y="2226"/>
                  </a:lnTo>
                  <a:lnTo>
                    <a:pt x="15328" y="2571"/>
                  </a:lnTo>
                  <a:lnTo>
                    <a:pt x="14858" y="2916"/>
                  </a:lnTo>
                  <a:lnTo>
                    <a:pt x="14419" y="3292"/>
                  </a:lnTo>
                  <a:lnTo>
                    <a:pt x="13981" y="3668"/>
                  </a:lnTo>
                  <a:lnTo>
                    <a:pt x="13573" y="4076"/>
                  </a:lnTo>
                  <a:lnTo>
                    <a:pt x="13166" y="4515"/>
                  </a:lnTo>
                  <a:lnTo>
                    <a:pt x="12789" y="4985"/>
                  </a:lnTo>
                  <a:lnTo>
                    <a:pt x="12445" y="5455"/>
                  </a:lnTo>
                  <a:lnTo>
                    <a:pt x="12068" y="5925"/>
                  </a:lnTo>
                  <a:lnTo>
                    <a:pt x="11285" y="5831"/>
                  </a:lnTo>
                  <a:lnTo>
                    <a:pt x="10501" y="5800"/>
                  </a:lnTo>
                  <a:lnTo>
                    <a:pt x="9749" y="5831"/>
                  </a:lnTo>
                  <a:lnTo>
                    <a:pt x="8997" y="5925"/>
                  </a:lnTo>
                  <a:lnTo>
                    <a:pt x="8276" y="6051"/>
                  </a:lnTo>
                  <a:lnTo>
                    <a:pt x="7586" y="6239"/>
                  </a:lnTo>
                  <a:lnTo>
                    <a:pt x="6896" y="6458"/>
                  </a:lnTo>
                  <a:lnTo>
                    <a:pt x="6238" y="6740"/>
                  </a:lnTo>
                  <a:lnTo>
                    <a:pt x="5580" y="7054"/>
                  </a:lnTo>
                  <a:lnTo>
                    <a:pt x="4984" y="7399"/>
                  </a:lnTo>
                  <a:lnTo>
                    <a:pt x="4389" y="7806"/>
                  </a:lnTo>
                  <a:lnTo>
                    <a:pt x="3856" y="8214"/>
                  </a:lnTo>
                  <a:lnTo>
                    <a:pt x="3323" y="8684"/>
                  </a:lnTo>
                  <a:lnTo>
                    <a:pt x="2821" y="9185"/>
                  </a:lnTo>
                  <a:lnTo>
                    <a:pt x="2351" y="9718"/>
                  </a:lnTo>
                  <a:lnTo>
                    <a:pt x="1944" y="10282"/>
                  </a:lnTo>
                  <a:lnTo>
                    <a:pt x="1568" y="10847"/>
                  </a:lnTo>
                  <a:lnTo>
                    <a:pt x="1223" y="11442"/>
                  </a:lnTo>
                  <a:lnTo>
                    <a:pt x="909" y="12069"/>
                  </a:lnTo>
                  <a:lnTo>
                    <a:pt x="627" y="12727"/>
                  </a:lnTo>
                  <a:lnTo>
                    <a:pt x="408" y="13386"/>
                  </a:lnTo>
                  <a:lnTo>
                    <a:pt x="251" y="14075"/>
                  </a:lnTo>
                  <a:lnTo>
                    <a:pt x="126" y="14765"/>
                  </a:lnTo>
                  <a:lnTo>
                    <a:pt x="32" y="15486"/>
                  </a:lnTo>
                  <a:lnTo>
                    <a:pt x="0" y="16176"/>
                  </a:lnTo>
                  <a:lnTo>
                    <a:pt x="32" y="16896"/>
                  </a:lnTo>
                  <a:lnTo>
                    <a:pt x="94" y="17649"/>
                  </a:lnTo>
                  <a:lnTo>
                    <a:pt x="220" y="18370"/>
                  </a:lnTo>
                  <a:lnTo>
                    <a:pt x="408" y="19091"/>
                  </a:lnTo>
                  <a:lnTo>
                    <a:pt x="658" y="19843"/>
                  </a:lnTo>
                  <a:lnTo>
                    <a:pt x="972" y="20564"/>
                  </a:lnTo>
                  <a:lnTo>
                    <a:pt x="1317" y="21285"/>
                  </a:lnTo>
                  <a:lnTo>
                    <a:pt x="1505" y="21598"/>
                  </a:lnTo>
                  <a:lnTo>
                    <a:pt x="1693" y="21881"/>
                  </a:lnTo>
                  <a:lnTo>
                    <a:pt x="2132" y="22413"/>
                  </a:lnTo>
                  <a:lnTo>
                    <a:pt x="3041" y="23417"/>
                  </a:lnTo>
                  <a:lnTo>
                    <a:pt x="3448" y="23887"/>
                  </a:lnTo>
                  <a:lnTo>
                    <a:pt x="3636" y="24137"/>
                  </a:lnTo>
                  <a:lnTo>
                    <a:pt x="3793" y="24420"/>
                  </a:lnTo>
                  <a:lnTo>
                    <a:pt x="3950" y="24670"/>
                  </a:lnTo>
                  <a:lnTo>
                    <a:pt x="4075" y="24952"/>
                  </a:lnTo>
                  <a:lnTo>
                    <a:pt x="4169" y="25235"/>
                  </a:lnTo>
                  <a:lnTo>
                    <a:pt x="4201" y="25548"/>
                  </a:lnTo>
                  <a:lnTo>
                    <a:pt x="4232" y="25767"/>
                  </a:lnTo>
                  <a:lnTo>
                    <a:pt x="4201" y="25987"/>
                  </a:lnTo>
                  <a:lnTo>
                    <a:pt x="4107" y="26488"/>
                  </a:lnTo>
                  <a:lnTo>
                    <a:pt x="3950" y="27053"/>
                  </a:lnTo>
                  <a:lnTo>
                    <a:pt x="3762" y="27648"/>
                  </a:lnTo>
                  <a:lnTo>
                    <a:pt x="3354" y="28808"/>
                  </a:lnTo>
                  <a:lnTo>
                    <a:pt x="3198" y="29341"/>
                  </a:lnTo>
                  <a:lnTo>
                    <a:pt x="3135" y="29811"/>
                  </a:lnTo>
                  <a:lnTo>
                    <a:pt x="3072" y="30313"/>
                  </a:lnTo>
                  <a:lnTo>
                    <a:pt x="3041" y="30846"/>
                  </a:lnTo>
                  <a:lnTo>
                    <a:pt x="3041" y="31347"/>
                  </a:lnTo>
                  <a:lnTo>
                    <a:pt x="3072" y="31849"/>
                  </a:lnTo>
                  <a:lnTo>
                    <a:pt x="3103" y="32382"/>
                  </a:lnTo>
                  <a:lnTo>
                    <a:pt x="3166" y="32883"/>
                  </a:lnTo>
                  <a:lnTo>
                    <a:pt x="3260" y="33385"/>
                  </a:lnTo>
                  <a:lnTo>
                    <a:pt x="3386" y="33886"/>
                  </a:lnTo>
                  <a:lnTo>
                    <a:pt x="3636" y="34638"/>
                  </a:lnTo>
                  <a:lnTo>
                    <a:pt x="3950" y="35391"/>
                  </a:lnTo>
                  <a:lnTo>
                    <a:pt x="4326" y="36112"/>
                  </a:lnTo>
                  <a:lnTo>
                    <a:pt x="4733" y="36801"/>
                  </a:lnTo>
                  <a:lnTo>
                    <a:pt x="5204" y="37460"/>
                  </a:lnTo>
                  <a:lnTo>
                    <a:pt x="5705" y="38055"/>
                  </a:lnTo>
                  <a:lnTo>
                    <a:pt x="6238" y="38651"/>
                  </a:lnTo>
                  <a:lnTo>
                    <a:pt x="6834" y="39184"/>
                  </a:lnTo>
                  <a:lnTo>
                    <a:pt x="7461" y="39685"/>
                  </a:lnTo>
                  <a:lnTo>
                    <a:pt x="8119" y="40155"/>
                  </a:lnTo>
                  <a:lnTo>
                    <a:pt x="8808" y="40563"/>
                  </a:lnTo>
                  <a:lnTo>
                    <a:pt x="9529" y="40908"/>
                  </a:lnTo>
                  <a:lnTo>
                    <a:pt x="10250" y="41221"/>
                  </a:lnTo>
                  <a:lnTo>
                    <a:pt x="11003" y="41503"/>
                  </a:lnTo>
                  <a:lnTo>
                    <a:pt x="11786" y="41723"/>
                  </a:lnTo>
                  <a:lnTo>
                    <a:pt x="12570" y="41879"/>
                  </a:lnTo>
                  <a:lnTo>
                    <a:pt x="13479" y="42005"/>
                  </a:lnTo>
                  <a:lnTo>
                    <a:pt x="14388" y="42036"/>
                  </a:lnTo>
                  <a:lnTo>
                    <a:pt x="15297" y="42005"/>
                  </a:lnTo>
                  <a:lnTo>
                    <a:pt x="16206" y="41942"/>
                  </a:lnTo>
                  <a:lnTo>
                    <a:pt x="17084" y="41785"/>
                  </a:lnTo>
                  <a:lnTo>
                    <a:pt x="17993" y="41597"/>
                  </a:lnTo>
                  <a:lnTo>
                    <a:pt x="18871" y="41315"/>
                  </a:lnTo>
                  <a:lnTo>
                    <a:pt x="19717" y="41002"/>
                  </a:lnTo>
                  <a:lnTo>
                    <a:pt x="20124" y="40814"/>
                  </a:lnTo>
                  <a:lnTo>
                    <a:pt x="20501" y="40626"/>
                  </a:lnTo>
                  <a:lnTo>
                    <a:pt x="21190" y="40249"/>
                  </a:lnTo>
                  <a:lnTo>
                    <a:pt x="21786" y="39873"/>
                  </a:lnTo>
                  <a:lnTo>
                    <a:pt x="22319" y="39560"/>
                  </a:lnTo>
                  <a:lnTo>
                    <a:pt x="22601" y="39403"/>
                  </a:lnTo>
                  <a:lnTo>
                    <a:pt x="22883" y="39309"/>
                  </a:lnTo>
                  <a:lnTo>
                    <a:pt x="23165" y="39215"/>
                  </a:lnTo>
                  <a:lnTo>
                    <a:pt x="23479" y="39152"/>
                  </a:lnTo>
                  <a:lnTo>
                    <a:pt x="24137" y="39152"/>
                  </a:lnTo>
                  <a:lnTo>
                    <a:pt x="24513" y="39215"/>
                  </a:lnTo>
                  <a:lnTo>
                    <a:pt x="24920" y="39309"/>
                  </a:lnTo>
                  <a:lnTo>
                    <a:pt x="25673" y="39529"/>
                  </a:lnTo>
                  <a:lnTo>
                    <a:pt x="26394" y="39717"/>
                  </a:lnTo>
                  <a:lnTo>
                    <a:pt x="27115" y="39873"/>
                  </a:lnTo>
                  <a:lnTo>
                    <a:pt x="27836" y="39999"/>
                  </a:lnTo>
                  <a:lnTo>
                    <a:pt x="28557" y="40093"/>
                  </a:lnTo>
                  <a:lnTo>
                    <a:pt x="29278" y="40155"/>
                  </a:lnTo>
                  <a:lnTo>
                    <a:pt x="29967" y="40155"/>
                  </a:lnTo>
                  <a:lnTo>
                    <a:pt x="30657" y="40124"/>
                  </a:lnTo>
                  <a:lnTo>
                    <a:pt x="31378" y="40030"/>
                  </a:lnTo>
                  <a:lnTo>
                    <a:pt x="32067" y="39936"/>
                  </a:lnTo>
                  <a:lnTo>
                    <a:pt x="32757" y="39748"/>
                  </a:lnTo>
                  <a:lnTo>
                    <a:pt x="33415" y="39529"/>
                  </a:lnTo>
                  <a:lnTo>
                    <a:pt x="34105" y="39246"/>
                  </a:lnTo>
                  <a:lnTo>
                    <a:pt x="34763" y="38933"/>
                  </a:lnTo>
                  <a:lnTo>
                    <a:pt x="35421" y="38525"/>
                  </a:lnTo>
                  <a:lnTo>
                    <a:pt x="36111" y="38087"/>
                  </a:lnTo>
                  <a:lnTo>
                    <a:pt x="36675" y="37616"/>
                  </a:lnTo>
                  <a:lnTo>
                    <a:pt x="37208" y="37115"/>
                  </a:lnTo>
                  <a:lnTo>
                    <a:pt x="37741" y="36582"/>
                  </a:lnTo>
                  <a:lnTo>
                    <a:pt x="38211" y="35986"/>
                  </a:lnTo>
                  <a:lnTo>
                    <a:pt x="38681" y="35359"/>
                  </a:lnTo>
                  <a:lnTo>
                    <a:pt x="39120" y="34701"/>
                  </a:lnTo>
                  <a:lnTo>
                    <a:pt x="39528" y="34012"/>
                  </a:lnTo>
                  <a:lnTo>
                    <a:pt x="39873" y="33291"/>
                  </a:lnTo>
                  <a:lnTo>
                    <a:pt x="40217" y="32538"/>
                  </a:lnTo>
                  <a:lnTo>
                    <a:pt x="40499" y="31755"/>
                  </a:lnTo>
                  <a:lnTo>
                    <a:pt x="40782" y="30971"/>
                  </a:lnTo>
                  <a:lnTo>
                    <a:pt x="41001" y="30187"/>
                  </a:lnTo>
                  <a:lnTo>
                    <a:pt x="41189" y="29372"/>
                  </a:lnTo>
                  <a:lnTo>
                    <a:pt x="41346" y="28526"/>
                  </a:lnTo>
                  <a:lnTo>
                    <a:pt x="41440" y="27711"/>
                  </a:lnTo>
                  <a:lnTo>
                    <a:pt x="41503" y="26896"/>
                  </a:lnTo>
                  <a:lnTo>
                    <a:pt x="41534" y="26081"/>
                  </a:lnTo>
                  <a:lnTo>
                    <a:pt x="41503" y="25266"/>
                  </a:lnTo>
                  <a:lnTo>
                    <a:pt x="41440" y="24451"/>
                  </a:lnTo>
                  <a:lnTo>
                    <a:pt x="41346" y="23667"/>
                  </a:lnTo>
                  <a:lnTo>
                    <a:pt x="41189" y="22884"/>
                  </a:lnTo>
                  <a:lnTo>
                    <a:pt x="41001" y="22131"/>
                  </a:lnTo>
                  <a:lnTo>
                    <a:pt x="40750" y="21379"/>
                  </a:lnTo>
                  <a:lnTo>
                    <a:pt x="40468" y="20689"/>
                  </a:lnTo>
                  <a:lnTo>
                    <a:pt x="40123" y="20000"/>
                  </a:lnTo>
                  <a:lnTo>
                    <a:pt x="39716" y="19373"/>
                  </a:lnTo>
                  <a:lnTo>
                    <a:pt x="39277" y="18777"/>
                  </a:lnTo>
                  <a:lnTo>
                    <a:pt x="38775" y="18213"/>
                  </a:lnTo>
                  <a:lnTo>
                    <a:pt x="38211" y="17680"/>
                  </a:lnTo>
                  <a:lnTo>
                    <a:pt x="37584" y="17210"/>
                  </a:lnTo>
                  <a:lnTo>
                    <a:pt x="37271" y="16991"/>
                  </a:lnTo>
                  <a:lnTo>
                    <a:pt x="36926" y="16802"/>
                  </a:lnTo>
                  <a:lnTo>
                    <a:pt x="36581" y="16583"/>
                  </a:lnTo>
                  <a:lnTo>
                    <a:pt x="36205" y="16426"/>
                  </a:lnTo>
                  <a:lnTo>
                    <a:pt x="36299" y="15831"/>
                  </a:lnTo>
                  <a:lnTo>
                    <a:pt x="36362" y="15235"/>
                  </a:lnTo>
                  <a:lnTo>
                    <a:pt x="36424" y="14640"/>
                  </a:lnTo>
                  <a:lnTo>
                    <a:pt x="36456" y="14075"/>
                  </a:lnTo>
                  <a:lnTo>
                    <a:pt x="36456" y="13480"/>
                  </a:lnTo>
                  <a:lnTo>
                    <a:pt x="36424" y="12884"/>
                  </a:lnTo>
                  <a:lnTo>
                    <a:pt x="36393" y="12320"/>
                  </a:lnTo>
                  <a:lnTo>
                    <a:pt x="36330" y="11756"/>
                  </a:lnTo>
                  <a:lnTo>
                    <a:pt x="36236" y="11191"/>
                  </a:lnTo>
                  <a:lnTo>
                    <a:pt x="36142" y="10627"/>
                  </a:lnTo>
                  <a:lnTo>
                    <a:pt x="36017" y="10063"/>
                  </a:lnTo>
                  <a:lnTo>
                    <a:pt x="35860" y="9499"/>
                  </a:lnTo>
                  <a:lnTo>
                    <a:pt x="35672" y="8966"/>
                  </a:lnTo>
                  <a:lnTo>
                    <a:pt x="35484" y="8433"/>
                  </a:lnTo>
                  <a:lnTo>
                    <a:pt x="35265" y="7900"/>
                  </a:lnTo>
                  <a:lnTo>
                    <a:pt x="35045" y="7399"/>
                  </a:lnTo>
                  <a:lnTo>
                    <a:pt x="34794" y="6897"/>
                  </a:lnTo>
                  <a:lnTo>
                    <a:pt x="34512" y="6395"/>
                  </a:lnTo>
                  <a:lnTo>
                    <a:pt x="34199" y="5925"/>
                  </a:lnTo>
                  <a:lnTo>
                    <a:pt x="33885" y="5455"/>
                  </a:lnTo>
                  <a:lnTo>
                    <a:pt x="33541" y="5016"/>
                  </a:lnTo>
                  <a:lnTo>
                    <a:pt x="33164" y="4577"/>
                  </a:lnTo>
                  <a:lnTo>
                    <a:pt x="32788" y="4139"/>
                  </a:lnTo>
                  <a:lnTo>
                    <a:pt x="32381" y="3731"/>
                  </a:lnTo>
                  <a:lnTo>
                    <a:pt x="31973" y="3324"/>
                  </a:lnTo>
                  <a:lnTo>
                    <a:pt x="31534" y="2947"/>
                  </a:lnTo>
                  <a:lnTo>
                    <a:pt x="31064" y="2603"/>
                  </a:lnTo>
                  <a:lnTo>
                    <a:pt x="30594" y="2258"/>
                  </a:lnTo>
                  <a:lnTo>
                    <a:pt x="30093" y="1944"/>
                  </a:lnTo>
                  <a:lnTo>
                    <a:pt x="29560" y="1631"/>
                  </a:lnTo>
                  <a:lnTo>
                    <a:pt x="29027" y="1349"/>
                  </a:lnTo>
                  <a:lnTo>
                    <a:pt x="28463" y="1098"/>
                  </a:lnTo>
                  <a:lnTo>
                    <a:pt x="27898" y="879"/>
                  </a:lnTo>
                  <a:lnTo>
                    <a:pt x="27334" y="659"/>
                  </a:lnTo>
                  <a:lnTo>
                    <a:pt x="26739" y="502"/>
                  </a:lnTo>
                  <a:lnTo>
                    <a:pt x="26174" y="346"/>
                  </a:lnTo>
                  <a:lnTo>
                    <a:pt x="25610" y="220"/>
                  </a:lnTo>
                  <a:lnTo>
                    <a:pt x="25014" y="126"/>
                  </a:lnTo>
                  <a:lnTo>
                    <a:pt x="24450" y="64"/>
                  </a:lnTo>
                  <a:lnTo>
                    <a:pt x="23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2906225" y="2394750"/>
              <a:ext cx="715500" cy="713150"/>
            </a:xfrm>
            <a:custGeom>
              <a:rect b="b" l="l" r="r" t="t"/>
              <a:pathLst>
                <a:path extrusionOk="0" h="28526" w="28620">
                  <a:moveTo>
                    <a:pt x="17022" y="1411"/>
                  </a:moveTo>
                  <a:lnTo>
                    <a:pt x="17366" y="1442"/>
                  </a:lnTo>
                  <a:lnTo>
                    <a:pt x="17743" y="1473"/>
                  </a:lnTo>
                  <a:lnTo>
                    <a:pt x="18087" y="1505"/>
                  </a:lnTo>
                  <a:lnTo>
                    <a:pt x="18464" y="1599"/>
                  </a:lnTo>
                  <a:lnTo>
                    <a:pt x="18840" y="1693"/>
                  </a:lnTo>
                  <a:lnTo>
                    <a:pt x="19247" y="1818"/>
                  </a:lnTo>
                  <a:lnTo>
                    <a:pt x="19623" y="1975"/>
                  </a:lnTo>
                  <a:lnTo>
                    <a:pt x="20031" y="2163"/>
                  </a:lnTo>
                  <a:lnTo>
                    <a:pt x="20407" y="2351"/>
                  </a:lnTo>
                  <a:lnTo>
                    <a:pt x="20783" y="2570"/>
                  </a:lnTo>
                  <a:lnTo>
                    <a:pt x="21128" y="2821"/>
                  </a:lnTo>
                  <a:lnTo>
                    <a:pt x="21441" y="3041"/>
                  </a:lnTo>
                  <a:lnTo>
                    <a:pt x="21755" y="3291"/>
                  </a:lnTo>
                  <a:lnTo>
                    <a:pt x="22037" y="3573"/>
                  </a:lnTo>
                  <a:lnTo>
                    <a:pt x="22319" y="3856"/>
                  </a:lnTo>
                  <a:lnTo>
                    <a:pt x="22539" y="4138"/>
                  </a:lnTo>
                  <a:lnTo>
                    <a:pt x="22789" y="4451"/>
                  </a:lnTo>
                  <a:lnTo>
                    <a:pt x="22977" y="4765"/>
                  </a:lnTo>
                  <a:lnTo>
                    <a:pt x="23165" y="5078"/>
                  </a:lnTo>
                  <a:lnTo>
                    <a:pt x="23322" y="5392"/>
                  </a:lnTo>
                  <a:lnTo>
                    <a:pt x="23479" y="5736"/>
                  </a:lnTo>
                  <a:lnTo>
                    <a:pt x="23604" y="6081"/>
                  </a:lnTo>
                  <a:lnTo>
                    <a:pt x="23730" y="6426"/>
                  </a:lnTo>
                  <a:lnTo>
                    <a:pt x="23824" y="6771"/>
                  </a:lnTo>
                  <a:lnTo>
                    <a:pt x="23949" y="7492"/>
                  </a:lnTo>
                  <a:lnTo>
                    <a:pt x="24012" y="8244"/>
                  </a:lnTo>
                  <a:lnTo>
                    <a:pt x="24012" y="8996"/>
                  </a:lnTo>
                  <a:lnTo>
                    <a:pt x="23949" y="9780"/>
                  </a:lnTo>
                  <a:lnTo>
                    <a:pt x="23824" y="10532"/>
                  </a:lnTo>
                  <a:lnTo>
                    <a:pt x="23636" y="11316"/>
                  </a:lnTo>
                  <a:lnTo>
                    <a:pt x="23385" y="12068"/>
                  </a:lnTo>
                  <a:lnTo>
                    <a:pt x="23103" y="12821"/>
                  </a:lnTo>
                  <a:lnTo>
                    <a:pt x="23071" y="12946"/>
                  </a:lnTo>
                  <a:lnTo>
                    <a:pt x="23071" y="13071"/>
                  </a:lnTo>
                  <a:lnTo>
                    <a:pt x="23071" y="13165"/>
                  </a:lnTo>
                  <a:lnTo>
                    <a:pt x="23134" y="13291"/>
                  </a:lnTo>
                  <a:lnTo>
                    <a:pt x="23197" y="13385"/>
                  </a:lnTo>
                  <a:lnTo>
                    <a:pt x="23291" y="13448"/>
                  </a:lnTo>
                  <a:lnTo>
                    <a:pt x="23385" y="13479"/>
                  </a:lnTo>
                  <a:lnTo>
                    <a:pt x="23479" y="13479"/>
                  </a:lnTo>
                  <a:lnTo>
                    <a:pt x="23573" y="13573"/>
                  </a:lnTo>
                  <a:lnTo>
                    <a:pt x="23636" y="13667"/>
                  </a:lnTo>
                  <a:lnTo>
                    <a:pt x="23761" y="13730"/>
                  </a:lnTo>
                  <a:lnTo>
                    <a:pt x="23886" y="13761"/>
                  </a:lnTo>
                  <a:lnTo>
                    <a:pt x="24357" y="13855"/>
                  </a:lnTo>
                  <a:lnTo>
                    <a:pt x="24764" y="13980"/>
                  </a:lnTo>
                  <a:lnTo>
                    <a:pt x="25172" y="14169"/>
                  </a:lnTo>
                  <a:lnTo>
                    <a:pt x="25516" y="14357"/>
                  </a:lnTo>
                  <a:lnTo>
                    <a:pt x="25830" y="14576"/>
                  </a:lnTo>
                  <a:lnTo>
                    <a:pt x="26112" y="14827"/>
                  </a:lnTo>
                  <a:lnTo>
                    <a:pt x="26363" y="15109"/>
                  </a:lnTo>
                  <a:lnTo>
                    <a:pt x="26582" y="15422"/>
                  </a:lnTo>
                  <a:lnTo>
                    <a:pt x="26770" y="15736"/>
                  </a:lnTo>
                  <a:lnTo>
                    <a:pt x="26927" y="16049"/>
                  </a:lnTo>
                  <a:lnTo>
                    <a:pt x="27084" y="16425"/>
                  </a:lnTo>
                  <a:lnTo>
                    <a:pt x="27178" y="16770"/>
                  </a:lnTo>
                  <a:lnTo>
                    <a:pt x="27240" y="17146"/>
                  </a:lnTo>
                  <a:lnTo>
                    <a:pt x="27303" y="17554"/>
                  </a:lnTo>
                  <a:lnTo>
                    <a:pt x="27334" y="17961"/>
                  </a:lnTo>
                  <a:lnTo>
                    <a:pt x="27334" y="18369"/>
                  </a:lnTo>
                  <a:lnTo>
                    <a:pt x="27334" y="18776"/>
                  </a:lnTo>
                  <a:lnTo>
                    <a:pt x="27303" y="19184"/>
                  </a:lnTo>
                  <a:lnTo>
                    <a:pt x="27240" y="19591"/>
                  </a:lnTo>
                  <a:lnTo>
                    <a:pt x="27146" y="20030"/>
                  </a:lnTo>
                  <a:lnTo>
                    <a:pt x="27052" y="20438"/>
                  </a:lnTo>
                  <a:lnTo>
                    <a:pt x="26927" y="20845"/>
                  </a:lnTo>
                  <a:lnTo>
                    <a:pt x="26645" y="21629"/>
                  </a:lnTo>
                  <a:lnTo>
                    <a:pt x="26300" y="22413"/>
                  </a:lnTo>
                  <a:lnTo>
                    <a:pt x="26112" y="22757"/>
                  </a:lnTo>
                  <a:lnTo>
                    <a:pt x="25893" y="23102"/>
                  </a:lnTo>
                  <a:lnTo>
                    <a:pt x="25673" y="23416"/>
                  </a:lnTo>
                  <a:lnTo>
                    <a:pt x="25422" y="23729"/>
                  </a:lnTo>
                  <a:lnTo>
                    <a:pt x="25203" y="24011"/>
                  </a:lnTo>
                  <a:lnTo>
                    <a:pt x="24952" y="24293"/>
                  </a:lnTo>
                  <a:lnTo>
                    <a:pt x="24388" y="24764"/>
                  </a:lnTo>
                  <a:lnTo>
                    <a:pt x="23792" y="25202"/>
                  </a:lnTo>
                  <a:lnTo>
                    <a:pt x="23165" y="25579"/>
                  </a:lnTo>
                  <a:lnTo>
                    <a:pt x="22539" y="25892"/>
                  </a:lnTo>
                  <a:lnTo>
                    <a:pt x="21849" y="26143"/>
                  </a:lnTo>
                  <a:lnTo>
                    <a:pt x="21159" y="26331"/>
                  </a:lnTo>
                  <a:lnTo>
                    <a:pt x="20470" y="26456"/>
                  </a:lnTo>
                  <a:lnTo>
                    <a:pt x="19780" y="26488"/>
                  </a:lnTo>
                  <a:lnTo>
                    <a:pt x="19090" y="26488"/>
                  </a:lnTo>
                  <a:lnTo>
                    <a:pt x="18746" y="26425"/>
                  </a:lnTo>
                  <a:lnTo>
                    <a:pt x="18401" y="26362"/>
                  </a:lnTo>
                  <a:lnTo>
                    <a:pt x="18087" y="26300"/>
                  </a:lnTo>
                  <a:lnTo>
                    <a:pt x="17743" y="26206"/>
                  </a:lnTo>
                  <a:lnTo>
                    <a:pt x="17429" y="26080"/>
                  </a:lnTo>
                  <a:lnTo>
                    <a:pt x="17084" y="25923"/>
                  </a:lnTo>
                  <a:lnTo>
                    <a:pt x="16771" y="25767"/>
                  </a:lnTo>
                  <a:lnTo>
                    <a:pt x="16457" y="25579"/>
                  </a:lnTo>
                  <a:lnTo>
                    <a:pt x="16175" y="25391"/>
                  </a:lnTo>
                  <a:lnTo>
                    <a:pt x="15893" y="25140"/>
                  </a:lnTo>
                  <a:lnTo>
                    <a:pt x="15611" y="24889"/>
                  </a:lnTo>
                  <a:lnTo>
                    <a:pt x="15329" y="24638"/>
                  </a:lnTo>
                  <a:lnTo>
                    <a:pt x="15078" y="24325"/>
                  </a:lnTo>
                  <a:lnTo>
                    <a:pt x="14827" y="24011"/>
                  </a:lnTo>
                  <a:lnTo>
                    <a:pt x="14765" y="23949"/>
                  </a:lnTo>
                  <a:lnTo>
                    <a:pt x="14671" y="23886"/>
                  </a:lnTo>
                  <a:lnTo>
                    <a:pt x="14608" y="23855"/>
                  </a:lnTo>
                  <a:lnTo>
                    <a:pt x="14451" y="23855"/>
                  </a:lnTo>
                  <a:lnTo>
                    <a:pt x="14357" y="23886"/>
                  </a:lnTo>
                  <a:lnTo>
                    <a:pt x="14294" y="23949"/>
                  </a:lnTo>
                  <a:lnTo>
                    <a:pt x="14232" y="24011"/>
                  </a:lnTo>
                  <a:lnTo>
                    <a:pt x="13762" y="24544"/>
                  </a:lnTo>
                  <a:lnTo>
                    <a:pt x="13260" y="25046"/>
                  </a:lnTo>
                  <a:lnTo>
                    <a:pt x="12696" y="25516"/>
                  </a:lnTo>
                  <a:lnTo>
                    <a:pt x="12069" y="25955"/>
                  </a:lnTo>
                  <a:lnTo>
                    <a:pt x="11379" y="26331"/>
                  </a:lnTo>
                  <a:lnTo>
                    <a:pt x="10690" y="26644"/>
                  </a:lnTo>
                  <a:lnTo>
                    <a:pt x="10345" y="26770"/>
                  </a:lnTo>
                  <a:lnTo>
                    <a:pt x="10000" y="26864"/>
                  </a:lnTo>
                  <a:lnTo>
                    <a:pt x="9624" y="26958"/>
                  </a:lnTo>
                  <a:lnTo>
                    <a:pt x="9279" y="27021"/>
                  </a:lnTo>
                  <a:lnTo>
                    <a:pt x="8903" y="27083"/>
                  </a:lnTo>
                  <a:lnTo>
                    <a:pt x="8558" y="27115"/>
                  </a:lnTo>
                  <a:lnTo>
                    <a:pt x="8182" y="27083"/>
                  </a:lnTo>
                  <a:lnTo>
                    <a:pt x="7837" y="27083"/>
                  </a:lnTo>
                  <a:lnTo>
                    <a:pt x="7492" y="27021"/>
                  </a:lnTo>
                  <a:lnTo>
                    <a:pt x="7179" y="26926"/>
                  </a:lnTo>
                  <a:lnTo>
                    <a:pt x="6834" y="26801"/>
                  </a:lnTo>
                  <a:lnTo>
                    <a:pt x="6521" y="26676"/>
                  </a:lnTo>
                  <a:lnTo>
                    <a:pt x="6207" y="26488"/>
                  </a:lnTo>
                  <a:lnTo>
                    <a:pt x="5925" y="26268"/>
                  </a:lnTo>
                  <a:lnTo>
                    <a:pt x="5643" y="26049"/>
                  </a:lnTo>
                  <a:lnTo>
                    <a:pt x="5392" y="25767"/>
                  </a:lnTo>
                  <a:lnTo>
                    <a:pt x="5141" y="25422"/>
                  </a:lnTo>
                  <a:lnTo>
                    <a:pt x="4891" y="25077"/>
                  </a:lnTo>
                  <a:lnTo>
                    <a:pt x="4703" y="24670"/>
                  </a:lnTo>
                  <a:lnTo>
                    <a:pt x="4514" y="24262"/>
                  </a:lnTo>
                  <a:lnTo>
                    <a:pt x="4389" y="23855"/>
                  </a:lnTo>
                  <a:lnTo>
                    <a:pt x="4264" y="23478"/>
                  </a:lnTo>
                  <a:lnTo>
                    <a:pt x="4201" y="23102"/>
                  </a:lnTo>
                  <a:lnTo>
                    <a:pt x="4138" y="22695"/>
                  </a:lnTo>
                  <a:lnTo>
                    <a:pt x="4107" y="22319"/>
                  </a:lnTo>
                  <a:lnTo>
                    <a:pt x="4076" y="21911"/>
                  </a:lnTo>
                  <a:lnTo>
                    <a:pt x="4107" y="21127"/>
                  </a:lnTo>
                  <a:lnTo>
                    <a:pt x="4170" y="20312"/>
                  </a:lnTo>
                  <a:lnTo>
                    <a:pt x="4232" y="19529"/>
                  </a:lnTo>
                  <a:lnTo>
                    <a:pt x="4326" y="18745"/>
                  </a:lnTo>
                  <a:lnTo>
                    <a:pt x="4389" y="17930"/>
                  </a:lnTo>
                  <a:lnTo>
                    <a:pt x="4420" y="17805"/>
                  </a:lnTo>
                  <a:lnTo>
                    <a:pt x="4389" y="17648"/>
                  </a:lnTo>
                  <a:lnTo>
                    <a:pt x="4326" y="17523"/>
                  </a:lnTo>
                  <a:lnTo>
                    <a:pt x="4170" y="17397"/>
                  </a:lnTo>
                  <a:lnTo>
                    <a:pt x="3888" y="17240"/>
                  </a:lnTo>
                  <a:lnTo>
                    <a:pt x="3637" y="17052"/>
                  </a:lnTo>
                  <a:lnTo>
                    <a:pt x="3386" y="16864"/>
                  </a:lnTo>
                  <a:lnTo>
                    <a:pt x="3167" y="16676"/>
                  </a:lnTo>
                  <a:lnTo>
                    <a:pt x="2947" y="16457"/>
                  </a:lnTo>
                  <a:lnTo>
                    <a:pt x="2759" y="16237"/>
                  </a:lnTo>
                  <a:lnTo>
                    <a:pt x="2414" y="15799"/>
                  </a:lnTo>
                  <a:lnTo>
                    <a:pt x="2163" y="15297"/>
                  </a:lnTo>
                  <a:lnTo>
                    <a:pt x="1975" y="14795"/>
                  </a:lnTo>
                  <a:lnTo>
                    <a:pt x="1819" y="14263"/>
                  </a:lnTo>
                  <a:lnTo>
                    <a:pt x="1756" y="13698"/>
                  </a:lnTo>
                  <a:lnTo>
                    <a:pt x="1725" y="13134"/>
                  </a:lnTo>
                  <a:lnTo>
                    <a:pt x="1756" y="12570"/>
                  </a:lnTo>
                  <a:lnTo>
                    <a:pt x="1850" y="12006"/>
                  </a:lnTo>
                  <a:lnTo>
                    <a:pt x="1975" y="11410"/>
                  </a:lnTo>
                  <a:lnTo>
                    <a:pt x="2132" y="10846"/>
                  </a:lnTo>
                  <a:lnTo>
                    <a:pt x="2352" y="10282"/>
                  </a:lnTo>
                  <a:lnTo>
                    <a:pt x="2602" y="9749"/>
                  </a:lnTo>
                  <a:lnTo>
                    <a:pt x="2884" y="9216"/>
                  </a:lnTo>
                  <a:lnTo>
                    <a:pt x="3198" y="8746"/>
                  </a:lnTo>
                  <a:lnTo>
                    <a:pt x="3543" y="8307"/>
                  </a:lnTo>
                  <a:lnTo>
                    <a:pt x="3888" y="7931"/>
                  </a:lnTo>
                  <a:lnTo>
                    <a:pt x="4232" y="7617"/>
                  </a:lnTo>
                  <a:lnTo>
                    <a:pt x="4608" y="7366"/>
                  </a:lnTo>
                  <a:lnTo>
                    <a:pt x="5016" y="7147"/>
                  </a:lnTo>
                  <a:lnTo>
                    <a:pt x="5392" y="6959"/>
                  </a:lnTo>
                  <a:lnTo>
                    <a:pt x="5800" y="6802"/>
                  </a:lnTo>
                  <a:lnTo>
                    <a:pt x="6238" y="6677"/>
                  </a:lnTo>
                  <a:lnTo>
                    <a:pt x="6677" y="6583"/>
                  </a:lnTo>
                  <a:lnTo>
                    <a:pt x="7148" y="6520"/>
                  </a:lnTo>
                  <a:lnTo>
                    <a:pt x="7618" y="6489"/>
                  </a:lnTo>
                  <a:lnTo>
                    <a:pt x="8589" y="6426"/>
                  </a:lnTo>
                  <a:lnTo>
                    <a:pt x="9655" y="6395"/>
                  </a:lnTo>
                  <a:lnTo>
                    <a:pt x="9781" y="6363"/>
                  </a:lnTo>
                  <a:lnTo>
                    <a:pt x="9875" y="6301"/>
                  </a:lnTo>
                  <a:lnTo>
                    <a:pt x="10063" y="6207"/>
                  </a:lnTo>
                  <a:lnTo>
                    <a:pt x="10157" y="6113"/>
                  </a:lnTo>
                  <a:lnTo>
                    <a:pt x="10219" y="6019"/>
                  </a:lnTo>
                  <a:lnTo>
                    <a:pt x="10658" y="5423"/>
                  </a:lnTo>
                  <a:lnTo>
                    <a:pt x="11128" y="4827"/>
                  </a:lnTo>
                  <a:lnTo>
                    <a:pt x="11630" y="4263"/>
                  </a:lnTo>
                  <a:lnTo>
                    <a:pt x="12132" y="3730"/>
                  </a:lnTo>
                  <a:lnTo>
                    <a:pt x="12664" y="3260"/>
                  </a:lnTo>
                  <a:lnTo>
                    <a:pt x="13229" y="2790"/>
                  </a:lnTo>
                  <a:lnTo>
                    <a:pt x="13793" y="2414"/>
                  </a:lnTo>
                  <a:lnTo>
                    <a:pt x="14389" y="2069"/>
                  </a:lnTo>
                  <a:lnTo>
                    <a:pt x="15015" y="1787"/>
                  </a:lnTo>
                  <a:lnTo>
                    <a:pt x="15329" y="1693"/>
                  </a:lnTo>
                  <a:lnTo>
                    <a:pt x="15674" y="1599"/>
                  </a:lnTo>
                  <a:lnTo>
                    <a:pt x="15987" y="1536"/>
                  </a:lnTo>
                  <a:lnTo>
                    <a:pt x="16332" y="1473"/>
                  </a:lnTo>
                  <a:lnTo>
                    <a:pt x="16677" y="1442"/>
                  </a:lnTo>
                  <a:lnTo>
                    <a:pt x="17022" y="1411"/>
                  </a:lnTo>
                  <a:close/>
                  <a:moveTo>
                    <a:pt x="16332" y="0"/>
                  </a:moveTo>
                  <a:lnTo>
                    <a:pt x="15893" y="63"/>
                  </a:lnTo>
                  <a:lnTo>
                    <a:pt x="15423" y="125"/>
                  </a:lnTo>
                  <a:lnTo>
                    <a:pt x="14984" y="188"/>
                  </a:lnTo>
                  <a:lnTo>
                    <a:pt x="14545" y="313"/>
                  </a:lnTo>
                  <a:lnTo>
                    <a:pt x="14106" y="439"/>
                  </a:lnTo>
                  <a:lnTo>
                    <a:pt x="13699" y="564"/>
                  </a:lnTo>
                  <a:lnTo>
                    <a:pt x="13260" y="752"/>
                  </a:lnTo>
                  <a:lnTo>
                    <a:pt x="12884" y="909"/>
                  </a:lnTo>
                  <a:lnTo>
                    <a:pt x="12476" y="1128"/>
                  </a:lnTo>
                  <a:lnTo>
                    <a:pt x="12100" y="1348"/>
                  </a:lnTo>
                  <a:lnTo>
                    <a:pt x="11724" y="1599"/>
                  </a:lnTo>
                  <a:lnTo>
                    <a:pt x="11379" y="1881"/>
                  </a:lnTo>
                  <a:lnTo>
                    <a:pt x="11034" y="2163"/>
                  </a:lnTo>
                  <a:lnTo>
                    <a:pt x="10721" y="2445"/>
                  </a:lnTo>
                  <a:lnTo>
                    <a:pt x="10439" y="2790"/>
                  </a:lnTo>
                  <a:lnTo>
                    <a:pt x="10157" y="3135"/>
                  </a:lnTo>
                  <a:lnTo>
                    <a:pt x="9906" y="3479"/>
                  </a:lnTo>
                  <a:lnTo>
                    <a:pt x="9687" y="3856"/>
                  </a:lnTo>
                  <a:lnTo>
                    <a:pt x="9467" y="4263"/>
                  </a:lnTo>
                  <a:lnTo>
                    <a:pt x="9310" y="4671"/>
                  </a:lnTo>
                  <a:lnTo>
                    <a:pt x="9154" y="5109"/>
                  </a:lnTo>
                  <a:lnTo>
                    <a:pt x="8903" y="4953"/>
                  </a:lnTo>
                  <a:lnTo>
                    <a:pt x="8652" y="4827"/>
                  </a:lnTo>
                  <a:lnTo>
                    <a:pt x="8370" y="4702"/>
                  </a:lnTo>
                  <a:lnTo>
                    <a:pt x="8119" y="4608"/>
                  </a:lnTo>
                  <a:lnTo>
                    <a:pt x="7837" y="4545"/>
                  </a:lnTo>
                  <a:lnTo>
                    <a:pt x="7555" y="4514"/>
                  </a:lnTo>
                  <a:lnTo>
                    <a:pt x="7273" y="4483"/>
                  </a:lnTo>
                  <a:lnTo>
                    <a:pt x="6959" y="4514"/>
                  </a:lnTo>
                  <a:lnTo>
                    <a:pt x="6677" y="4514"/>
                  </a:lnTo>
                  <a:lnTo>
                    <a:pt x="6395" y="4577"/>
                  </a:lnTo>
                  <a:lnTo>
                    <a:pt x="5800" y="4733"/>
                  </a:lnTo>
                  <a:lnTo>
                    <a:pt x="5204" y="4953"/>
                  </a:lnTo>
                  <a:lnTo>
                    <a:pt x="4640" y="5204"/>
                  </a:lnTo>
                  <a:lnTo>
                    <a:pt x="4076" y="5548"/>
                  </a:lnTo>
                  <a:lnTo>
                    <a:pt x="3543" y="5924"/>
                  </a:lnTo>
                  <a:lnTo>
                    <a:pt x="3010" y="6301"/>
                  </a:lnTo>
                  <a:lnTo>
                    <a:pt x="2540" y="6739"/>
                  </a:lnTo>
                  <a:lnTo>
                    <a:pt x="2101" y="7210"/>
                  </a:lnTo>
                  <a:lnTo>
                    <a:pt x="1725" y="7649"/>
                  </a:lnTo>
                  <a:lnTo>
                    <a:pt x="1380" y="8119"/>
                  </a:lnTo>
                  <a:lnTo>
                    <a:pt x="1098" y="8589"/>
                  </a:lnTo>
                  <a:lnTo>
                    <a:pt x="784" y="9184"/>
                  </a:lnTo>
                  <a:lnTo>
                    <a:pt x="533" y="9843"/>
                  </a:lnTo>
                  <a:lnTo>
                    <a:pt x="314" y="10564"/>
                  </a:lnTo>
                  <a:lnTo>
                    <a:pt x="157" y="11285"/>
                  </a:lnTo>
                  <a:lnTo>
                    <a:pt x="63" y="12006"/>
                  </a:lnTo>
                  <a:lnTo>
                    <a:pt x="1" y="12758"/>
                  </a:lnTo>
                  <a:lnTo>
                    <a:pt x="1" y="13510"/>
                  </a:lnTo>
                  <a:lnTo>
                    <a:pt x="95" y="14231"/>
                  </a:lnTo>
                  <a:lnTo>
                    <a:pt x="157" y="14607"/>
                  </a:lnTo>
                  <a:lnTo>
                    <a:pt x="220" y="14952"/>
                  </a:lnTo>
                  <a:lnTo>
                    <a:pt x="345" y="15297"/>
                  </a:lnTo>
                  <a:lnTo>
                    <a:pt x="439" y="15610"/>
                  </a:lnTo>
                  <a:lnTo>
                    <a:pt x="596" y="15924"/>
                  </a:lnTo>
                  <a:lnTo>
                    <a:pt x="753" y="16237"/>
                  </a:lnTo>
                  <a:lnTo>
                    <a:pt x="941" y="16520"/>
                  </a:lnTo>
                  <a:lnTo>
                    <a:pt x="1129" y="16802"/>
                  </a:lnTo>
                  <a:lnTo>
                    <a:pt x="1348" y="17052"/>
                  </a:lnTo>
                  <a:lnTo>
                    <a:pt x="1599" y="17272"/>
                  </a:lnTo>
                  <a:lnTo>
                    <a:pt x="1881" y="17491"/>
                  </a:lnTo>
                  <a:lnTo>
                    <a:pt x="2163" y="17711"/>
                  </a:lnTo>
                  <a:lnTo>
                    <a:pt x="2477" y="17867"/>
                  </a:lnTo>
                  <a:lnTo>
                    <a:pt x="2822" y="18024"/>
                  </a:lnTo>
                  <a:lnTo>
                    <a:pt x="3198" y="18150"/>
                  </a:lnTo>
                  <a:lnTo>
                    <a:pt x="3574" y="18244"/>
                  </a:lnTo>
                  <a:lnTo>
                    <a:pt x="3292" y="18965"/>
                  </a:lnTo>
                  <a:lnTo>
                    <a:pt x="3041" y="19685"/>
                  </a:lnTo>
                  <a:lnTo>
                    <a:pt x="2853" y="20469"/>
                  </a:lnTo>
                  <a:lnTo>
                    <a:pt x="2728" y="21221"/>
                  </a:lnTo>
                  <a:lnTo>
                    <a:pt x="2665" y="22005"/>
                  </a:lnTo>
                  <a:lnTo>
                    <a:pt x="2634" y="22789"/>
                  </a:lnTo>
                  <a:lnTo>
                    <a:pt x="2696" y="23541"/>
                  </a:lnTo>
                  <a:lnTo>
                    <a:pt x="2759" y="23917"/>
                  </a:lnTo>
                  <a:lnTo>
                    <a:pt x="2822" y="24262"/>
                  </a:lnTo>
                  <a:lnTo>
                    <a:pt x="2916" y="24638"/>
                  </a:lnTo>
                  <a:lnTo>
                    <a:pt x="3041" y="24983"/>
                  </a:lnTo>
                  <a:lnTo>
                    <a:pt x="3167" y="25328"/>
                  </a:lnTo>
                  <a:lnTo>
                    <a:pt x="3323" y="25641"/>
                  </a:lnTo>
                  <a:lnTo>
                    <a:pt x="3511" y="25955"/>
                  </a:lnTo>
                  <a:lnTo>
                    <a:pt x="3699" y="26268"/>
                  </a:lnTo>
                  <a:lnTo>
                    <a:pt x="3919" y="26550"/>
                  </a:lnTo>
                  <a:lnTo>
                    <a:pt x="4138" y="26832"/>
                  </a:lnTo>
                  <a:lnTo>
                    <a:pt x="4420" y="27083"/>
                  </a:lnTo>
                  <a:lnTo>
                    <a:pt x="4703" y="27334"/>
                  </a:lnTo>
                  <a:lnTo>
                    <a:pt x="5016" y="27553"/>
                  </a:lnTo>
                  <a:lnTo>
                    <a:pt x="5329" y="27741"/>
                  </a:lnTo>
                  <a:lnTo>
                    <a:pt x="5674" y="27930"/>
                  </a:lnTo>
                  <a:lnTo>
                    <a:pt x="6050" y="28086"/>
                  </a:lnTo>
                  <a:lnTo>
                    <a:pt x="6458" y="28212"/>
                  </a:lnTo>
                  <a:lnTo>
                    <a:pt x="6897" y="28337"/>
                  </a:lnTo>
                  <a:lnTo>
                    <a:pt x="7304" y="28431"/>
                  </a:lnTo>
                  <a:lnTo>
                    <a:pt x="7680" y="28462"/>
                  </a:lnTo>
                  <a:lnTo>
                    <a:pt x="8088" y="28494"/>
                  </a:lnTo>
                  <a:lnTo>
                    <a:pt x="8464" y="28525"/>
                  </a:lnTo>
                  <a:lnTo>
                    <a:pt x="8872" y="28494"/>
                  </a:lnTo>
                  <a:lnTo>
                    <a:pt x="9248" y="28462"/>
                  </a:lnTo>
                  <a:lnTo>
                    <a:pt x="9655" y="28400"/>
                  </a:lnTo>
                  <a:lnTo>
                    <a:pt x="10031" y="28306"/>
                  </a:lnTo>
                  <a:lnTo>
                    <a:pt x="10439" y="28212"/>
                  </a:lnTo>
                  <a:lnTo>
                    <a:pt x="10815" y="28086"/>
                  </a:lnTo>
                  <a:lnTo>
                    <a:pt x="11191" y="27961"/>
                  </a:lnTo>
                  <a:lnTo>
                    <a:pt x="11536" y="27773"/>
                  </a:lnTo>
                  <a:lnTo>
                    <a:pt x="11881" y="27616"/>
                  </a:lnTo>
                  <a:lnTo>
                    <a:pt x="12226" y="27397"/>
                  </a:lnTo>
                  <a:lnTo>
                    <a:pt x="12570" y="27177"/>
                  </a:lnTo>
                  <a:lnTo>
                    <a:pt x="12884" y="26926"/>
                  </a:lnTo>
                  <a:lnTo>
                    <a:pt x="13072" y="26770"/>
                  </a:lnTo>
                  <a:lnTo>
                    <a:pt x="13260" y="26519"/>
                  </a:lnTo>
                  <a:lnTo>
                    <a:pt x="13762" y="25955"/>
                  </a:lnTo>
                  <a:lnTo>
                    <a:pt x="14012" y="25704"/>
                  </a:lnTo>
                  <a:lnTo>
                    <a:pt x="14232" y="25485"/>
                  </a:lnTo>
                  <a:lnTo>
                    <a:pt x="14451" y="25328"/>
                  </a:lnTo>
                  <a:lnTo>
                    <a:pt x="14545" y="25265"/>
                  </a:lnTo>
                  <a:lnTo>
                    <a:pt x="14702" y="25265"/>
                  </a:lnTo>
                  <a:lnTo>
                    <a:pt x="14765" y="25328"/>
                  </a:lnTo>
                  <a:lnTo>
                    <a:pt x="14984" y="25516"/>
                  </a:lnTo>
                  <a:lnTo>
                    <a:pt x="15548" y="26049"/>
                  </a:lnTo>
                  <a:lnTo>
                    <a:pt x="16144" y="26644"/>
                  </a:lnTo>
                  <a:lnTo>
                    <a:pt x="16426" y="26895"/>
                  </a:lnTo>
                  <a:lnTo>
                    <a:pt x="16614" y="27021"/>
                  </a:lnTo>
                  <a:lnTo>
                    <a:pt x="17053" y="27240"/>
                  </a:lnTo>
                  <a:lnTo>
                    <a:pt x="17460" y="27428"/>
                  </a:lnTo>
                  <a:lnTo>
                    <a:pt x="17899" y="27553"/>
                  </a:lnTo>
                  <a:lnTo>
                    <a:pt x="18307" y="27679"/>
                  </a:lnTo>
                  <a:lnTo>
                    <a:pt x="18714" y="27773"/>
                  </a:lnTo>
                  <a:lnTo>
                    <a:pt x="19153" y="27836"/>
                  </a:lnTo>
                  <a:lnTo>
                    <a:pt x="19561" y="27867"/>
                  </a:lnTo>
                  <a:lnTo>
                    <a:pt x="20344" y="27867"/>
                  </a:lnTo>
                  <a:lnTo>
                    <a:pt x="20752" y="27804"/>
                  </a:lnTo>
                  <a:lnTo>
                    <a:pt x="21128" y="27741"/>
                  </a:lnTo>
                  <a:lnTo>
                    <a:pt x="21535" y="27679"/>
                  </a:lnTo>
                  <a:lnTo>
                    <a:pt x="21912" y="27553"/>
                  </a:lnTo>
                  <a:lnTo>
                    <a:pt x="22256" y="27428"/>
                  </a:lnTo>
                  <a:lnTo>
                    <a:pt x="22633" y="27271"/>
                  </a:lnTo>
                  <a:lnTo>
                    <a:pt x="23009" y="27115"/>
                  </a:lnTo>
                  <a:lnTo>
                    <a:pt x="23354" y="26926"/>
                  </a:lnTo>
                  <a:lnTo>
                    <a:pt x="23698" y="26707"/>
                  </a:lnTo>
                  <a:lnTo>
                    <a:pt x="24357" y="26237"/>
                  </a:lnTo>
                  <a:lnTo>
                    <a:pt x="24984" y="25704"/>
                  </a:lnTo>
                  <a:lnTo>
                    <a:pt x="25548" y="25140"/>
                  </a:lnTo>
                  <a:lnTo>
                    <a:pt x="26112" y="24513"/>
                  </a:lnTo>
                  <a:lnTo>
                    <a:pt x="26614" y="23855"/>
                  </a:lnTo>
                  <a:lnTo>
                    <a:pt x="27052" y="23134"/>
                  </a:lnTo>
                  <a:lnTo>
                    <a:pt x="27460" y="22413"/>
                  </a:lnTo>
                  <a:lnTo>
                    <a:pt x="27805" y="21660"/>
                  </a:lnTo>
                  <a:lnTo>
                    <a:pt x="28087" y="20908"/>
                  </a:lnTo>
                  <a:lnTo>
                    <a:pt x="28338" y="20124"/>
                  </a:lnTo>
                  <a:lnTo>
                    <a:pt x="28494" y="19341"/>
                  </a:lnTo>
                  <a:lnTo>
                    <a:pt x="28588" y="18588"/>
                  </a:lnTo>
                  <a:lnTo>
                    <a:pt x="28620" y="17836"/>
                  </a:lnTo>
                  <a:lnTo>
                    <a:pt x="28588" y="17460"/>
                  </a:lnTo>
                  <a:lnTo>
                    <a:pt x="28588" y="17084"/>
                  </a:lnTo>
                  <a:lnTo>
                    <a:pt x="28526" y="16739"/>
                  </a:lnTo>
                  <a:lnTo>
                    <a:pt x="28463" y="16363"/>
                  </a:lnTo>
                  <a:lnTo>
                    <a:pt x="28369" y="16018"/>
                  </a:lnTo>
                  <a:lnTo>
                    <a:pt x="28244" y="15705"/>
                  </a:lnTo>
                  <a:lnTo>
                    <a:pt x="28118" y="15360"/>
                  </a:lnTo>
                  <a:lnTo>
                    <a:pt x="27993" y="15046"/>
                  </a:lnTo>
                  <a:lnTo>
                    <a:pt x="27805" y="14764"/>
                  </a:lnTo>
                  <a:lnTo>
                    <a:pt x="27617" y="14451"/>
                  </a:lnTo>
                  <a:lnTo>
                    <a:pt x="27397" y="14169"/>
                  </a:lnTo>
                  <a:lnTo>
                    <a:pt x="27178" y="13918"/>
                  </a:lnTo>
                  <a:lnTo>
                    <a:pt x="26896" y="13667"/>
                  </a:lnTo>
                  <a:lnTo>
                    <a:pt x="26614" y="13448"/>
                  </a:lnTo>
                  <a:lnTo>
                    <a:pt x="26331" y="13228"/>
                  </a:lnTo>
                  <a:lnTo>
                    <a:pt x="25987" y="13009"/>
                  </a:lnTo>
                  <a:lnTo>
                    <a:pt x="25642" y="12852"/>
                  </a:lnTo>
                  <a:lnTo>
                    <a:pt x="25266" y="12664"/>
                  </a:lnTo>
                  <a:lnTo>
                    <a:pt x="24858" y="12539"/>
                  </a:lnTo>
                  <a:lnTo>
                    <a:pt x="24419" y="12413"/>
                  </a:lnTo>
                  <a:lnTo>
                    <a:pt x="24639" y="12037"/>
                  </a:lnTo>
                  <a:lnTo>
                    <a:pt x="24827" y="11661"/>
                  </a:lnTo>
                  <a:lnTo>
                    <a:pt x="24984" y="11285"/>
                  </a:lnTo>
                  <a:lnTo>
                    <a:pt x="25140" y="10877"/>
                  </a:lnTo>
                  <a:lnTo>
                    <a:pt x="25266" y="10501"/>
                  </a:lnTo>
                  <a:lnTo>
                    <a:pt x="25360" y="10094"/>
                  </a:lnTo>
                  <a:lnTo>
                    <a:pt x="25422" y="9686"/>
                  </a:lnTo>
                  <a:lnTo>
                    <a:pt x="25485" y="9279"/>
                  </a:lnTo>
                  <a:lnTo>
                    <a:pt x="25516" y="8871"/>
                  </a:lnTo>
                  <a:lnTo>
                    <a:pt x="25548" y="8464"/>
                  </a:lnTo>
                  <a:lnTo>
                    <a:pt x="25516" y="8056"/>
                  </a:lnTo>
                  <a:lnTo>
                    <a:pt x="25485" y="7649"/>
                  </a:lnTo>
                  <a:lnTo>
                    <a:pt x="25454" y="7241"/>
                  </a:lnTo>
                  <a:lnTo>
                    <a:pt x="25360" y="6834"/>
                  </a:lnTo>
                  <a:lnTo>
                    <a:pt x="25297" y="6457"/>
                  </a:lnTo>
                  <a:lnTo>
                    <a:pt x="25172" y="6050"/>
                  </a:lnTo>
                  <a:lnTo>
                    <a:pt x="25046" y="5674"/>
                  </a:lnTo>
                  <a:lnTo>
                    <a:pt x="24889" y="5266"/>
                  </a:lnTo>
                  <a:lnTo>
                    <a:pt x="24733" y="4890"/>
                  </a:lnTo>
                  <a:lnTo>
                    <a:pt x="24545" y="4514"/>
                  </a:lnTo>
                  <a:lnTo>
                    <a:pt x="24357" y="4169"/>
                  </a:lnTo>
                  <a:lnTo>
                    <a:pt x="24137" y="3824"/>
                  </a:lnTo>
                  <a:lnTo>
                    <a:pt x="23886" y="3479"/>
                  </a:lnTo>
                  <a:lnTo>
                    <a:pt x="23636" y="3135"/>
                  </a:lnTo>
                  <a:lnTo>
                    <a:pt x="23385" y="2821"/>
                  </a:lnTo>
                  <a:lnTo>
                    <a:pt x="23103" y="2508"/>
                  </a:lnTo>
                  <a:lnTo>
                    <a:pt x="22789" y="2194"/>
                  </a:lnTo>
                  <a:lnTo>
                    <a:pt x="22476" y="1912"/>
                  </a:lnTo>
                  <a:lnTo>
                    <a:pt x="22162" y="1661"/>
                  </a:lnTo>
                  <a:lnTo>
                    <a:pt x="21786" y="1411"/>
                  </a:lnTo>
                  <a:lnTo>
                    <a:pt x="21441" y="1191"/>
                  </a:lnTo>
                  <a:lnTo>
                    <a:pt x="21065" y="972"/>
                  </a:lnTo>
                  <a:lnTo>
                    <a:pt x="20689" y="752"/>
                  </a:lnTo>
                  <a:lnTo>
                    <a:pt x="20282" y="596"/>
                  </a:lnTo>
                  <a:lnTo>
                    <a:pt x="19874" y="439"/>
                  </a:lnTo>
                  <a:lnTo>
                    <a:pt x="19435" y="313"/>
                  </a:lnTo>
                  <a:lnTo>
                    <a:pt x="18996" y="188"/>
                  </a:lnTo>
                  <a:lnTo>
                    <a:pt x="18589" y="125"/>
                  </a:lnTo>
                  <a:lnTo>
                    <a:pt x="18119" y="63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2853725" y="2520900"/>
              <a:ext cx="102675" cy="159900"/>
            </a:xfrm>
            <a:custGeom>
              <a:rect b="b" l="l" r="r" t="t"/>
              <a:pathLst>
                <a:path extrusionOk="0" h="6396" w="4107">
                  <a:moveTo>
                    <a:pt x="3731" y="1"/>
                  </a:moveTo>
                  <a:lnTo>
                    <a:pt x="3323" y="189"/>
                  </a:lnTo>
                  <a:lnTo>
                    <a:pt x="2947" y="408"/>
                  </a:lnTo>
                  <a:lnTo>
                    <a:pt x="2571" y="690"/>
                  </a:lnTo>
                  <a:lnTo>
                    <a:pt x="2195" y="973"/>
                  </a:lnTo>
                  <a:lnTo>
                    <a:pt x="1850" y="1317"/>
                  </a:lnTo>
                  <a:lnTo>
                    <a:pt x="1536" y="1693"/>
                  </a:lnTo>
                  <a:lnTo>
                    <a:pt x="1223" y="2070"/>
                  </a:lnTo>
                  <a:lnTo>
                    <a:pt x="941" y="2508"/>
                  </a:lnTo>
                  <a:lnTo>
                    <a:pt x="721" y="2947"/>
                  </a:lnTo>
                  <a:lnTo>
                    <a:pt x="502" y="3386"/>
                  </a:lnTo>
                  <a:lnTo>
                    <a:pt x="314" y="3825"/>
                  </a:lnTo>
                  <a:lnTo>
                    <a:pt x="188" y="4295"/>
                  </a:lnTo>
                  <a:lnTo>
                    <a:pt x="63" y="4765"/>
                  </a:lnTo>
                  <a:lnTo>
                    <a:pt x="32" y="5236"/>
                  </a:lnTo>
                  <a:lnTo>
                    <a:pt x="0" y="5674"/>
                  </a:lnTo>
                  <a:lnTo>
                    <a:pt x="32" y="6113"/>
                  </a:lnTo>
                  <a:lnTo>
                    <a:pt x="63" y="6207"/>
                  </a:lnTo>
                  <a:lnTo>
                    <a:pt x="126" y="6301"/>
                  </a:lnTo>
                  <a:lnTo>
                    <a:pt x="188" y="6364"/>
                  </a:lnTo>
                  <a:lnTo>
                    <a:pt x="283" y="6395"/>
                  </a:lnTo>
                  <a:lnTo>
                    <a:pt x="377" y="6395"/>
                  </a:lnTo>
                  <a:lnTo>
                    <a:pt x="471" y="6364"/>
                  </a:lnTo>
                  <a:lnTo>
                    <a:pt x="533" y="6301"/>
                  </a:lnTo>
                  <a:lnTo>
                    <a:pt x="565" y="6176"/>
                  </a:lnTo>
                  <a:lnTo>
                    <a:pt x="815" y="5361"/>
                  </a:lnTo>
                  <a:lnTo>
                    <a:pt x="1035" y="4546"/>
                  </a:lnTo>
                  <a:lnTo>
                    <a:pt x="1160" y="4138"/>
                  </a:lnTo>
                  <a:lnTo>
                    <a:pt x="1317" y="3762"/>
                  </a:lnTo>
                  <a:lnTo>
                    <a:pt x="1505" y="3355"/>
                  </a:lnTo>
                  <a:lnTo>
                    <a:pt x="1693" y="2979"/>
                  </a:lnTo>
                  <a:lnTo>
                    <a:pt x="1944" y="2603"/>
                  </a:lnTo>
                  <a:lnTo>
                    <a:pt x="2195" y="2258"/>
                  </a:lnTo>
                  <a:lnTo>
                    <a:pt x="2477" y="1944"/>
                  </a:lnTo>
                  <a:lnTo>
                    <a:pt x="2790" y="1662"/>
                  </a:lnTo>
                  <a:lnTo>
                    <a:pt x="3386" y="1067"/>
                  </a:lnTo>
                  <a:lnTo>
                    <a:pt x="4013" y="471"/>
                  </a:lnTo>
                  <a:lnTo>
                    <a:pt x="4075" y="408"/>
                  </a:lnTo>
                  <a:lnTo>
                    <a:pt x="4107" y="314"/>
                  </a:lnTo>
                  <a:lnTo>
                    <a:pt x="4075" y="220"/>
                  </a:lnTo>
                  <a:lnTo>
                    <a:pt x="4044" y="126"/>
                  </a:lnTo>
                  <a:lnTo>
                    <a:pt x="3981" y="63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3497100" y="2932325"/>
              <a:ext cx="137950" cy="188100"/>
            </a:xfrm>
            <a:custGeom>
              <a:rect b="b" l="l" r="r" t="t"/>
              <a:pathLst>
                <a:path extrusionOk="0" h="7524" w="5518">
                  <a:moveTo>
                    <a:pt x="5110" y="1"/>
                  </a:moveTo>
                  <a:lnTo>
                    <a:pt x="5016" y="32"/>
                  </a:lnTo>
                  <a:lnTo>
                    <a:pt x="4953" y="95"/>
                  </a:lnTo>
                  <a:lnTo>
                    <a:pt x="4922" y="189"/>
                  </a:lnTo>
                  <a:lnTo>
                    <a:pt x="4734" y="1254"/>
                  </a:lnTo>
                  <a:lnTo>
                    <a:pt x="4609" y="1787"/>
                  </a:lnTo>
                  <a:lnTo>
                    <a:pt x="4483" y="2289"/>
                  </a:lnTo>
                  <a:lnTo>
                    <a:pt x="4295" y="2790"/>
                  </a:lnTo>
                  <a:lnTo>
                    <a:pt x="4107" y="3261"/>
                  </a:lnTo>
                  <a:lnTo>
                    <a:pt x="3856" y="3762"/>
                  </a:lnTo>
                  <a:lnTo>
                    <a:pt x="3574" y="4201"/>
                  </a:lnTo>
                  <a:lnTo>
                    <a:pt x="3229" y="4703"/>
                  </a:lnTo>
                  <a:lnTo>
                    <a:pt x="2853" y="5110"/>
                  </a:lnTo>
                  <a:lnTo>
                    <a:pt x="2446" y="5518"/>
                  </a:lnTo>
                  <a:lnTo>
                    <a:pt x="2007" y="5862"/>
                  </a:lnTo>
                  <a:lnTo>
                    <a:pt x="1568" y="6176"/>
                  </a:lnTo>
                  <a:lnTo>
                    <a:pt x="1098" y="6489"/>
                  </a:lnTo>
                  <a:lnTo>
                    <a:pt x="95" y="7116"/>
                  </a:lnTo>
                  <a:lnTo>
                    <a:pt x="32" y="7179"/>
                  </a:lnTo>
                  <a:lnTo>
                    <a:pt x="1" y="7242"/>
                  </a:lnTo>
                  <a:lnTo>
                    <a:pt x="1" y="7304"/>
                  </a:lnTo>
                  <a:lnTo>
                    <a:pt x="1" y="7398"/>
                  </a:lnTo>
                  <a:lnTo>
                    <a:pt x="63" y="7461"/>
                  </a:lnTo>
                  <a:lnTo>
                    <a:pt x="126" y="7492"/>
                  </a:lnTo>
                  <a:lnTo>
                    <a:pt x="189" y="7524"/>
                  </a:lnTo>
                  <a:lnTo>
                    <a:pt x="283" y="7524"/>
                  </a:lnTo>
                  <a:lnTo>
                    <a:pt x="565" y="7461"/>
                  </a:lnTo>
                  <a:lnTo>
                    <a:pt x="878" y="7398"/>
                  </a:lnTo>
                  <a:lnTo>
                    <a:pt x="1443" y="7210"/>
                  </a:lnTo>
                  <a:lnTo>
                    <a:pt x="1975" y="6928"/>
                  </a:lnTo>
                  <a:lnTo>
                    <a:pt x="2477" y="6615"/>
                  </a:lnTo>
                  <a:lnTo>
                    <a:pt x="2979" y="6238"/>
                  </a:lnTo>
                  <a:lnTo>
                    <a:pt x="3417" y="5800"/>
                  </a:lnTo>
                  <a:lnTo>
                    <a:pt x="3856" y="5329"/>
                  </a:lnTo>
                  <a:lnTo>
                    <a:pt x="4232" y="4828"/>
                  </a:lnTo>
                  <a:lnTo>
                    <a:pt x="4577" y="4295"/>
                  </a:lnTo>
                  <a:lnTo>
                    <a:pt x="4859" y="3731"/>
                  </a:lnTo>
                  <a:lnTo>
                    <a:pt x="5110" y="3167"/>
                  </a:lnTo>
                  <a:lnTo>
                    <a:pt x="5298" y="2571"/>
                  </a:lnTo>
                  <a:lnTo>
                    <a:pt x="5424" y="1975"/>
                  </a:lnTo>
                  <a:lnTo>
                    <a:pt x="5518" y="1380"/>
                  </a:lnTo>
                  <a:lnTo>
                    <a:pt x="5518" y="784"/>
                  </a:lnTo>
                  <a:lnTo>
                    <a:pt x="5486" y="189"/>
                  </a:lnTo>
                  <a:lnTo>
                    <a:pt x="5455" y="95"/>
                  </a:lnTo>
                  <a:lnTo>
                    <a:pt x="5392" y="32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h="13606" w="9185">
                  <a:moveTo>
                    <a:pt x="502" y="1"/>
                  </a:moveTo>
                  <a:lnTo>
                    <a:pt x="345" y="64"/>
                  </a:lnTo>
                  <a:lnTo>
                    <a:pt x="189" y="158"/>
                  </a:lnTo>
                  <a:lnTo>
                    <a:pt x="95" y="283"/>
                  </a:lnTo>
                  <a:lnTo>
                    <a:pt x="32" y="471"/>
                  </a:lnTo>
                  <a:lnTo>
                    <a:pt x="1" y="628"/>
                  </a:lnTo>
                  <a:lnTo>
                    <a:pt x="63" y="816"/>
                  </a:lnTo>
                  <a:lnTo>
                    <a:pt x="157" y="973"/>
                  </a:lnTo>
                  <a:lnTo>
                    <a:pt x="816" y="1631"/>
                  </a:lnTo>
                  <a:lnTo>
                    <a:pt x="1474" y="2258"/>
                  </a:lnTo>
                  <a:lnTo>
                    <a:pt x="2759" y="3512"/>
                  </a:lnTo>
                  <a:lnTo>
                    <a:pt x="3386" y="4139"/>
                  </a:lnTo>
                  <a:lnTo>
                    <a:pt x="3982" y="4828"/>
                  </a:lnTo>
                  <a:lnTo>
                    <a:pt x="4577" y="5518"/>
                  </a:lnTo>
                  <a:lnTo>
                    <a:pt x="5110" y="6302"/>
                  </a:lnTo>
                  <a:lnTo>
                    <a:pt x="5580" y="7085"/>
                  </a:lnTo>
                  <a:lnTo>
                    <a:pt x="5988" y="7900"/>
                  </a:lnTo>
                  <a:lnTo>
                    <a:pt x="6364" y="8747"/>
                  </a:lnTo>
                  <a:lnTo>
                    <a:pt x="6709" y="9593"/>
                  </a:lnTo>
                  <a:lnTo>
                    <a:pt x="6991" y="10439"/>
                  </a:lnTo>
                  <a:lnTo>
                    <a:pt x="7273" y="11317"/>
                  </a:lnTo>
                  <a:lnTo>
                    <a:pt x="7524" y="12195"/>
                  </a:lnTo>
                  <a:lnTo>
                    <a:pt x="7743" y="13072"/>
                  </a:lnTo>
                  <a:lnTo>
                    <a:pt x="7806" y="13229"/>
                  </a:lnTo>
                  <a:lnTo>
                    <a:pt x="7868" y="13355"/>
                  </a:lnTo>
                  <a:lnTo>
                    <a:pt x="7962" y="13449"/>
                  </a:lnTo>
                  <a:lnTo>
                    <a:pt x="8057" y="13511"/>
                  </a:lnTo>
                  <a:lnTo>
                    <a:pt x="8182" y="13574"/>
                  </a:lnTo>
                  <a:lnTo>
                    <a:pt x="8307" y="13605"/>
                  </a:lnTo>
                  <a:lnTo>
                    <a:pt x="8558" y="13605"/>
                  </a:lnTo>
                  <a:lnTo>
                    <a:pt x="8652" y="13574"/>
                  </a:lnTo>
                  <a:lnTo>
                    <a:pt x="8777" y="13511"/>
                  </a:lnTo>
                  <a:lnTo>
                    <a:pt x="8903" y="13449"/>
                  </a:lnTo>
                  <a:lnTo>
                    <a:pt x="8997" y="13386"/>
                  </a:lnTo>
                  <a:lnTo>
                    <a:pt x="9060" y="13292"/>
                  </a:lnTo>
                  <a:lnTo>
                    <a:pt x="9122" y="13166"/>
                  </a:lnTo>
                  <a:lnTo>
                    <a:pt x="9185" y="13041"/>
                  </a:lnTo>
                  <a:lnTo>
                    <a:pt x="9185" y="12884"/>
                  </a:lnTo>
                  <a:lnTo>
                    <a:pt x="9185" y="12414"/>
                  </a:lnTo>
                  <a:lnTo>
                    <a:pt x="9154" y="11944"/>
                  </a:lnTo>
                  <a:lnTo>
                    <a:pt x="9091" y="11442"/>
                  </a:lnTo>
                  <a:lnTo>
                    <a:pt x="9028" y="10972"/>
                  </a:lnTo>
                  <a:lnTo>
                    <a:pt x="8840" y="9969"/>
                  </a:lnTo>
                  <a:lnTo>
                    <a:pt x="8558" y="8997"/>
                  </a:lnTo>
                  <a:lnTo>
                    <a:pt x="8245" y="7994"/>
                  </a:lnTo>
                  <a:lnTo>
                    <a:pt x="7837" y="7023"/>
                  </a:lnTo>
                  <a:lnTo>
                    <a:pt x="7367" y="6082"/>
                  </a:lnTo>
                  <a:lnTo>
                    <a:pt x="6834" y="5173"/>
                  </a:lnTo>
                  <a:lnTo>
                    <a:pt x="6238" y="4295"/>
                  </a:lnTo>
                  <a:lnTo>
                    <a:pt x="5925" y="3857"/>
                  </a:lnTo>
                  <a:lnTo>
                    <a:pt x="5580" y="3449"/>
                  </a:lnTo>
                  <a:lnTo>
                    <a:pt x="5235" y="3073"/>
                  </a:lnTo>
                  <a:lnTo>
                    <a:pt x="4891" y="2697"/>
                  </a:lnTo>
                  <a:lnTo>
                    <a:pt x="4514" y="2321"/>
                  </a:lnTo>
                  <a:lnTo>
                    <a:pt x="4138" y="1976"/>
                  </a:lnTo>
                  <a:lnTo>
                    <a:pt x="3762" y="1662"/>
                  </a:lnTo>
                  <a:lnTo>
                    <a:pt x="3355" y="1349"/>
                  </a:lnTo>
                  <a:lnTo>
                    <a:pt x="2916" y="1098"/>
                  </a:lnTo>
                  <a:lnTo>
                    <a:pt x="2508" y="816"/>
                  </a:lnTo>
                  <a:lnTo>
                    <a:pt x="2069" y="597"/>
                  </a:lnTo>
                  <a:lnTo>
                    <a:pt x="1631" y="377"/>
                  </a:lnTo>
                  <a:lnTo>
                    <a:pt x="1160" y="189"/>
                  </a:lnTo>
                  <a:lnTo>
                    <a:pt x="690" y="3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2011300" y="3446400"/>
              <a:ext cx="94850" cy="125425"/>
            </a:xfrm>
            <a:custGeom>
              <a:rect b="b" l="l" r="r" t="t"/>
              <a:pathLst>
                <a:path extrusionOk="0" h="5017" w="3794">
                  <a:moveTo>
                    <a:pt x="408" y="1"/>
                  </a:moveTo>
                  <a:lnTo>
                    <a:pt x="314" y="63"/>
                  </a:lnTo>
                  <a:lnTo>
                    <a:pt x="220" y="126"/>
                  </a:lnTo>
                  <a:lnTo>
                    <a:pt x="94" y="283"/>
                  </a:lnTo>
                  <a:lnTo>
                    <a:pt x="0" y="471"/>
                  </a:lnTo>
                  <a:lnTo>
                    <a:pt x="0" y="596"/>
                  </a:lnTo>
                  <a:lnTo>
                    <a:pt x="0" y="722"/>
                  </a:lnTo>
                  <a:lnTo>
                    <a:pt x="32" y="816"/>
                  </a:lnTo>
                  <a:lnTo>
                    <a:pt x="94" y="941"/>
                  </a:lnTo>
                  <a:lnTo>
                    <a:pt x="157" y="1035"/>
                  </a:lnTo>
                  <a:lnTo>
                    <a:pt x="251" y="1129"/>
                  </a:lnTo>
                  <a:lnTo>
                    <a:pt x="439" y="1286"/>
                  </a:lnTo>
                  <a:lnTo>
                    <a:pt x="627" y="1443"/>
                  </a:lnTo>
                  <a:lnTo>
                    <a:pt x="972" y="1819"/>
                  </a:lnTo>
                  <a:lnTo>
                    <a:pt x="1223" y="2195"/>
                  </a:lnTo>
                  <a:lnTo>
                    <a:pt x="1474" y="2634"/>
                  </a:lnTo>
                  <a:lnTo>
                    <a:pt x="1662" y="3073"/>
                  </a:lnTo>
                  <a:lnTo>
                    <a:pt x="1850" y="3543"/>
                  </a:lnTo>
                  <a:lnTo>
                    <a:pt x="2194" y="4452"/>
                  </a:lnTo>
                  <a:lnTo>
                    <a:pt x="2257" y="4577"/>
                  </a:lnTo>
                  <a:lnTo>
                    <a:pt x="2351" y="4703"/>
                  </a:lnTo>
                  <a:lnTo>
                    <a:pt x="2477" y="4797"/>
                  </a:lnTo>
                  <a:lnTo>
                    <a:pt x="2602" y="4891"/>
                  </a:lnTo>
                  <a:lnTo>
                    <a:pt x="2727" y="4953"/>
                  </a:lnTo>
                  <a:lnTo>
                    <a:pt x="2853" y="4985"/>
                  </a:lnTo>
                  <a:lnTo>
                    <a:pt x="2978" y="5016"/>
                  </a:lnTo>
                  <a:lnTo>
                    <a:pt x="3135" y="5016"/>
                  </a:lnTo>
                  <a:lnTo>
                    <a:pt x="3260" y="4985"/>
                  </a:lnTo>
                  <a:lnTo>
                    <a:pt x="3386" y="4953"/>
                  </a:lnTo>
                  <a:lnTo>
                    <a:pt x="3511" y="4891"/>
                  </a:lnTo>
                  <a:lnTo>
                    <a:pt x="3605" y="4797"/>
                  </a:lnTo>
                  <a:lnTo>
                    <a:pt x="3699" y="4703"/>
                  </a:lnTo>
                  <a:lnTo>
                    <a:pt x="3762" y="4546"/>
                  </a:lnTo>
                  <a:lnTo>
                    <a:pt x="3793" y="4421"/>
                  </a:lnTo>
                  <a:lnTo>
                    <a:pt x="3793" y="4233"/>
                  </a:lnTo>
                  <a:lnTo>
                    <a:pt x="3762" y="3888"/>
                  </a:lnTo>
                  <a:lnTo>
                    <a:pt x="3699" y="3574"/>
                  </a:lnTo>
                  <a:lnTo>
                    <a:pt x="3636" y="3229"/>
                  </a:lnTo>
                  <a:lnTo>
                    <a:pt x="3511" y="2947"/>
                  </a:lnTo>
                  <a:lnTo>
                    <a:pt x="3386" y="2634"/>
                  </a:lnTo>
                  <a:lnTo>
                    <a:pt x="3229" y="2352"/>
                  </a:lnTo>
                  <a:lnTo>
                    <a:pt x="3072" y="2070"/>
                  </a:lnTo>
                  <a:lnTo>
                    <a:pt x="2853" y="1819"/>
                  </a:lnTo>
                  <a:lnTo>
                    <a:pt x="2665" y="1568"/>
                  </a:lnTo>
                  <a:lnTo>
                    <a:pt x="2414" y="1317"/>
                  </a:lnTo>
                  <a:lnTo>
                    <a:pt x="1944" y="878"/>
                  </a:lnTo>
                  <a:lnTo>
                    <a:pt x="1411" y="471"/>
                  </a:lnTo>
                  <a:lnTo>
                    <a:pt x="847" y="95"/>
                  </a:lnTo>
                  <a:lnTo>
                    <a:pt x="721" y="3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7"/>
          <p:cNvGrpSpPr/>
          <p:nvPr/>
        </p:nvGrpSpPr>
        <p:grpSpPr>
          <a:xfrm>
            <a:off x="3544156" y="1269767"/>
            <a:ext cx="587243" cy="572653"/>
            <a:chOff x="1138025" y="1585588"/>
            <a:chExt cx="1100530" cy="1073390"/>
          </a:xfrm>
        </p:grpSpPr>
        <p:sp>
          <p:nvSpPr>
            <p:cNvPr id="790" name="Google Shape;790;p17"/>
            <p:cNvSpPr/>
            <p:nvPr/>
          </p:nvSpPr>
          <p:spPr>
            <a:xfrm>
              <a:off x="1169738" y="1603733"/>
              <a:ext cx="1036800" cy="1037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flipH="1" rot="82058">
              <a:off x="1137868" y="1598725"/>
              <a:ext cx="1100844" cy="1047115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17"/>
          <p:cNvGrpSpPr/>
          <p:nvPr/>
        </p:nvGrpSpPr>
        <p:grpSpPr>
          <a:xfrm>
            <a:off x="4012181" y="2119442"/>
            <a:ext cx="587243" cy="572653"/>
            <a:chOff x="1138025" y="1585588"/>
            <a:chExt cx="1100530" cy="1073390"/>
          </a:xfrm>
        </p:grpSpPr>
        <p:sp>
          <p:nvSpPr>
            <p:cNvPr id="793" name="Google Shape;793;p17"/>
            <p:cNvSpPr/>
            <p:nvPr/>
          </p:nvSpPr>
          <p:spPr>
            <a:xfrm>
              <a:off x="1169738" y="1603733"/>
              <a:ext cx="1036800" cy="1037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 rot="82058">
              <a:off x="1137868" y="1598725"/>
              <a:ext cx="1100844" cy="1047115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4012181" y="3024692"/>
            <a:ext cx="587243" cy="572653"/>
            <a:chOff x="1138025" y="1585588"/>
            <a:chExt cx="1100530" cy="1073390"/>
          </a:xfrm>
        </p:grpSpPr>
        <p:sp>
          <p:nvSpPr>
            <p:cNvPr id="796" name="Google Shape;796;p17"/>
            <p:cNvSpPr/>
            <p:nvPr/>
          </p:nvSpPr>
          <p:spPr>
            <a:xfrm>
              <a:off x="1169738" y="1603733"/>
              <a:ext cx="1036800" cy="1037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 rot="82058">
              <a:off x="1137868" y="1598725"/>
              <a:ext cx="1100844" cy="1047115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17"/>
          <p:cNvGrpSpPr/>
          <p:nvPr/>
        </p:nvGrpSpPr>
        <p:grpSpPr>
          <a:xfrm>
            <a:off x="3544156" y="3929942"/>
            <a:ext cx="587243" cy="572653"/>
            <a:chOff x="1138025" y="1585588"/>
            <a:chExt cx="1100530" cy="1073390"/>
          </a:xfrm>
        </p:grpSpPr>
        <p:sp>
          <p:nvSpPr>
            <p:cNvPr id="799" name="Google Shape;799;p17"/>
            <p:cNvSpPr/>
            <p:nvPr/>
          </p:nvSpPr>
          <p:spPr>
            <a:xfrm>
              <a:off x="1169738" y="1603733"/>
              <a:ext cx="1036800" cy="1037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 rot="82058">
              <a:off x="1137868" y="1598725"/>
              <a:ext cx="1100844" cy="1047115"/>
            </a:xfrm>
            <a:custGeom>
              <a:rect b="b" l="l" r="r" t="t"/>
              <a:pathLst>
                <a:path extrusionOk="0" h="9262" w="8381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7"/>
          <p:cNvGrpSpPr/>
          <p:nvPr/>
        </p:nvGrpSpPr>
        <p:grpSpPr>
          <a:xfrm>
            <a:off x="3663014" y="1383222"/>
            <a:ext cx="349536" cy="345768"/>
            <a:chOff x="1036550" y="2592525"/>
            <a:chExt cx="424400" cy="419825"/>
          </a:xfrm>
        </p:grpSpPr>
        <p:sp>
          <p:nvSpPr>
            <p:cNvPr id="802" name="Google Shape;802;p17"/>
            <p:cNvSpPr/>
            <p:nvPr/>
          </p:nvSpPr>
          <p:spPr>
            <a:xfrm>
              <a:off x="1163475" y="2598375"/>
              <a:ext cx="99600" cy="145825"/>
            </a:xfrm>
            <a:custGeom>
              <a:rect b="b" l="l" r="r" t="t"/>
              <a:pathLst>
                <a:path extrusionOk="0" h="5833" w="3984">
                  <a:moveTo>
                    <a:pt x="1016" y="1"/>
                  </a:moveTo>
                  <a:lnTo>
                    <a:pt x="834" y="27"/>
                  </a:lnTo>
                  <a:lnTo>
                    <a:pt x="651" y="105"/>
                  </a:lnTo>
                  <a:lnTo>
                    <a:pt x="469" y="183"/>
                  </a:lnTo>
                  <a:lnTo>
                    <a:pt x="339" y="313"/>
                  </a:lnTo>
                  <a:lnTo>
                    <a:pt x="209" y="444"/>
                  </a:lnTo>
                  <a:lnTo>
                    <a:pt x="105" y="626"/>
                  </a:lnTo>
                  <a:lnTo>
                    <a:pt x="27" y="808"/>
                  </a:lnTo>
                  <a:lnTo>
                    <a:pt x="1" y="1016"/>
                  </a:lnTo>
                  <a:lnTo>
                    <a:pt x="1" y="1199"/>
                  </a:lnTo>
                  <a:lnTo>
                    <a:pt x="27" y="1407"/>
                  </a:lnTo>
                  <a:lnTo>
                    <a:pt x="79" y="1589"/>
                  </a:lnTo>
                  <a:lnTo>
                    <a:pt x="183" y="1745"/>
                  </a:lnTo>
                  <a:lnTo>
                    <a:pt x="313" y="1901"/>
                  </a:lnTo>
                  <a:lnTo>
                    <a:pt x="469" y="2006"/>
                  </a:lnTo>
                  <a:lnTo>
                    <a:pt x="651" y="2110"/>
                  </a:lnTo>
                  <a:lnTo>
                    <a:pt x="730" y="2162"/>
                  </a:lnTo>
                  <a:lnTo>
                    <a:pt x="782" y="2240"/>
                  </a:lnTo>
                  <a:lnTo>
                    <a:pt x="808" y="2318"/>
                  </a:lnTo>
                  <a:lnTo>
                    <a:pt x="808" y="2396"/>
                  </a:lnTo>
                  <a:lnTo>
                    <a:pt x="27" y="5390"/>
                  </a:lnTo>
                  <a:lnTo>
                    <a:pt x="1797" y="5833"/>
                  </a:lnTo>
                  <a:lnTo>
                    <a:pt x="2578" y="2839"/>
                  </a:lnTo>
                  <a:lnTo>
                    <a:pt x="2604" y="2761"/>
                  </a:lnTo>
                  <a:lnTo>
                    <a:pt x="2656" y="2682"/>
                  </a:lnTo>
                  <a:lnTo>
                    <a:pt x="2734" y="2656"/>
                  </a:lnTo>
                  <a:lnTo>
                    <a:pt x="2812" y="2656"/>
                  </a:lnTo>
                  <a:lnTo>
                    <a:pt x="3021" y="2630"/>
                  </a:lnTo>
                  <a:lnTo>
                    <a:pt x="3203" y="2604"/>
                  </a:lnTo>
                  <a:lnTo>
                    <a:pt x="3385" y="2526"/>
                  </a:lnTo>
                  <a:lnTo>
                    <a:pt x="3541" y="2422"/>
                  </a:lnTo>
                  <a:lnTo>
                    <a:pt x="3697" y="2292"/>
                  </a:lnTo>
                  <a:lnTo>
                    <a:pt x="3802" y="2136"/>
                  </a:lnTo>
                  <a:lnTo>
                    <a:pt x="3906" y="1954"/>
                  </a:lnTo>
                  <a:lnTo>
                    <a:pt x="3958" y="1745"/>
                  </a:lnTo>
                  <a:lnTo>
                    <a:pt x="3984" y="1537"/>
                  </a:lnTo>
                  <a:lnTo>
                    <a:pt x="3958" y="1329"/>
                  </a:lnTo>
                  <a:lnTo>
                    <a:pt x="3906" y="1120"/>
                  </a:lnTo>
                  <a:lnTo>
                    <a:pt x="3802" y="938"/>
                  </a:lnTo>
                  <a:lnTo>
                    <a:pt x="3671" y="782"/>
                  </a:lnTo>
                  <a:lnTo>
                    <a:pt x="3515" y="652"/>
                  </a:lnTo>
                  <a:lnTo>
                    <a:pt x="3333" y="548"/>
                  </a:lnTo>
                  <a:lnTo>
                    <a:pt x="3125" y="470"/>
                  </a:lnTo>
                  <a:lnTo>
                    <a:pt x="2890" y="444"/>
                  </a:lnTo>
                  <a:lnTo>
                    <a:pt x="2682" y="470"/>
                  </a:lnTo>
                  <a:lnTo>
                    <a:pt x="2474" y="522"/>
                  </a:lnTo>
                  <a:lnTo>
                    <a:pt x="2266" y="626"/>
                  </a:lnTo>
                  <a:lnTo>
                    <a:pt x="2213" y="652"/>
                  </a:lnTo>
                  <a:lnTo>
                    <a:pt x="2161" y="652"/>
                  </a:lnTo>
                  <a:lnTo>
                    <a:pt x="2083" y="626"/>
                  </a:lnTo>
                  <a:lnTo>
                    <a:pt x="2057" y="574"/>
                  </a:lnTo>
                  <a:lnTo>
                    <a:pt x="1901" y="365"/>
                  </a:lnTo>
                  <a:lnTo>
                    <a:pt x="1719" y="209"/>
                  </a:lnTo>
                  <a:lnTo>
                    <a:pt x="1615" y="131"/>
                  </a:lnTo>
                  <a:lnTo>
                    <a:pt x="1484" y="79"/>
                  </a:lnTo>
                  <a:lnTo>
                    <a:pt x="1354" y="53"/>
                  </a:lnTo>
                  <a:lnTo>
                    <a:pt x="1224" y="27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1318375" y="2671925"/>
              <a:ext cx="136700" cy="139325"/>
            </a:xfrm>
            <a:custGeom>
              <a:rect b="b" l="l" r="r" t="t"/>
              <a:pathLst>
                <a:path extrusionOk="0" h="5573" w="5468">
                  <a:moveTo>
                    <a:pt x="2916" y="1"/>
                  </a:moveTo>
                  <a:lnTo>
                    <a:pt x="2734" y="27"/>
                  </a:lnTo>
                  <a:lnTo>
                    <a:pt x="2552" y="79"/>
                  </a:lnTo>
                  <a:lnTo>
                    <a:pt x="2396" y="183"/>
                  </a:lnTo>
                  <a:lnTo>
                    <a:pt x="2240" y="313"/>
                  </a:lnTo>
                  <a:lnTo>
                    <a:pt x="2109" y="469"/>
                  </a:lnTo>
                  <a:lnTo>
                    <a:pt x="2005" y="652"/>
                  </a:lnTo>
                  <a:lnTo>
                    <a:pt x="1953" y="834"/>
                  </a:lnTo>
                  <a:lnTo>
                    <a:pt x="1901" y="1016"/>
                  </a:lnTo>
                  <a:lnTo>
                    <a:pt x="1927" y="1198"/>
                  </a:lnTo>
                  <a:lnTo>
                    <a:pt x="1953" y="1407"/>
                  </a:lnTo>
                  <a:lnTo>
                    <a:pt x="2031" y="1589"/>
                  </a:lnTo>
                  <a:lnTo>
                    <a:pt x="2135" y="1771"/>
                  </a:lnTo>
                  <a:lnTo>
                    <a:pt x="2188" y="1849"/>
                  </a:lnTo>
                  <a:lnTo>
                    <a:pt x="2188" y="1927"/>
                  </a:lnTo>
                  <a:lnTo>
                    <a:pt x="2188" y="2005"/>
                  </a:lnTo>
                  <a:lnTo>
                    <a:pt x="2135" y="2084"/>
                  </a:lnTo>
                  <a:lnTo>
                    <a:pt x="1" y="4322"/>
                  </a:lnTo>
                  <a:lnTo>
                    <a:pt x="1354" y="5572"/>
                  </a:lnTo>
                  <a:lnTo>
                    <a:pt x="3463" y="3333"/>
                  </a:lnTo>
                  <a:lnTo>
                    <a:pt x="3541" y="3255"/>
                  </a:lnTo>
                  <a:lnTo>
                    <a:pt x="3619" y="3229"/>
                  </a:lnTo>
                  <a:lnTo>
                    <a:pt x="3698" y="3255"/>
                  </a:lnTo>
                  <a:lnTo>
                    <a:pt x="3776" y="3281"/>
                  </a:lnTo>
                  <a:lnTo>
                    <a:pt x="3958" y="3359"/>
                  </a:lnTo>
                  <a:lnTo>
                    <a:pt x="4140" y="3411"/>
                  </a:lnTo>
                  <a:lnTo>
                    <a:pt x="4348" y="3437"/>
                  </a:lnTo>
                  <a:lnTo>
                    <a:pt x="4531" y="3437"/>
                  </a:lnTo>
                  <a:lnTo>
                    <a:pt x="4713" y="3385"/>
                  </a:lnTo>
                  <a:lnTo>
                    <a:pt x="4895" y="3307"/>
                  </a:lnTo>
                  <a:lnTo>
                    <a:pt x="5077" y="3203"/>
                  </a:lnTo>
                  <a:lnTo>
                    <a:pt x="5207" y="3047"/>
                  </a:lnTo>
                  <a:lnTo>
                    <a:pt x="5338" y="2865"/>
                  </a:lnTo>
                  <a:lnTo>
                    <a:pt x="5416" y="2682"/>
                  </a:lnTo>
                  <a:lnTo>
                    <a:pt x="5468" y="2474"/>
                  </a:lnTo>
                  <a:lnTo>
                    <a:pt x="5468" y="2266"/>
                  </a:lnTo>
                  <a:lnTo>
                    <a:pt x="5416" y="2057"/>
                  </a:lnTo>
                  <a:lnTo>
                    <a:pt x="5364" y="1875"/>
                  </a:lnTo>
                  <a:lnTo>
                    <a:pt x="5234" y="1693"/>
                  </a:lnTo>
                  <a:lnTo>
                    <a:pt x="5103" y="1537"/>
                  </a:lnTo>
                  <a:lnTo>
                    <a:pt x="4921" y="1407"/>
                  </a:lnTo>
                  <a:lnTo>
                    <a:pt x="4713" y="1303"/>
                  </a:lnTo>
                  <a:lnTo>
                    <a:pt x="4505" y="1250"/>
                  </a:lnTo>
                  <a:lnTo>
                    <a:pt x="4218" y="1250"/>
                  </a:lnTo>
                  <a:lnTo>
                    <a:pt x="4166" y="1224"/>
                  </a:lnTo>
                  <a:lnTo>
                    <a:pt x="4114" y="1172"/>
                  </a:lnTo>
                  <a:lnTo>
                    <a:pt x="4114" y="1094"/>
                  </a:lnTo>
                  <a:lnTo>
                    <a:pt x="4088" y="860"/>
                  </a:lnTo>
                  <a:lnTo>
                    <a:pt x="3984" y="600"/>
                  </a:lnTo>
                  <a:lnTo>
                    <a:pt x="3932" y="495"/>
                  </a:lnTo>
                  <a:lnTo>
                    <a:pt x="3854" y="391"/>
                  </a:lnTo>
                  <a:lnTo>
                    <a:pt x="3776" y="287"/>
                  </a:lnTo>
                  <a:lnTo>
                    <a:pt x="3645" y="209"/>
                  </a:lnTo>
                  <a:lnTo>
                    <a:pt x="3489" y="105"/>
                  </a:lnTo>
                  <a:lnTo>
                    <a:pt x="3307" y="27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1130925" y="2765650"/>
              <a:ext cx="235000" cy="240850"/>
            </a:xfrm>
            <a:custGeom>
              <a:rect b="b" l="l" r="r" t="t"/>
              <a:pathLst>
                <a:path extrusionOk="0" h="9634" w="9400">
                  <a:moveTo>
                    <a:pt x="6926" y="1"/>
                  </a:moveTo>
                  <a:lnTo>
                    <a:pt x="6666" y="27"/>
                  </a:lnTo>
                  <a:lnTo>
                    <a:pt x="6405" y="79"/>
                  </a:lnTo>
                  <a:lnTo>
                    <a:pt x="6145" y="183"/>
                  </a:lnTo>
                  <a:lnTo>
                    <a:pt x="5832" y="313"/>
                  </a:lnTo>
                  <a:lnTo>
                    <a:pt x="5494" y="443"/>
                  </a:lnTo>
                  <a:lnTo>
                    <a:pt x="4791" y="652"/>
                  </a:lnTo>
                  <a:lnTo>
                    <a:pt x="4088" y="834"/>
                  </a:lnTo>
                  <a:lnTo>
                    <a:pt x="3385" y="1016"/>
                  </a:lnTo>
                  <a:lnTo>
                    <a:pt x="3047" y="1120"/>
                  </a:lnTo>
                  <a:lnTo>
                    <a:pt x="2708" y="1224"/>
                  </a:lnTo>
                  <a:lnTo>
                    <a:pt x="2370" y="1380"/>
                  </a:lnTo>
                  <a:lnTo>
                    <a:pt x="2058" y="1537"/>
                  </a:lnTo>
                  <a:lnTo>
                    <a:pt x="1745" y="1745"/>
                  </a:lnTo>
                  <a:lnTo>
                    <a:pt x="1459" y="1953"/>
                  </a:lnTo>
                  <a:lnTo>
                    <a:pt x="1172" y="2214"/>
                  </a:lnTo>
                  <a:lnTo>
                    <a:pt x="912" y="2526"/>
                  </a:lnTo>
                  <a:lnTo>
                    <a:pt x="678" y="2864"/>
                  </a:lnTo>
                  <a:lnTo>
                    <a:pt x="469" y="3229"/>
                  </a:lnTo>
                  <a:lnTo>
                    <a:pt x="313" y="3619"/>
                  </a:lnTo>
                  <a:lnTo>
                    <a:pt x="183" y="3984"/>
                  </a:lnTo>
                  <a:lnTo>
                    <a:pt x="79" y="4374"/>
                  </a:lnTo>
                  <a:lnTo>
                    <a:pt x="27" y="4791"/>
                  </a:lnTo>
                  <a:lnTo>
                    <a:pt x="1" y="5181"/>
                  </a:lnTo>
                  <a:lnTo>
                    <a:pt x="1" y="5572"/>
                  </a:lnTo>
                  <a:lnTo>
                    <a:pt x="53" y="5962"/>
                  </a:lnTo>
                  <a:lnTo>
                    <a:pt x="131" y="6353"/>
                  </a:lnTo>
                  <a:lnTo>
                    <a:pt x="261" y="6743"/>
                  </a:lnTo>
                  <a:lnTo>
                    <a:pt x="391" y="7108"/>
                  </a:lnTo>
                  <a:lnTo>
                    <a:pt x="600" y="7472"/>
                  </a:lnTo>
                  <a:lnTo>
                    <a:pt x="808" y="7811"/>
                  </a:lnTo>
                  <a:lnTo>
                    <a:pt x="1068" y="8149"/>
                  </a:lnTo>
                  <a:lnTo>
                    <a:pt x="1355" y="8436"/>
                  </a:lnTo>
                  <a:lnTo>
                    <a:pt x="1693" y="8722"/>
                  </a:lnTo>
                  <a:lnTo>
                    <a:pt x="2058" y="8982"/>
                  </a:lnTo>
                  <a:lnTo>
                    <a:pt x="2448" y="9191"/>
                  </a:lnTo>
                  <a:lnTo>
                    <a:pt x="2839" y="9373"/>
                  </a:lnTo>
                  <a:lnTo>
                    <a:pt x="3255" y="9477"/>
                  </a:lnTo>
                  <a:lnTo>
                    <a:pt x="3672" y="9581"/>
                  </a:lnTo>
                  <a:lnTo>
                    <a:pt x="4088" y="9633"/>
                  </a:lnTo>
                  <a:lnTo>
                    <a:pt x="4505" y="9633"/>
                  </a:lnTo>
                  <a:lnTo>
                    <a:pt x="4947" y="9581"/>
                  </a:lnTo>
                  <a:lnTo>
                    <a:pt x="5338" y="9529"/>
                  </a:lnTo>
                  <a:lnTo>
                    <a:pt x="5754" y="9399"/>
                  </a:lnTo>
                  <a:lnTo>
                    <a:pt x="6145" y="9243"/>
                  </a:lnTo>
                  <a:lnTo>
                    <a:pt x="6535" y="9060"/>
                  </a:lnTo>
                  <a:lnTo>
                    <a:pt x="6900" y="8826"/>
                  </a:lnTo>
                  <a:lnTo>
                    <a:pt x="7264" y="8540"/>
                  </a:lnTo>
                  <a:lnTo>
                    <a:pt x="7577" y="8227"/>
                  </a:lnTo>
                  <a:lnTo>
                    <a:pt x="7785" y="7967"/>
                  </a:lnTo>
                  <a:lnTo>
                    <a:pt x="7993" y="7681"/>
                  </a:lnTo>
                  <a:lnTo>
                    <a:pt x="8150" y="7394"/>
                  </a:lnTo>
                  <a:lnTo>
                    <a:pt x="8280" y="7082"/>
                  </a:lnTo>
                  <a:lnTo>
                    <a:pt x="8410" y="6769"/>
                  </a:lnTo>
                  <a:lnTo>
                    <a:pt x="8514" y="6431"/>
                  </a:lnTo>
                  <a:lnTo>
                    <a:pt x="8670" y="5780"/>
                  </a:lnTo>
                  <a:lnTo>
                    <a:pt x="8931" y="4400"/>
                  </a:lnTo>
                  <a:lnTo>
                    <a:pt x="9061" y="3724"/>
                  </a:lnTo>
                  <a:lnTo>
                    <a:pt x="9165" y="3411"/>
                  </a:lnTo>
                  <a:lnTo>
                    <a:pt x="9295" y="3073"/>
                  </a:lnTo>
                  <a:lnTo>
                    <a:pt x="9373" y="2812"/>
                  </a:lnTo>
                  <a:lnTo>
                    <a:pt x="9399" y="2552"/>
                  </a:lnTo>
                  <a:lnTo>
                    <a:pt x="9399" y="2292"/>
                  </a:lnTo>
                  <a:lnTo>
                    <a:pt x="9347" y="2031"/>
                  </a:lnTo>
                  <a:lnTo>
                    <a:pt x="9269" y="1771"/>
                  </a:lnTo>
                  <a:lnTo>
                    <a:pt x="9165" y="1537"/>
                  </a:lnTo>
                  <a:lnTo>
                    <a:pt x="9009" y="1302"/>
                  </a:lnTo>
                  <a:lnTo>
                    <a:pt x="8826" y="1094"/>
                  </a:lnTo>
                  <a:lnTo>
                    <a:pt x="8150" y="495"/>
                  </a:lnTo>
                  <a:lnTo>
                    <a:pt x="7941" y="313"/>
                  </a:lnTo>
                  <a:lnTo>
                    <a:pt x="7707" y="183"/>
                  </a:lnTo>
                  <a:lnTo>
                    <a:pt x="7447" y="79"/>
                  </a:lnTo>
                  <a:lnTo>
                    <a:pt x="7186" y="27"/>
                  </a:lnTo>
                  <a:lnTo>
                    <a:pt x="69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1043075" y="2722050"/>
              <a:ext cx="218050" cy="261000"/>
            </a:xfrm>
            <a:custGeom>
              <a:rect b="b" l="l" r="r" t="t"/>
              <a:pathLst>
                <a:path extrusionOk="0" h="10440" w="8722">
                  <a:moveTo>
                    <a:pt x="4817" y="0"/>
                  </a:moveTo>
                  <a:lnTo>
                    <a:pt x="4556" y="52"/>
                  </a:lnTo>
                  <a:lnTo>
                    <a:pt x="4296" y="105"/>
                  </a:lnTo>
                  <a:lnTo>
                    <a:pt x="4062" y="209"/>
                  </a:lnTo>
                  <a:lnTo>
                    <a:pt x="3853" y="365"/>
                  </a:lnTo>
                  <a:lnTo>
                    <a:pt x="3645" y="547"/>
                  </a:lnTo>
                  <a:lnTo>
                    <a:pt x="3463" y="755"/>
                  </a:lnTo>
                  <a:lnTo>
                    <a:pt x="3255" y="1042"/>
                  </a:lnTo>
                  <a:lnTo>
                    <a:pt x="3020" y="1302"/>
                  </a:lnTo>
                  <a:lnTo>
                    <a:pt x="2500" y="1823"/>
                  </a:lnTo>
                  <a:lnTo>
                    <a:pt x="1979" y="2317"/>
                  </a:lnTo>
                  <a:lnTo>
                    <a:pt x="1458" y="2812"/>
                  </a:lnTo>
                  <a:lnTo>
                    <a:pt x="1198" y="3072"/>
                  </a:lnTo>
                  <a:lnTo>
                    <a:pt x="964" y="3359"/>
                  </a:lnTo>
                  <a:lnTo>
                    <a:pt x="755" y="3645"/>
                  </a:lnTo>
                  <a:lnTo>
                    <a:pt x="547" y="3932"/>
                  </a:lnTo>
                  <a:lnTo>
                    <a:pt x="391" y="4244"/>
                  </a:lnTo>
                  <a:lnTo>
                    <a:pt x="235" y="4582"/>
                  </a:lnTo>
                  <a:lnTo>
                    <a:pt x="104" y="4947"/>
                  </a:lnTo>
                  <a:lnTo>
                    <a:pt x="26" y="5363"/>
                  </a:lnTo>
                  <a:lnTo>
                    <a:pt x="0" y="5780"/>
                  </a:lnTo>
                  <a:lnTo>
                    <a:pt x="0" y="6196"/>
                  </a:lnTo>
                  <a:lnTo>
                    <a:pt x="26" y="6587"/>
                  </a:lnTo>
                  <a:lnTo>
                    <a:pt x="104" y="7004"/>
                  </a:lnTo>
                  <a:lnTo>
                    <a:pt x="209" y="7394"/>
                  </a:lnTo>
                  <a:lnTo>
                    <a:pt x="339" y="7759"/>
                  </a:lnTo>
                  <a:lnTo>
                    <a:pt x="521" y="8123"/>
                  </a:lnTo>
                  <a:lnTo>
                    <a:pt x="703" y="8461"/>
                  </a:lnTo>
                  <a:lnTo>
                    <a:pt x="937" y="8774"/>
                  </a:lnTo>
                  <a:lnTo>
                    <a:pt x="1198" y="9086"/>
                  </a:lnTo>
                  <a:lnTo>
                    <a:pt x="1484" y="9373"/>
                  </a:lnTo>
                  <a:lnTo>
                    <a:pt x="1823" y="9607"/>
                  </a:lnTo>
                  <a:lnTo>
                    <a:pt x="2135" y="9841"/>
                  </a:lnTo>
                  <a:lnTo>
                    <a:pt x="2500" y="10023"/>
                  </a:lnTo>
                  <a:lnTo>
                    <a:pt x="2890" y="10180"/>
                  </a:lnTo>
                  <a:lnTo>
                    <a:pt x="3281" y="10310"/>
                  </a:lnTo>
                  <a:lnTo>
                    <a:pt x="3723" y="10388"/>
                  </a:lnTo>
                  <a:lnTo>
                    <a:pt x="4166" y="10440"/>
                  </a:lnTo>
                  <a:lnTo>
                    <a:pt x="4608" y="10440"/>
                  </a:lnTo>
                  <a:lnTo>
                    <a:pt x="5025" y="10388"/>
                  </a:lnTo>
                  <a:lnTo>
                    <a:pt x="5467" y="10310"/>
                  </a:lnTo>
                  <a:lnTo>
                    <a:pt x="5858" y="10180"/>
                  </a:lnTo>
                  <a:lnTo>
                    <a:pt x="6248" y="10023"/>
                  </a:lnTo>
                  <a:lnTo>
                    <a:pt x="6613" y="9815"/>
                  </a:lnTo>
                  <a:lnTo>
                    <a:pt x="6977" y="9581"/>
                  </a:lnTo>
                  <a:lnTo>
                    <a:pt x="7290" y="9321"/>
                  </a:lnTo>
                  <a:lnTo>
                    <a:pt x="7602" y="9008"/>
                  </a:lnTo>
                  <a:lnTo>
                    <a:pt x="7863" y="8670"/>
                  </a:lnTo>
                  <a:lnTo>
                    <a:pt x="8123" y="8331"/>
                  </a:lnTo>
                  <a:lnTo>
                    <a:pt x="8331" y="7941"/>
                  </a:lnTo>
                  <a:lnTo>
                    <a:pt x="8487" y="7524"/>
                  </a:lnTo>
                  <a:lnTo>
                    <a:pt x="8618" y="7108"/>
                  </a:lnTo>
                  <a:lnTo>
                    <a:pt x="8696" y="6769"/>
                  </a:lnTo>
                  <a:lnTo>
                    <a:pt x="8722" y="6431"/>
                  </a:lnTo>
                  <a:lnTo>
                    <a:pt x="8722" y="6092"/>
                  </a:lnTo>
                  <a:lnTo>
                    <a:pt x="8696" y="5754"/>
                  </a:lnTo>
                  <a:lnTo>
                    <a:pt x="8644" y="5415"/>
                  </a:lnTo>
                  <a:lnTo>
                    <a:pt x="8565" y="5077"/>
                  </a:lnTo>
                  <a:lnTo>
                    <a:pt x="8383" y="4426"/>
                  </a:lnTo>
                  <a:lnTo>
                    <a:pt x="7941" y="3098"/>
                  </a:lnTo>
                  <a:lnTo>
                    <a:pt x="7758" y="2448"/>
                  </a:lnTo>
                  <a:lnTo>
                    <a:pt x="7680" y="2109"/>
                  </a:lnTo>
                  <a:lnTo>
                    <a:pt x="7628" y="1771"/>
                  </a:lnTo>
                  <a:lnTo>
                    <a:pt x="7550" y="1510"/>
                  </a:lnTo>
                  <a:lnTo>
                    <a:pt x="7472" y="1250"/>
                  </a:lnTo>
                  <a:lnTo>
                    <a:pt x="7316" y="1016"/>
                  </a:lnTo>
                  <a:lnTo>
                    <a:pt x="7160" y="807"/>
                  </a:lnTo>
                  <a:lnTo>
                    <a:pt x="6977" y="625"/>
                  </a:lnTo>
                  <a:lnTo>
                    <a:pt x="6743" y="469"/>
                  </a:lnTo>
                  <a:lnTo>
                    <a:pt x="6509" y="365"/>
                  </a:lnTo>
                  <a:lnTo>
                    <a:pt x="6248" y="261"/>
                  </a:lnTo>
                  <a:lnTo>
                    <a:pt x="5363" y="52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1036550" y="2592525"/>
              <a:ext cx="424400" cy="419825"/>
            </a:xfrm>
            <a:custGeom>
              <a:rect b="b" l="l" r="r" t="t"/>
              <a:pathLst>
                <a:path extrusionOk="0" h="16793" w="16976">
                  <a:moveTo>
                    <a:pt x="14372" y="3411"/>
                  </a:moveTo>
                  <a:lnTo>
                    <a:pt x="14502" y="3437"/>
                  </a:lnTo>
                  <a:lnTo>
                    <a:pt x="14658" y="3489"/>
                  </a:lnTo>
                  <a:lnTo>
                    <a:pt x="14788" y="3567"/>
                  </a:lnTo>
                  <a:lnTo>
                    <a:pt x="14944" y="3724"/>
                  </a:lnTo>
                  <a:lnTo>
                    <a:pt x="15049" y="3880"/>
                  </a:lnTo>
                  <a:lnTo>
                    <a:pt x="15101" y="4062"/>
                  </a:lnTo>
                  <a:lnTo>
                    <a:pt x="15127" y="4270"/>
                  </a:lnTo>
                  <a:lnTo>
                    <a:pt x="15127" y="4348"/>
                  </a:lnTo>
                  <a:lnTo>
                    <a:pt x="15153" y="4426"/>
                  </a:lnTo>
                  <a:lnTo>
                    <a:pt x="15205" y="4505"/>
                  </a:lnTo>
                  <a:lnTo>
                    <a:pt x="15257" y="4557"/>
                  </a:lnTo>
                  <a:lnTo>
                    <a:pt x="15335" y="4609"/>
                  </a:lnTo>
                  <a:lnTo>
                    <a:pt x="15413" y="4661"/>
                  </a:lnTo>
                  <a:lnTo>
                    <a:pt x="15491" y="4687"/>
                  </a:lnTo>
                  <a:lnTo>
                    <a:pt x="15752" y="4687"/>
                  </a:lnTo>
                  <a:lnTo>
                    <a:pt x="15908" y="4713"/>
                  </a:lnTo>
                  <a:lnTo>
                    <a:pt x="16064" y="4791"/>
                  </a:lnTo>
                  <a:lnTo>
                    <a:pt x="16220" y="4895"/>
                  </a:lnTo>
                  <a:lnTo>
                    <a:pt x="16324" y="5025"/>
                  </a:lnTo>
                  <a:lnTo>
                    <a:pt x="16402" y="5155"/>
                  </a:lnTo>
                  <a:lnTo>
                    <a:pt x="16454" y="5312"/>
                  </a:lnTo>
                  <a:lnTo>
                    <a:pt x="16480" y="5468"/>
                  </a:lnTo>
                  <a:lnTo>
                    <a:pt x="16480" y="5624"/>
                  </a:lnTo>
                  <a:lnTo>
                    <a:pt x="16454" y="5780"/>
                  </a:lnTo>
                  <a:lnTo>
                    <a:pt x="16376" y="5936"/>
                  </a:lnTo>
                  <a:lnTo>
                    <a:pt x="16298" y="6067"/>
                  </a:lnTo>
                  <a:lnTo>
                    <a:pt x="16194" y="6171"/>
                  </a:lnTo>
                  <a:lnTo>
                    <a:pt x="16064" y="6275"/>
                  </a:lnTo>
                  <a:lnTo>
                    <a:pt x="15908" y="6327"/>
                  </a:lnTo>
                  <a:lnTo>
                    <a:pt x="15778" y="6353"/>
                  </a:lnTo>
                  <a:lnTo>
                    <a:pt x="15621" y="6379"/>
                  </a:lnTo>
                  <a:lnTo>
                    <a:pt x="15465" y="6353"/>
                  </a:lnTo>
                  <a:lnTo>
                    <a:pt x="15335" y="6301"/>
                  </a:lnTo>
                  <a:lnTo>
                    <a:pt x="15179" y="6249"/>
                  </a:lnTo>
                  <a:lnTo>
                    <a:pt x="15101" y="6197"/>
                  </a:lnTo>
                  <a:lnTo>
                    <a:pt x="15023" y="6171"/>
                  </a:lnTo>
                  <a:lnTo>
                    <a:pt x="14866" y="6171"/>
                  </a:lnTo>
                  <a:lnTo>
                    <a:pt x="14684" y="6223"/>
                  </a:lnTo>
                  <a:lnTo>
                    <a:pt x="14632" y="6275"/>
                  </a:lnTo>
                  <a:lnTo>
                    <a:pt x="14554" y="6327"/>
                  </a:lnTo>
                  <a:lnTo>
                    <a:pt x="12940" y="8045"/>
                  </a:lnTo>
                  <a:lnTo>
                    <a:pt x="12758" y="7837"/>
                  </a:lnTo>
                  <a:lnTo>
                    <a:pt x="12081" y="7238"/>
                  </a:lnTo>
                  <a:lnTo>
                    <a:pt x="11977" y="7134"/>
                  </a:lnTo>
                  <a:lnTo>
                    <a:pt x="13591" y="5416"/>
                  </a:lnTo>
                  <a:lnTo>
                    <a:pt x="13643" y="5364"/>
                  </a:lnTo>
                  <a:lnTo>
                    <a:pt x="13669" y="5286"/>
                  </a:lnTo>
                  <a:lnTo>
                    <a:pt x="13721" y="5103"/>
                  </a:lnTo>
                  <a:lnTo>
                    <a:pt x="13695" y="4947"/>
                  </a:lnTo>
                  <a:lnTo>
                    <a:pt x="13669" y="4869"/>
                  </a:lnTo>
                  <a:lnTo>
                    <a:pt x="13617" y="4791"/>
                  </a:lnTo>
                  <a:lnTo>
                    <a:pt x="13539" y="4635"/>
                  </a:lnTo>
                  <a:lnTo>
                    <a:pt x="13461" y="4505"/>
                  </a:lnTo>
                  <a:lnTo>
                    <a:pt x="13434" y="4348"/>
                  </a:lnTo>
                  <a:lnTo>
                    <a:pt x="13434" y="4218"/>
                  </a:lnTo>
                  <a:lnTo>
                    <a:pt x="13461" y="4062"/>
                  </a:lnTo>
                  <a:lnTo>
                    <a:pt x="13513" y="3906"/>
                  </a:lnTo>
                  <a:lnTo>
                    <a:pt x="13591" y="3776"/>
                  </a:lnTo>
                  <a:lnTo>
                    <a:pt x="13669" y="3671"/>
                  </a:lnTo>
                  <a:lnTo>
                    <a:pt x="13799" y="3567"/>
                  </a:lnTo>
                  <a:lnTo>
                    <a:pt x="13929" y="3489"/>
                  </a:lnTo>
                  <a:lnTo>
                    <a:pt x="14059" y="3437"/>
                  </a:lnTo>
                  <a:lnTo>
                    <a:pt x="14216" y="3411"/>
                  </a:lnTo>
                  <a:close/>
                  <a:moveTo>
                    <a:pt x="5390" y="5442"/>
                  </a:moveTo>
                  <a:lnTo>
                    <a:pt x="5572" y="5468"/>
                  </a:lnTo>
                  <a:lnTo>
                    <a:pt x="6457" y="5702"/>
                  </a:lnTo>
                  <a:lnTo>
                    <a:pt x="6666" y="5780"/>
                  </a:lnTo>
                  <a:lnTo>
                    <a:pt x="6874" y="5884"/>
                  </a:lnTo>
                  <a:lnTo>
                    <a:pt x="7082" y="6015"/>
                  </a:lnTo>
                  <a:lnTo>
                    <a:pt x="7238" y="6171"/>
                  </a:lnTo>
                  <a:lnTo>
                    <a:pt x="7395" y="6353"/>
                  </a:lnTo>
                  <a:lnTo>
                    <a:pt x="7499" y="6535"/>
                  </a:lnTo>
                  <a:lnTo>
                    <a:pt x="7577" y="6769"/>
                  </a:lnTo>
                  <a:lnTo>
                    <a:pt x="7629" y="6978"/>
                  </a:lnTo>
                  <a:lnTo>
                    <a:pt x="7733" y="7498"/>
                  </a:lnTo>
                  <a:lnTo>
                    <a:pt x="7863" y="8019"/>
                  </a:lnTo>
                  <a:lnTo>
                    <a:pt x="8019" y="8514"/>
                  </a:lnTo>
                  <a:lnTo>
                    <a:pt x="8176" y="9008"/>
                  </a:lnTo>
                  <a:lnTo>
                    <a:pt x="8436" y="9815"/>
                  </a:lnTo>
                  <a:lnTo>
                    <a:pt x="8566" y="10232"/>
                  </a:lnTo>
                  <a:lnTo>
                    <a:pt x="8644" y="10623"/>
                  </a:lnTo>
                  <a:lnTo>
                    <a:pt x="8696" y="11013"/>
                  </a:lnTo>
                  <a:lnTo>
                    <a:pt x="8722" y="11430"/>
                  </a:lnTo>
                  <a:lnTo>
                    <a:pt x="8722" y="11820"/>
                  </a:lnTo>
                  <a:lnTo>
                    <a:pt x="8644" y="12237"/>
                  </a:lnTo>
                  <a:lnTo>
                    <a:pt x="8514" y="12627"/>
                  </a:lnTo>
                  <a:lnTo>
                    <a:pt x="8358" y="12992"/>
                  </a:lnTo>
                  <a:lnTo>
                    <a:pt x="8176" y="13356"/>
                  </a:lnTo>
                  <a:lnTo>
                    <a:pt x="7941" y="13694"/>
                  </a:lnTo>
                  <a:lnTo>
                    <a:pt x="7707" y="14007"/>
                  </a:lnTo>
                  <a:lnTo>
                    <a:pt x="7421" y="14293"/>
                  </a:lnTo>
                  <a:lnTo>
                    <a:pt x="7108" y="14554"/>
                  </a:lnTo>
                  <a:lnTo>
                    <a:pt x="6744" y="14788"/>
                  </a:lnTo>
                  <a:lnTo>
                    <a:pt x="6379" y="14970"/>
                  </a:lnTo>
                  <a:lnTo>
                    <a:pt x="6015" y="15126"/>
                  </a:lnTo>
                  <a:lnTo>
                    <a:pt x="5624" y="15257"/>
                  </a:lnTo>
                  <a:lnTo>
                    <a:pt x="5234" y="15335"/>
                  </a:lnTo>
                  <a:lnTo>
                    <a:pt x="4817" y="15361"/>
                  </a:lnTo>
                  <a:lnTo>
                    <a:pt x="4427" y="15361"/>
                  </a:lnTo>
                  <a:lnTo>
                    <a:pt x="4010" y="15335"/>
                  </a:lnTo>
                  <a:lnTo>
                    <a:pt x="3620" y="15257"/>
                  </a:lnTo>
                  <a:lnTo>
                    <a:pt x="3255" y="15126"/>
                  </a:lnTo>
                  <a:lnTo>
                    <a:pt x="2891" y="14996"/>
                  </a:lnTo>
                  <a:lnTo>
                    <a:pt x="2552" y="14814"/>
                  </a:lnTo>
                  <a:lnTo>
                    <a:pt x="2240" y="14606"/>
                  </a:lnTo>
                  <a:lnTo>
                    <a:pt x="1927" y="14371"/>
                  </a:lnTo>
                  <a:lnTo>
                    <a:pt x="1667" y="14111"/>
                  </a:lnTo>
                  <a:lnTo>
                    <a:pt x="1407" y="13825"/>
                  </a:lnTo>
                  <a:lnTo>
                    <a:pt x="1172" y="13512"/>
                  </a:lnTo>
                  <a:lnTo>
                    <a:pt x="990" y="13174"/>
                  </a:lnTo>
                  <a:lnTo>
                    <a:pt x="834" y="12835"/>
                  </a:lnTo>
                  <a:lnTo>
                    <a:pt x="678" y="12471"/>
                  </a:lnTo>
                  <a:lnTo>
                    <a:pt x="600" y="12106"/>
                  </a:lnTo>
                  <a:lnTo>
                    <a:pt x="522" y="11716"/>
                  </a:lnTo>
                  <a:lnTo>
                    <a:pt x="496" y="11351"/>
                  </a:lnTo>
                  <a:lnTo>
                    <a:pt x="496" y="10961"/>
                  </a:lnTo>
                  <a:lnTo>
                    <a:pt x="548" y="10570"/>
                  </a:lnTo>
                  <a:lnTo>
                    <a:pt x="600" y="10336"/>
                  </a:lnTo>
                  <a:lnTo>
                    <a:pt x="652" y="10102"/>
                  </a:lnTo>
                  <a:lnTo>
                    <a:pt x="730" y="9868"/>
                  </a:lnTo>
                  <a:lnTo>
                    <a:pt x="808" y="9659"/>
                  </a:lnTo>
                  <a:lnTo>
                    <a:pt x="1016" y="9269"/>
                  </a:lnTo>
                  <a:lnTo>
                    <a:pt x="1251" y="8904"/>
                  </a:lnTo>
                  <a:lnTo>
                    <a:pt x="1537" y="8566"/>
                  </a:lnTo>
                  <a:lnTo>
                    <a:pt x="1849" y="8227"/>
                  </a:lnTo>
                  <a:lnTo>
                    <a:pt x="2526" y="7603"/>
                  </a:lnTo>
                  <a:lnTo>
                    <a:pt x="2891" y="7238"/>
                  </a:lnTo>
                  <a:lnTo>
                    <a:pt x="3255" y="6874"/>
                  </a:lnTo>
                  <a:lnTo>
                    <a:pt x="3620" y="6483"/>
                  </a:lnTo>
                  <a:lnTo>
                    <a:pt x="3932" y="6067"/>
                  </a:lnTo>
                  <a:lnTo>
                    <a:pt x="4062" y="5936"/>
                  </a:lnTo>
                  <a:lnTo>
                    <a:pt x="4192" y="5806"/>
                  </a:lnTo>
                  <a:lnTo>
                    <a:pt x="4323" y="5702"/>
                  </a:lnTo>
                  <a:lnTo>
                    <a:pt x="4479" y="5598"/>
                  </a:lnTo>
                  <a:lnTo>
                    <a:pt x="4661" y="5520"/>
                  </a:lnTo>
                  <a:lnTo>
                    <a:pt x="4817" y="5468"/>
                  </a:lnTo>
                  <a:lnTo>
                    <a:pt x="4999" y="5442"/>
                  </a:lnTo>
                  <a:close/>
                  <a:moveTo>
                    <a:pt x="6119" y="1"/>
                  </a:moveTo>
                  <a:lnTo>
                    <a:pt x="5937" y="27"/>
                  </a:lnTo>
                  <a:lnTo>
                    <a:pt x="5728" y="53"/>
                  </a:lnTo>
                  <a:lnTo>
                    <a:pt x="5546" y="131"/>
                  </a:lnTo>
                  <a:lnTo>
                    <a:pt x="5390" y="235"/>
                  </a:lnTo>
                  <a:lnTo>
                    <a:pt x="5234" y="365"/>
                  </a:lnTo>
                  <a:lnTo>
                    <a:pt x="5104" y="521"/>
                  </a:lnTo>
                  <a:lnTo>
                    <a:pt x="4973" y="704"/>
                  </a:lnTo>
                  <a:lnTo>
                    <a:pt x="4947" y="782"/>
                  </a:lnTo>
                  <a:lnTo>
                    <a:pt x="4947" y="886"/>
                  </a:lnTo>
                  <a:lnTo>
                    <a:pt x="4999" y="964"/>
                  </a:lnTo>
                  <a:lnTo>
                    <a:pt x="5078" y="1042"/>
                  </a:lnTo>
                  <a:lnTo>
                    <a:pt x="5182" y="1068"/>
                  </a:lnTo>
                  <a:lnTo>
                    <a:pt x="5260" y="1042"/>
                  </a:lnTo>
                  <a:lnTo>
                    <a:pt x="5364" y="1016"/>
                  </a:lnTo>
                  <a:lnTo>
                    <a:pt x="5416" y="938"/>
                  </a:lnTo>
                  <a:lnTo>
                    <a:pt x="5494" y="834"/>
                  </a:lnTo>
                  <a:lnTo>
                    <a:pt x="5572" y="730"/>
                  </a:lnTo>
                  <a:lnTo>
                    <a:pt x="5676" y="652"/>
                  </a:lnTo>
                  <a:lnTo>
                    <a:pt x="5780" y="573"/>
                  </a:lnTo>
                  <a:lnTo>
                    <a:pt x="5885" y="547"/>
                  </a:lnTo>
                  <a:lnTo>
                    <a:pt x="6015" y="495"/>
                  </a:lnTo>
                  <a:lnTo>
                    <a:pt x="6275" y="495"/>
                  </a:lnTo>
                  <a:lnTo>
                    <a:pt x="6457" y="547"/>
                  </a:lnTo>
                  <a:lnTo>
                    <a:pt x="6640" y="652"/>
                  </a:lnTo>
                  <a:lnTo>
                    <a:pt x="6796" y="782"/>
                  </a:lnTo>
                  <a:lnTo>
                    <a:pt x="6900" y="938"/>
                  </a:lnTo>
                  <a:lnTo>
                    <a:pt x="6952" y="1016"/>
                  </a:lnTo>
                  <a:lnTo>
                    <a:pt x="7004" y="1068"/>
                  </a:lnTo>
                  <a:lnTo>
                    <a:pt x="7082" y="1094"/>
                  </a:lnTo>
                  <a:lnTo>
                    <a:pt x="7160" y="1146"/>
                  </a:lnTo>
                  <a:lnTo>
                    <a:pt x="7343" y="1146"/>
                  </a:lnTo>
                  <a:lnTo>
                    <a:pt x="7421" y="1120"/>
                  </a:lnTo>
                  <a:lnTo>
                    <a:pt x="7499" y="1068"/>
                  </a:lnTo>
                  <a:lnTo>
                    <a:pt x="7655" y="990"/>
                  </a:lnTo>
                  <a:lnTo>
                    <a:pt x="7811" y="938"/>
                  </a:lnTo>
                  <a:lnTo>
                    <a:pt x="7967" y="938"/>
                  </a:lnTo>
                  <a:lnTo>
                    <a:pt x="8150" y="964"/>
                  </a:lnTo>
                  <a:lnTo>
                    <a:pt x="8306" y="1016"/>
                  </a:lnTo>
                  <a:lnTo>
                    <a:pt x="8436" y="1094"/>
                  </a:lnTo>
                  <a:lnTo>
                    <a:pt x="8566" y="1198"/>
                  </a:lnTo>
                  <a:lnTo>
                    <a:pt x="8670" y="1328"/>
                  </a:lnTo>
                  <a:lnTo>
                    <a:pt x="8748" y="1459"/>
                  </a:lnTo>
                  <a:lnTo>
                    <a:pt x="8800" y="1615"/>
                  </a:lnTo>
                  <a:lnTo>
                    <a:pt x="8800" y="1771"/>
                  </a:lnTo>
                  <a:lnTo>
                    <a:pt x="8800" y="1953"/>
                  </a:lnTo>
                  <a:lnTo>
                    <a:pt x="8748" y="2083"/>
                  </a:lnTo>
                  <a:lnTo>
                    <a:pt x="8670" y="2240"/>
                  </a:lnTo>
                  <a:lnTo>
                    <a:pt x="8592" y="2344"/>
                  </a:lnTo>
                  <a:lnTo>
                    <a:pt x="8488" y="2448"/>
                  </a:lnTo>
                  <a:lnTo>
                    <a:pt x="8358" y="2526"/>
                  </a:lnTo>
                  <a:lnTo>
                    <a:pt x="8228" y="2604"/>
                  </a:lnTo>
                  <a:lnTo>
                    <a:pt x="8071" y="2630"/>
                  </a:lnTo>
                  <a:lnTo>
                    <a:pt x="7837" y="2630"/>
                  </a:lnTo>
                  <a:lnTo>
                    <a:pt x="7733" y="2656"/>
                  </a:lnTo>
                  <a:lnTo>
                    <a:pt x="7603" y="2734"/>
                  </a:lnTo>
                  <a:lnTo>
                    <a:pt x="7473" y="2838"/>
                  </a:lnTo>
                  <a:lnTo>
                    <a:pt x="7421" y="2916"/>
                  </a:lnTo>
                  <a:lnTo>
                    <a:pt x="7395" y="3021"/>
                  </a:lnTo>
                  <a:lnTo>
                    <a:pt x="6822" y="5286"/>
                  </a:lnTo>
                  <a:lnTo>
                    <a:pt x="6561" y="5207"/>
                  </a:lnTo>
                  <a:lnTo>
                    <a:pt x="5676" y="4999"/>
                  </a:lnTo>
                  <a:lnTo>
                    <a:pt x="5520" y="4973"/>
                  </a:lnTo>
                  <a:lnTo>
                    <a:pt x="6119" y="2708"/>
                  </a:lnTo>
                  <a:lnTo>
                    <a:pt x="6119" y="2604"/>
                  </a:lnTo>
                  <a:lnTo>
                    <a:pt x="6119" y="2526"/>
                  </a:lnTo>
                  <a:lnTo>
                    <a:pt x="6067" y="2344"/>
                  </a:lnTo>
                  <a:lnTo>
                    <a:pt x="5989" y="2214"/>
                  </a:lnTo>
                  <a:lnTo>
                    <a:pt x="5911" y="2161"/>
                  </a:lnTo>
                  <a:lnTo>
                    <a:pt x="5833" y="2109"/>
                  </a:lnTo>
                  <a:lnTo>
                    <a:pt x="5702" y="2057"/>
                  </a:lnTo>
                  <a:lnTo>
                    <a:pt x="5598" y="1979"/>
                  </a:lnTo>
                  <a:lnTo>
                    <a:pt x="5494" y="1875"/>
                  </a:lnTo>
                  <a:lnTo>
                    <a:pt x="5416" y="1771"/>
                  </a:lnTo>
                  <a:lnTo>
                    <a:pt x="5364" y="1693"/>
                  </a:lnTo>
                  <a:lnTo>
                    <a:pt x="5286" y="1641"/>
                  </a:lnTo>
                  <a:lnTo>
                    <a:pt x="5182" y="1641"/>
                  </a:lnTo>
                  <a:lnTo>
                    <a:pt x="5078" y="1667"/>
                  </a:lnTo>
                  <a:lnTo>
                    <a:pt x="4999" y="1745"/>
                  </a:lnTo>
                  <a:lnTo>
                    <a:pt x="4973" y="1823"/>
                  </a:lnTo>
                  <a:lnTo>
                    <a:pt x="4973" y="1927"/>
                  </a:lnTo>
                  <a:lnTo>
                    <a:pt x="4999" y="2031"/>
                  </a:lnTo>
                  <a:lnTo>
                    <a:pt x="5130" y="2188"/>
                  </a:lnTo>
                  <a:lnTo>
                    <a:pt x="5260" y="2344"/>
                  </a:lnTo>
                  <a:lnTo>
                    <a:pt x="5442" y="2474"/>
                  </a:lnTo>
                  <a:lnTo>
                    <a:pt x="5624" y="2578"/>
                  </a:lnTo>
                  <a:lnTo>
                    <a:pt x="5025" y="4947"/>
                  </a:lnTo>
                  <a:lnTo>
                    <a:pt x="4791" y="4973"/>
                  </a:lnTo>
                  <a:lnTo>
                    <a:pt x="4583" y="5025"/>
                  </a:lnTo>
                  <a:lnTo>
                    <a:pt x="4375" y="5103"/>
                  </a:lnTo>
                  <a:lnTo>
                    <a:pt x="4192" y="5207"/>
                  </a:lnTo>
                  <a:lnTo>
                    <a:pt x="3984" y="5312"/>
                  </a:lnTo>
                  <a:lnTo>
                    <a:pt x="3828" y="5468"/>
                  </a:lnTo>
                  <a:lnTo>
                    <a:pt x="3672" y="5624"/>
                  </a:lnTo>
                  <a:lnTo>
                    <a:pt x="3516" y="5780"/>
                  </a:lnTo>
                  <a:lnTo>
                    <a:pt x="3229" y="6171"/>
                  </a:lnTo>
                  <a:lnTo>
                    <a:pt x="2891" y="6535"/>
                  </a:lnTo>
                  <a:lnTo>
                    <a:pt x="2526" y="6900"/>
                  </a:lnTo>
                  <a:lnTo>
                    <a:pt x="2188" y="7238"/>
                  </a:lnTo>
                  <a:lnTo>
                    <a:pt x="1485" y="7889"/>
                  </a:lnTo>
                  <a:lnTo>
                    <a:pt x="1146" y="8253"/>
                  </a:lnTo>
                  <a:lnTo>
                    <a:pt x="860" y="8618"/>
                  </a:lnTo>
                  <a:lnTo>
                    <a:pt x="574" y="9034"/>
                  </a:lnTo>
                  <a:lnTo>
                    <a:pt x="339" y="9477"/>
                  </a:lnTo>
                  <a:lnTo>
                    <a:pt x="261" y="9711"/>
                  </a:lnTo>
                  <a:lnTo>
                    <a:pt x="157" y="9972"/>
                  </a:lnTo>
                  <a:lnTo>
                    <a:pt x="105" y="10232"/>
                  </a:lnTo>
                  <a:lnTo>
                    <a:pt x="53" y="10492"/>
                  </a:lnTo>
                  <a:lnTo>
                    <a:pt x="1" y="10935"/>
                  </a:lnTo>
                  <a:lnTo>
                    <a:pt x="1" y="11351"/>
                  </a:lnTo>
                  <a:lnTo>
                    <a:pt x="27" y="11794"/>
                  </a:lnTo>
                  <a:lnTo>
                    <a:pt x="105" y="12211"/>
                  </a:lnTo>
                  <a:lnTo>
                    <a:pt x="209" y="12627"/>
                  </a:lnTo>
                  <a:lnTo>
                    <a:pt x="365" y="13018"/>
                  </a:lnTo>
                  <a:lnTo>
                    <a:pt x="548" y="13408"/>
                  </a:lnTo>
                  <a:lnTo>
                    <a:pt x="756" y="13773"/>
                  </a:lnTo>
                  <a:lnTo>
                    <a:pt x="1016" y="14137"/>
                  </a:lnTo>
                  <a:lnTo>
                    <a:pt x="1303" y="14449"/>
                  </a:lnTo>
                  <a:lnTo>
                    <a:pt x="1615" y="14762"/>
                  </a:lnTo>
                  <a:lnTo>
                    <a:pt x="1953" y="15022"/>
                  </a:lnTo>
                  <a:lnTo>
                    <a:pt x="2318" y="15257"/>
                  </a:lnTo>
                  <a:lnTo>
                    <a:pt x="2682" y="15439"/>
                  </a:lnTo>
                  <a:lnTo>
                    <a:pt x="3073" y="15595"/>
                  </a:lnTo>
                  <a:lnTo>
                    <a:pt x="3489" y="15725"/>
                  </a:lnTo>
                  <a:lnTo>
                    <a:pt x="3776" y="15803"/>
                  </a:lnTo>
                  <a:lnTo>
                    <a:pt x="4062" y="15829"/>
                  </a:lnTo>
                  <a:lnTo>
                    <a:pt x="4349" y="15855"/>
                  </a:lnTo>
                  <a:lnTo>
                    <a:pt x="4635" y="15881"/>
                  </a:lnTo>
                  <a:lnTo>
                    <a:pt x="4973" y="15855"/>
                  </a:lnTo>
                  <a:lnTo>
                    <a:pt x="5286" y="15829"/>
                  </a:lnTo>
                  <a:lnTo>
                    <a:pt x="5598" y="16038"/>
                  </a:lnTo>
                  <a:lnTo>
                    <a:pt x="5937" y="16246"/>
                  </a:lnTo>
                  <a:lnTo>
                    <a:pt x="6275" y="16402"/>
                  </a:lnTo>
                  <a:lnTo>
                    <a:pt x="6614" y="16558"/>
                  </a:lnTo>
                  <a:lnTo>
                    <a:pt x="6978" y="16662"/>
                  </a:lnTo>
                  <a:lnTo>
                    <a:pt x="7369" y="16740"/>
                  </a:lnTo>
                  <a:lnTo>
                    <a:pt x="7733" y="16793"/>
                  </a:lnTo>
                  <a:lnTo>
                    <a:pt x="8306" y="16793"/>
                  </a:lnTo>
                  <a:lnTo>
                    <a:pt x="8748" y="16766"/>
                  </a:lnTo>
                  <a:lnTo>
                    <a:pt x="9217" y="16688"/>
                  </a:lnTo>
                  <a:lnTo>
                    <a:pt x="9634" y="16558"/>
                  </a:lnTo>
                  <a:lnTo>
                    <a:pt x="10076" y="16376"/>
                  </a:lnTo>
                  <a:lnTo>
                    <a:pt x="10467" y="16168"/>
                  </a:lnTo>
                  <a:lnTo>
                    <a:pt x="10857" y="15933"/>
                  </a:lnTo>
                  <a:lnTo>
                    <a:pt x="11196" y="15647"/>
                  </a:lnTo>
                  <a:lnTo>
                    <a:pt x="11534" y="15309"/>
                  </a:lnTo>
                  <a:lnTo>
                    <a:pt x="11716" y="15100"/>
                  </a:lnTo>
                  <a:lnTo>
                    <a:pt x="11898" y="14866"/>
                  </a:lnTo>
                  <a:lnTo>
                    <a:pt x="12055" y="14606"/>
                  </a:lnTo>
                  <a:lnTo>
                    <a:pt x="12185" y="14319"/>
                  </a:lnTo>
                  <a:lnTo>
                    <a:pt x="12211" y="14215"/>
                  </a:lnTo>
                  <a:lnTo>
                    <a:pt x="12211" y="14137"/>
                  </a:lnTo>
                  <a:lnTo>
                    <a:pt x="12159" y="14059"/>
                  </a:lnTo>
                  <a:lnTo>
                    <a:pt x="12081" y="13981"/>
                  </a:lnTo>
                  <a:lnTo>
                    <a:pt x="11977" y="13955"/>
                  </a:lnTo>
                  <a:lnTo>
                    <a:pt x="11898" y="13981"/>
                  </a:lnTo>
                  <a:lnTo>
                    <a:pt x="11794" y="14033"/>
                  </a:lnTo>
                  <a:lnTo>
                    <a:pt x="11742" y="14111"/>
                  </a:lnTo>
                  <a:lnTo>
                    <a:pt x="11612" y="14345"/>
                  </a:lnTo>
                  <a:lnTo>
                    <a:pt x="11482" y="14580"/>
                  </a:lnTo>
                  <a:lnTo>
                    <a:pt x="11326" y="14788"/>
                  </a:lnTo>
                  <a:lnTo>
                    <a:pt x="11170" y="14970"/>
                  </a:lnTo>
                  <a:lnTo>
                    <a:pt x="10883" y="15283"/>
                  </a:lnTo>
                  <a:lnTo>
                    <a:pt x="10545" y="15517"/>
                  </a:lnTo>
                  <a:lnTo>
                    <a:pt x="10206" y="15751"/>
                  </a:lnTo>
                  <a:lnTo>
                    <a:pt x="9868" y="15933"/>
                  </a:lnTo>
                  <a:lnTo>
                    <a:pt x="9477" y="16090"/>
                  </a:lnTo>
                  <a:lnTo>
                    <a:pt x="9087" y="16194"/>
                  </a:lnTo>
                  <a:lnTo>
                    <a:pt x="8696" y="16272"/>
                  </a:lnTo>
                  <a:lnTo>
                    <a:pt x="8280" y="16298"/>
                  </a:lnTo>
                  <a:lnTo>
                    <a:pt x="7967" y="16298"/>
                  </a:lnTo>
                  <a:lnTo>
                    <a:pt x="7655" y="16272"/>
                  </a:lnTo>
                  <a:lnTo>
                    <a:pt x="7369" y="16246"/>
                  </a:lnTo>
                  <a:lnTo>
                    <a:pt x="7056" y="16168"/>
                  </a:lnTo>
                  <a:lnTo>
                    <a:pt x="6770" y="16064"/>
                  </a:lnTo>
                  <a:lnTo>
                    <a:pt x="6483" y="15959"/>
                  </a:lnTo>
                  <a:lnTo>
                    <a:pt x="6197" y="15829"/>
                  </a:lnTo>
                  <a:lnTo>
                    <a:pt x="5937" y="15673"/>
                  </a:lnTo>
                  <a:lnTo>
                    <a:pt x="6223" y="15595"/>
                  </a:lnTo>
                  <a:lnTo>
                    <a:pt x="6483" y="15491"/>
                  </a:lnTo>
                  <a:lnTo>
                    <a:pt x="6744" y="15361"/>
                  </a:lnTo>
                  <a:lnTo>
                    <a:pt x="7004" y="15204"/>
                  </a:lnTo>
                  <a:lnTo>
                    <a:pt x="7395" y="14944"/>
                  </a:lnTo>
                  <a:lnTo>
                    <a:pt x="7759" y="14658"/>
                  </a:lnTo>
                  <a:lnTo>
                    <a:pt x="8071" y="14345"/>
                  </a:lnTo>
                  <a:lnTo>
                    <a:pt x="8358" y="13981"/>
                  </a:lnTo>
                  <a:lnTo>
                    <a:pt x="8592" y="13616"/>
                  </a:lnTo>
                  <a:lnTo>
                    <a:pt x="8826" y="13200"/>
                  </a:lnTo>
                  <a:lnTo>
                    <a:pt x="8983" y="12783"/>
                  </a:lnTo>
                  <a:lnTo>
                    <a:pt x="9113" y="12341"/>
                  </a:lnTo>
                  <a:lnTo>
                    <a:pt x="9191" y="11898"/>
                  </a:lnTo>
                  <a:lnTo>
                    <a:pt x="9217" y="11430"/>
                  </a:lnTo>
                  <a:lnTo>
                    <a:pt x="9191" y="10987"/>
                  </a:lnTo>
                  <a:lnTo>
                    <a:pt x="9139" y="10544"/>
                  </a:lnTo>
                  <a:lnTo>
                    <a:pt x="9035" y="10128"/>
                  </a:lnTo>
                  <a:lnTo>
                    <a:pt x="8931" y="9685"/>
                  </a:lnTo>
                  <a:lnTo>
                    <a:pt x="8644" y="8852"/>
                  </a:lnTo>
                  <a:lnTo>
                    <a:pt x="8332" y="7889"/>
                  </a:lnTo>
                  <a:lnTo>
                    <a:pt x="8774" y="7785"/>
                  </a:lnTo>
                  <a:lnTo>
                    <a:pt x="9191" y="7655"/>
                  </a:lnTo>
                  <a:lnTo>
                    <a:pt x="9634" y="7498"/>
                  </a:lnTo>
                  <a:lnTo>
                    <a:pt x="10050" y="7316"/>
                  </a:lnTo>
                  <a:lnTo>
                    <a:pt x="10258" y="7238"/>
                  </a:lnTo>
                  <a:lnTo>
                    <a:pt x="10467" y="7186"/>
                  </a:lnTo>
                  <a:lnTo>
                    <a:pt x="10935" y="7186"/>
                  </a:lnTo>
                  <a:lnTo>
                    <a:pt x="11143" y="7238"/>
                  </a:lnTo>
                  <a:lnTo>
                    <a:pt x="11378" y="7316"/>
                  </a:lnTo>
                  <a:lnTo>
                    <a:pt x="11560" y="7446"/>
                  </a:lnTo>
                  <a:lnTo>
                    <a:pt x="11742" y="7603"/>
                  </a:lnTo>
                  <a:lnTo>
                    <a:pt x="12419" y="8201"/>
                  </a:lnTo>
                  <a:lnTo>
                    <a:pt x="12575" y="8384"/>
                  </a:lnTo>
                  <a:lnTo>
                    <a:pt x="12706" y="8566"/>
                  </a:lnTo>
                  <a:lnTo>
                    <a:pt x="12810" y="8800"/>
                  </a:lnTo>
                  <a:lnTo>
                    <a:pt x="12888" y="9008"/>
                  </a:lnTo>
                  <a:lnTo>
                    <a:pt x="12914" y="9243"/>
                  </a:lnTo>
                  <a:lnTo>
                    <a:pt x="12914" y="9451"/>
                  </a:lnTo>
                  <a:lnTo>
                    <a:pt x="12888" y="9685"/>
                  </a:lnTo>
                  <a:lnTo>
                    <a:pt x="12836" y="9920"/>
                  </a:lnTo>
                  <a:lnTo>
                    <a:pt x="12653" y="10414"/>
                  </a:lnTo>
                  <a:lnTo>
                    <a:pt x="12523" y="10909"/>
                  </a:lnTo>
                  <a:lnTo>
                    <a:pt x="12419" y="11430"/>
                  </a:lnTo>
                  <a:lnTo>
                    <a:pt x="12315" y="11950"/>
                  </a:lnTo>
                  <a:lnTo>
                    <a:pt x="12211" y="12497"/>
                  </a:lnTo>
                  <a:lnTo>
                    <a:pt x="12107" y="13070"/>
                  </a:lnTo>
                  <a:lnTo>
                    <a:pt x="12107" y="13148"/>
                  </a:lnTo>
                  <a:lnTo>
                    <a:pt x="12133" y="13252"/>
                  </a:lnTo>
                  <a:lnTo>
                    <a:pt x="12185" y="13304"/>
                  </a:lnTo>
                  <a:lnTo>
                    <a:pt x="12289" y="13356"/>
                  </a:lnTo>
                  <a:lnTo>
                    <a:pt x="12393" y="13356"/>
                  </a:lnTo>
                  <a:lnTo>
                    <a:pt x="12471" y="13330"/>
                  </a:lnTo>
                  <a:lnTo>
                    <a:pt x="12549" y="13252"/>
                  </a:lnTo>
                  <a:lnTo>
                    <a:pt x="12575" y="13174"/>
                  </a:lnTo>
                  <a:lnTo>
                    <a:pt x="12706" y="12601"/>
                  </a:lnTo>
                  <a:lnTo>
                    <a:pt x="12810" y="12028"/>
                  </a:lnTo>
                  <a:lnTo>
                    <a:pt x="13018" y="11039"/>
                  </a:lnTo>
                  <a:lnTo>
                    <a:pt x="13122" y="10570"/>
                  </a:lnTo>
                  <a:lnTo>
                    <a:pt x="13278" y="10102"/>
                  </a:lnTo>
                  <a:lnTo>
                    <a:pt x="13356" y="9894"/>
                  </a:lnTo>
                  <a:lnTo>
                    <a:pt x="13408" y="9685"/>
                  </a:lnTo>
                  <a:lnTo>
                    <a:pt x="13434" y="9477"/>
                  </a:lnTo>
                  <a:lnTo>
                    <a:pt x="13434" y="9269"/>
                  </a:lnTo>
                  <a:lnTo>
                    <a:pt x="13408" y="9060"/>
                  </a:lnTo>
                  <a:lnTo>
                    <a:pt x="13356" y="8852"/>
                  </a:lnTo>
                  <a:lnTo>
                    <a:pt x="13304" y="8670"/>
                  </a:lnTo>
                  <a:lnTo>
                    <a:pt x="13226" y="8462"/>
                  </a:lnTo>
                  <a:lnTo>
                    <a:pt x="14918" y="6665"/>
                  </a:lnTo>
                  <a:lnTo>
                    <a:pt x="15153" y="6769"/>
                  </a:lnTo>
                  <a:lnTo>
                    <a:pt x="15387" y="6848"/>
                  </a:lnTo>
                  <a:lnTo>
                    <a:pt x="15621" y="6874"/>
                  </a:lnTo>
                  <a:lnTo>
                    <a:pt x="15856" y="6848"/>
                  </a:lnTo>
                  <a:lnTo>
                    <a:pt x="16090" y="6796"/>
                  </a:lnTo>
                  <a:lnTo>
                    <a:pt x="16298" y="6691"/>
                  </a:lnTo>
                  <a:lnTo>
                    <a:pt x="16507" y="6561"/>
                  </a:lnTo>
                  <a:lnTo>
                    <a:pt x="16663" y="6379"/>
                  </a:lnTo>
                  <a:lnTo>
                    <a:pt x="16819" y="6171"/>
                  </a:lnTo>
                  <a:lnTo>
                    <a:pt x="16923" y="5936"/>
                  </a:lnTo>
                  <a:lnTo>
                    <a:pt x="16975" y="5676"/>
                  </a:lnTo>
                  <a:lnTo>
                    <a:pt x="16975" y="5416"/>
                  </a:lnTo>
                  <a:lnTo>
                    <a:pt x="16949" y="5181"/>
                  </a:lnTo>
                  <a:lnTo>
                    <a:pt x="16845" y="4947"/>
                  </a:lnTo>
                  <a:lnTo>
                    <a:pt x="16715" y="4713"/>
                  </a:lnTo>
                  <a:lnTo>
                    <a:pt x="16533" y="4531"/>
                  </a:lnTo>
                  <a:lnTo>
                    <a:pt x="16350" y="4374"/>
                  </a:lnTo>
                  <a:lnTo>
                    <a:pt x="16116" y="4270"/>
                  </a:lnTo>
                  <a:lnTo>
                    <a:pt x="15882" y="4192"/>
                  </a:lnTo>
                  <a:lnTo>
                    <a:pt x="15647" y="4166"/>
                  </a:lnTo>
                  <a:lnTo>
                    <a:pt x="15621" y="4166"/>
                  </a:lnTo>
                  <a:lnTo>
                    <a:pt x="15595" y="4036"/>
                  </a:lnTo>
                  <a:lnTo>
                    <a:pt x="15569" y="3880"/>
                  </a:lnTo>
                  <a:lnTo>
                    <a:pt x="15517" y="3750"/>
                  </a:lnTo>
                  <a:lnTo>
                    <a:pt x="15465" y="3619"/>
                  </a:lnTo>
                  <a:lnTo>
                    <a:pt x="15387" y="3489"/>
                  </a:lnTo>
                  <a:lnTo>
                    <a:pt x="15309" y="3385"/>
                  </a:lnTo>
                  <a:lnTo>
                    <a:pt x="15205" y="3281"/>
                  </a:lnTo>
                  <a:lnTo>
                    <a:pt x="15075" y="3177"/>
                  </a:lnTo>
                  <a:lnTo>
                    <a:pt x="14866" y="3047"/>
                  </a:lnTo>
                  <a:lnTo>
                    <a:pt x="14658" y="2969"/>
                  </a:lnTo>
                  <a:lnTo>
                    <a:pt x="14424" y="2916"/>
                  </a:lnTo>
                  <a:lnTo>
                    <a:pt x="14189" y="2916"/>
                  </a:lnTo>
                  <a:lnTo>
                    <a:pt x="13955" y="2969"/>
                  </a:lnTo>
                  <a:lnTo>
                    <a:pt x="13721" y="3047"/>
                  </a:lnTo>
                  <a:lnTo>
                    <a:pt x="13513" y="3151"/>
                  </a:lnTo>
                  <a:lnTo>
                    <a:pt x="13330" y="3307"/>
                  </a:lnTo>
                  <a:lnTo>
                    <a:pt x="13174" y="3515"/>
                  </a:lnTo>
                  <a:lnTo>
                    <a:pt x="13044" y="3724"/>
                  </a:lnTo>
                  <a:lnTo>
                    <a:pt x="12966" y="3932"/>
                  </a:lnTo>
                  <a:lnTo>
                    <a:pt x="12940" y="4166"/>
                  </a:lnTo>
                  <a:lnTo>
                    <a:pt x="12940" y="4400"/>
                  </a:lnTo>
                  <a:lnTo>
                    <a:pt x="12992" y="4635"/>
                  </a:lnTo>
                  <a:lnTo>
                    <a:pt x="13096" y="4869"/>
                  </a:lnTo>
                  <a:lnTo>
                    <a:pt x="13226" y="5077"/>
                  </a:lnTo>
                  <a:lnTo>
                    <a:pt x="11534" y="6874"/>
                  </a:lnTo>
                  <a:lnTo>
                    <a:pt x="11326" y="6769"/>
                  </a:lnTo>
                  <a:lnTo>
                    <a:pt x="11117" y="6717"/>
                  </a:lnTo>
                  <a:lnTo>
                    <a:pt x="10909" y="6691"/>
                  </a:lnTo>
                  <a:lnTo>
                    <a:pt x="10675" y="6665"/>
                  </a:lnTo>
                  <a:lnTo>
                    <a:pt x="10467" y="6691"/>
                  </a:lnTo>
                  <a:lnTo>
                    <a:pt x="10232" y="6717"/>
                  </a:lnTo>
                  <a:lnTo>
                    <a:pt x="10024" y="6796"/>
                  </a:lnTo>
                  <a:lnTo>
                    <a:pt x="9816" y="6874"/>
                  </a:lnTo>
                  <a:lnTo>
                    <a:pt x="9425" y="7030"/>
                  </a:lnTo>
                  <a:lnTo>
                    <a:pt x="9035" y="7186"/>
                  </a:lnTo>
                  <a:lnTo>
                    <a:pt x="8618" y="7290"/>
                  </a:lnTo>
                  <a:lnTo>
                    <a:pt x="8202" y="7420"/>
                  </a:lnTo>
                  <a:lnTo>
                    <a:pt x="8124" y="6926"/>
                  </a:lnTo>
                  <a:lnTo>
                    <a:pt x="8071" y="6717"/>
                  </a:lnTo>
                  <a:lnTo>
                    <a:pt x="8019" y="6509"/>
                  </a:lnTo>
                  <a:lnTo>
                    <a:pt x="7941" y="6327"/>
                  </a:lnTo>
                  <a:lnTo>
                    <a:pt x="7837" y="6145"/>
                  </a:lnTo>
                  <a:lnTo>
                    <a:pt x="7733" y="5962"/>
                  </a:lnTo>
                  <a:lnTo>
                    <a:pt x="7577" y="5806"/>
                  </a:lnTo>
                  <a:lnTo>
                    <a:pt x="7447" y="5650"/>
                  </a:lnTo>
                  <a:lnTo>
                    <a:pt x="7264" y="5546"/>
                  </a:lnTo>
                  <a:lnTo>
                    <a:pt x="7889" y="3125"/>
                  </a:lnTo>
                  <a:lnTo>
                    <a:pt x="8124" y="3125"/>
                  </a:lnTo>
                  <a:lnTo>
                    <a:pt x="8358" y="3073"/>
                  </a:lnTo>
                  <a:lnTo>
                    <a:pt x="8592" y="2969"/>
                  </a:lnTo>
                  <a:lnTo>
                    <a:pt x="8800" y="2838"/>
                  </a:lnTo>
                  <a:lnTo>
                    <a:pt x="8957" y="2682"/>
                  </a:lnTo>
                  <a:lnTo>
                    <a:pt x="9113" y="2500"/>
                  </a:lnTo>
                  <a:lnTo>
                    <a:pt x="9217" y="2266"/>
                  </a:lnTo>
                  <a:lnTo>
                    <a:pt x="9295" y="2031"/>
                  </a:lnTo>
                  <a:lnTo>
                    <a:pt x="9295" y="1771"/>
                  </a:lnTo>
                  <a:lnTo>
                    <a:pt x="9269" y="1511"/>
                  </a:lnTo>
                  <a:lnTo>
                    <a:pt x="9191" y="1276"/>
                  </a:lnTo>
                  <a:lnTo>
                    <a:pt x="9087" y="1042"/>
                  </a:lnTo>
                  <a:lnTo>
                    <a:pt x="8931" y="860"/>
                  </a:lnTo>
                  <a:lnTo>
                    <a:pt x="8722" y="678"/>
                  </a:lnTo>
                  <a:lnTo>
                    <a:pt x="8514" y="547"/>
                  </a:lnTo>
                  <a:lnTo>
                    <a:pt x="8254" y="469"/>
                  </a:lnTo>
                  <a:lnTo>
                    <a:pt x="8019" y="443"/>
                  </a:lnTo>
                  <a:lnTo>
                    <a:pt x="7759" y="443"/>
                  </a:lnTo>
                  <a:lnTo>
                    <a:pt x="7525" y="521"/>
                  </a:lnTo>
                  <a:lnTo>
                    <a:pt x="7290" y="625"/>
                  </a:lnTo>
                  <a:lnTo>
                    <a:pt x="7212" y="495"/>
                  </a:lnTo>
                  <a:lnTo>
                    <a:pt x="7108" y="391"/>
                  </a:lnTo>
                  <a:lnTo>
                    <a:pt x="7004" y="287"/>
                  </a:lnTo>
                  <a:lnTo>
                    <a:pt x="6874" y="209"/>
                  </a:lnTo>
                  <a:lnTo>
                    <a:pt x="6744" y="131"/>
                  </a:lnTo>
                  <a:lnTo>
                    <a:pt x="6614" y="79"/>
                  </a:lnTo>
                  <a:lnTo>
                    <a:pt x="6483" y="27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17"/>
          <p:cNvGrpSpPr/>
          <p:nvPr/>
        </p:nvGrpSpPr>
        <p:grpSpPr>
          <a:xfrm>
            <a:off x="4131041" y="3146577"/>
            <a:ext cx="349515" cy="335576"/>
            <a:chOff x="6904000" y="3273975"/>
            <a:chExt cx="424375" cy="407450"/>
          </a:xfrm>
        </p:grpSpPr>
        <p:sp>
          <p:nvSpPr>
            <p:cNvPr id="808" name="Google Shape;808;p17"/>
            <p:cNvSpPr/>
            <p:nvPr/>
          </p:nvSpPr>
          <p:spPr>
            <a:xfrm>
              <a:off x="6971675" y="3326675"/>
              <a:ext cx="350825" cy="348250"/>
            </a:xfrm>
            <a:custGeom>
              <a:rect b="b" l="l" r="r" t="t"/>
              <a:pathLst>
                <a:path extrusionOk="0" h="13930" w="14033">
                  <a:moveTo>
                    <a:pt x="10466" y="1"/>
                  </a:moveTo>
                  <a:lnTo>
                    <a:pt x="10362" y="27"/>
                  </a:lnTo>
                  <a:lnTo>
                    <a:pt x="10258" y="79"/>
                  </a:lnTo>
                  <a:lnTo>
                    <a:pt x="10180" y="131"/>
                  </a:lnTo>
                  <a:lnTo>
                    <a:pt x="10102" y="235"/>
                  </a:lnTo>
                  <a:lnTo>
                    <a:pt x="9972" y="443"/>
                  </a:lnTo>
                  <a:lnTo>
                    <a:pt x="9894" y="652"/>
                  </a:lnTo>
                  <a:lnTo>
                    <a:pt x="9737" y="1042"/>
                  </a:lnTo>
                  <a:lnTo>
                    <a:pt x="9659" y="1251"/>
                  </a:lnTo>
                  <a:lnTo>
                    <a:pt x="9529" y="1485"/>
                  </a:lnTo>
                  <a:lnTo>
                    <a:pt x="9373" y="1719"/>
                  </a:lnTo>
                  <a:lnTo>
                    <a:pt x="9139" y="1953"/>
                  </a:lnTo>
                  <a:lnTo>
                    <a:pt x="8826" y="2240"/>
                  </a:lnTo>
                  <a:lnTo>
                    <a:pt x="8540" y="2422"/>
                  </a:lnTo>
                  <a:lnTo>
                    <a:pt x="8279" y="2552"/>
                  </a:lnTo>
                  <a:lnTo>
                    <a:pt x="8019" y="2630"/>
                  </a:lnTo>
                  <a:lnTo>
                    <a:pt x="7785" y="2708"/>
                  </a:lnTo>
                  <a:lnTo>
                    <a:pt x="7498" y="2839"/>
                  </a:lnTo>
                  <a:lnTo>
                    <a:pt x="7238" y="3021"/>
                  </a:lnTo>
                  <a:lnTo>
                    <a:pt x="6900" y="3281"/>
                  </a:lnTo>
                  <a:lnTo>
                    <a:pt x="6639" y="3594"/>
                  </a:lnTo>
                  <a:lnTo>
                    <a:pt x="6457" y="3880"/>
                  </a:lnTo>
                  <a:lnTo>
                    <a:pt x="6327" y="4140"/>
                  </a:lnTo>
                  <a:lnTo>
                    <a:pt x="6223" y="4401"/>
                  </a:lnTo>
                  <a:lnTo>
                    <a:pt x="6145" y="4635"/>
                  </a:lnTo>
                  <a:lnTo>
                    <a:pt x="6015" y="4895"/>
                  </a:lnTo>
                  <a:lnTo>
                    <a:pt x="5832" y="5182"/>
                  </a:lnTo>
                  <a:lnTo>
                    <a:pt x="5546" y="5494"/>
                  </a:lnTo>
                  <a:lnTo>
                    <a:pt x="5233" y="5754"/>
                  </a:lnTo>
                  <a:lnTo>
                    <a:pt x="4947" y="5937"/>
                  </a:lnTo>
                  <a:lnTo>
                    <a:pt x="4687" y="6067"/>
                  </a:lnTo>
                  <a:lnTo>
                    <a:pt x="4452" y="6145"/>
                  </a:lnTo>
                  <a:lnTo>
                    <a:pt x="4192" y="6249"/>
                  </a:lnTo>
                  <a:lnTo>
                    <a:pt x="3932" y="6353"/>
                  </a:lnTo>
                  <a:lnTo>
                    <a:pt x="3645" y="6535"/>
                  </a:lnTo>
                  <a:lnTo>
                    <a:pt x="3333" y="6822"/>
                  </a:lnTo>
                  <a:lnTo>
                    <a:pt x="3047" y="7134"/>
                  </a:lnTo>
                  <a:lnTo>
                    <a:pt x="2864" y="7421"/>
                  </a:lnTo>
                  <a:lnTo>
                    <a:pt x="2734" y="7681"/>
                  </a:lnTo>
                  <a:lnTo>
                    <a:pt x="2656" y="7915"/>
                  </a:lnTo>
                  <a:lnTo>
                    <a:pt x="2552" y="8176"/>
                  </a:lnTo>
                  <a:lnTo>
                    <a:pt x="2448" y="8436"/>
                  </a:lnTo>
                  <a:lnTo>
                    <a:pt x="2266" y="8696"/>
                  </a:lnTo>
                  <a:lnTo>
                    <a:pt x="1979" y="9009"/>
                  </a:lnTo>
                  <a:lnTo>
                    <a:pt x="1719" y="9243"/>
                  </a:lnTo>
                  <a:lnTo>
                    <a:pt x="1485" y="9425"/>
                  </a:lnTo>
                  <a:lnTo>
                    <a:pt x="1276" y="9529"/>
                  </a:lnTo>
                  <a:lnTo>
                    <a:pt x="1068" y="9607"/>
                  </a:lnTo>
                  <a:lnTo>
                    <a:pt x="651" y="9764"/>
                  </a:lnTo>
                  <a:lnTo>
                    <a:pt x="443" y="9842"/>
                  </a:lnTo>
                  <a:lnTo>
                    <a:pt x="235" y="9972"/>
                  </a:lnTo>
                  <a:lnTo>
                    <a:pt x="131" y="10024"/>
                  </a:lnTo>
                  <a:lnTo>
                    <a:pt x="53" y="10128"/>
                  </a:lnTo>
                  <a:lnTo>
                    <a:pt x="27" y="10232"/>
                  </a:lnTo>
                  <a:lnTo>
                    <a:pt x="1" y="10336"/>
                  </a:lnTo>
                  <a:lnTo>
                    <a:pt x="1" y="10440"/>
                  </a:lnTo>
                  <a:lnTo>
                    <a:pt x="27" y="10545"/>
                  </a:lnTo>
                  <a:lnTo>
                    <a:pt x="53" y="10649"/>
                  </a:lnTo>
                  <a:lnTo>
                    <a:pt x="131" y="10727"/>
                  </a:lnTo>
                  <a:lnTo>
                    <a:pt x="3151" y="13799"/>
                  </a:lnTo>
                  <a:lnTo>
                    <a:pt x="3229" y="13851"/>
                  </a:lnTo>
                  <a:lnTo>
                    <a:pt x="3307" y="13903"/>
                  </a:lnTo>
                  <a:lnTo>
                    <a:pt x="3463" y="13929"/>
                  </a:lnTo>
                  <a:lnTo>
                    <a:pt x="3645" y="13929"/>
                  </a:lnTo>
                  <a:lnTo>
                    <a:pt x="3724" y="13903"/>
                  </a:lnTo>
                  <a:lnTo>
                    <a:pt x="3802" y="13851"/>
                  </a:lnTo>
                  <a:lnTo>
                    <a:pt x="4036" y="13695"/>
                  </a:lnTo>
                  <a:lnTo>
                    <a:pt x="4270" y="13565"/>
                  </a:lnTo>
                  <a:lnTo>
                    <a:pt x="4713" y="13408"/>
                  </a:lnTo>
                  <a:lnTo>
                    <a:pt x="4947" y="13330"/>
                  </a:lnTo>
                  <a:lnTo>
                    <a:pt x="5181" y="13200"/>
                  </a:lnTo>
                  <a:lnTo>
                    <a:pt x="5416" y="13044"/>
                  </a:lnTo>
                  <a:lnTo>
                    <a:pt x="5702" y="12784"/>
                  </a:lnTo>
                  <a:lnTo>
                    <a:pt x="5988" y="12497"/>
                  </a:lnTo>
                  <a:lnTo>
                    <a:pt x="6171" y="12211"/>
                  </a:lnTo>
                  <a:lnTo>
                    <a:pt x="6275" y="11950"/>
                  </a:lnTo>
                  <a:lnTo>
                    <a:pt x="6379" y="11690"/>
                  </a:lnTo>
                  <a:lnTo>
                    <a:pt x="6457" y="11456"/>
                  </a:lnTo>
                  <a:lnTo>
                    <a:pt x="6587" y="11195"/>
                  </a:lnTo>
                  <a:lnTo>
                    <a:pt x="6769" y="10909"/>
                  </a:lnTo>
                  <a:lnTo>
                    <a:pt x="7056" y="10597"/>
                  </a:lnTo>
                  <a:lnTo>
                    <a:pt x="7368" y="10310"/>
                  </a:lnTo>
                  <a:lnTo>
                    <a:pt x="7655" y="10128"/>
                  </a:lnTo>
                  <a:lnTo>
                    <a:pt x="7915" y="10024"/>
                  </a:lnTo>
                  <a:lnTo>
                    <a:pt x="8175" y="9920"/>
                  </a:lnTo>
                  <a:lnTo>
                    <a:pt x="8410" y="9842"/>
                  </a:lnTo>
                  <a:lnTo>
                    <a:pt x="8670" y="9738"/>
                  </a:lnTo>
                  <a:lnTo>
                    <a:pt x="8956" y="9555"/>
                  </a:lnTo>
                  <a:lnTo>
                    <a:pt x="9269" y="9269"/>
                  </a:lnTo>
                  <a:lnTo>
                    <a:pt x="9555" y="8957"/>
                  </a:lnTo>
                  <a:lnTo>
                    <a:pt x="9737" y="8670"/>
                  </a:lnTo>
                  <a:lnTo>
                    <a:pt x="9868" y="8410"/>
                  </a:lnTo>
                  <a:lnTo>
                    <a:pt x="9946" y="8176"/>
                  </a:lnTo>
                  <a:lnTo>
                    <a:pt x="10050" y="7915"/>
                  </a:lnTo>
                  <a:lnTo>
                    <a:pt x="10180" y="7655"/>
                  </a:lnTo>
                  <a:lnTo>
                    <a:pt x="10362" y="7368"/>
                  </a:lnTo>
                  <a:lnTo>
                    <a:pt x="10623" y="7056"/>
                  </a:lnTo>
                  <a:lnTo>
                    <a:pt x="10961" y="6796"/>
                  </a:lnTo>
                  <a:lnTo>
                    <a:pt x="11221" y="6613"/>
                  </a:lnTo>
                  <a:lnTo>
                    <a:pt x="11508" y="6483"/>
                  </a:lnTo>
                  <a:lnTo>
                    <a:pt x="11742" y="6405"/>
                  </a:lnTo>
                  <a:lnTo>
                    <a:pt x="12002" y="6327"/>
                  </a:lnTo>
                  <a:lnTo>
                    <a:pt x="12263" y="6197"/>
                  </a:lnTo>
                  <a:lnTo>
                    <a:pt x="12549" y="6015"/>
                  </a:lnTo>
                  <a:lnTo>
                    <a:pt x="12861" y="5754"/>
                  </a:lnTo>
                  <a:lnTo>
                    <a:pt x="13096" y="5468"/>
                  </a:lnTo>
                  <a:lnTo>
                    <a:pt x="13278" y="5208"/>
                  </a:lnTo>
                  <a:lnTo>
                    <a:pt x="13408" y="4999"/>
                  </a:lnTo>
                  <a:lnTo>
                    <a:pt x="13486" y="4765"/>
                  </a:lnTo>
                  <a:lnTo>
                    <a:pt x="13642" y="4323"/>
                  </a:lnTo>
                  <a:lnTo>
                    <a:pt x="13773" y="4114"/>
                  </a:lnTo>
                  <a:lnTo>
                    <a:pt x="13929" y="3854"/>
                  </a:lnTo>
                  <a:lnTo>
                    <a:pt x="13981" y="3776"/>
                  </a:lnTo>
                  <a:lnTo>
                    <a:pt x="14007" y="3698"/>
                  </a:lnTo>
                  <a:lnTo>
                    <a:pt x="14033" y="3515"/>
                  </a:lnTo>
                  <a:lnTo>
                    <a:pt x="13981" y="3359"/>
                  </a:lnTo>
                  <a:lnTo>
                    <a:pt x="13955" y="3281"/>
                  </a:lnTo>
                  <a:lnTo>
                    <a:pt x="13877" y="3203"/>
                  </a:lnTo>
                  <a:lnTo>
                    <a:pt x="10883" y="157"/>
                  </a:lnTo>
                  <a:lnTo>
                    <a:pt x="10779" y="79"/>
                  </a:lnTo>
                  <a:lnTo>
                    <a:pt x="10675" y="27"/>
                  </a:lnTo>
                  <a:lnTo>
                    <a:pt x="105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6995100" y="3350775"/>
              <a:ext cx="302675" cy="298750"/>
            </a:xfrm>
            <a:custGeom>
              <a:rect b="b" l="l" r="r" t="t"/>
              <a:pathLst>
                <a:path extrusionOk="0" h="11950" w="12107">
                  <a:moveTo>
                    <a:pt x="10727" y="0"/>
                  </a:moveTo>
                  <a:lnTo>
                    <a:pt x="10467" y="313"/>
                  </a:lnTo>
                  <a:lnTo>
                    <a:pt x="10284" y="599"/>
                  </a:lnTo>
                  <a:lnTo>
                    <a:pt x="10154" y="859"/>
                  </a:lnTo>
                  <a:lnTo>
                    <a:pt x="10050" y="1094"/>
                  </a:lnTo>
                  <a:lnTo>
                    <a:pt x="9972" y="1354"/>
                  </a:lnTo>
                  <a:lnTo>
                    <a:pt x="9842" y="1614"/>
                  </a:lnTo>
                  <a:lnTo>
                    <a:pt x="9660" y="1901"/>
                  </a:lnTo>
                  <a:lnTo>
                    <a:pt x="9373" y="2213"/>
                  </a:lnTo>
                  <a:lnTo>
                    <a:pt x="9061" y="2473"/>
                  </a:lnTo>
                  <a:lnTo>
                    <a:pt x="8774" y="2656"/>
                  </a:lnTo>
                  <a:lnTo>
                    <a:pt x="8514" y="2786"/>
                  </a:lnTo>
                  <a:lnTo>
                    <a:pt x="8280" y="2864"/>
                  </a:lnTo>
                  <a:lnTo>
                    <a:pt x="8019" y="2942"/>
                  </a:lnTo>
                  <a:lnTo>
                    <a:pt x="7759" y="3072"/>
                  </a:lnTo>
                  <a:lnTo>
                    <a:pt x="7473" y="3254"/>
                  </a:lnTo>
                  <a:lnTo>
                    <a:pt x="7160" y="3515"/>
                  </a:lnTo>
                  <a:lnTo>
                    <a:pt x="6874" y="3827"/>
                  </a:lnTo>
                  <a:lnTo>
                    <a:pt x="6692" y="4113"/>
                  </a:lnTo>
                  <a:lnTo>
                    <a:pt x="6561" y="4374"/>
                  </a:lnTo>
                  <a:lnTo>
                    <a:pt x="6483" y="4634"/>
                  </a:lnTo>
                  <a:lnTo>
                    <a:pt x="6379" y="4868"/>
                  </a:lnTo>
                  <a:lnTo>
                    <a:pt x="6275" y="5129"/>
                  </a:lnTo>
                  <a:lnTo>
                    <a:pt x="6067" y="5415"/>
                  </a:lnTo>
                  <a:lnTo>
                    <a:pt x="5806" y="5728"/>
                  </a:lnTo>
                  <a:lnTo>
                    <a:pt x="5494" y="6014"/>
                  </a:lnTo>
                  <a:lnTo>
                    <a:pt x="5208" y="6196"/>
                  </a:lnTo>
                  <a:lnTo>
                    <a:pt x="4947" y="6300"/>
                  </a:lnTo>
                  <a:lnTo>
                    <a:pt x="4687" y="6378"/>
                  </a:lnTo>
                  <a:lnTo>
                    <a:pt x="4427" y="6483"/>
                  </a:lnTo>
                  <a:lnTo>
                    <a:pt x="4166" y="6587"/>
                  </a:lnTo>
                  <a:lnTo>
                    <a:pt x="3906" y="6769"/>
                  </a:lnTo>
                  <a:lnTo>
                    <a:pt x="3568" y="7055"/>
                  </a:lnTo>
                  <a:lnTo>
                    <a:pt x="3307" y="7368"/>
                  </a:lnTo>
                  <a:lnTo>
                    <a:pt x="3125" y="7654"/>
                  </a:lnTo>
                  <a:lnTo>
                    <a:pt x="2995" y="7914"/>
                  </a:lnTo>
                  <a:lnTo>
                    <a:pt x="2891" y="8149"/>
                  </a:lnTo>
                  <a:lnTo>
                    <a:pt x="2813" y="8409"/>
                  </a:lnTo>
                  <a:lnTo>
                    <a:pt x="2682" y="8669"/>
                  </a:lnTo>
                  <a:lnTo>
                    <a:pt x="2500" y="8956"/>
                  </a:lnTo>
                  <a:lnTo>
                    <a:pt x="2214" y="9242"/>
                  </a:lnTo>
                  <a:lnTo>
                    <a:pt x="1901" y="9529"/>
                  </a:lnTo>
                  <a:lnTo>
                    <a:pt x="1615" y="9711"/>
                  </a:lnTo>
                  <a:lnTo>
                    <a:pt x="1355" y="9841"/>
                  </a:lnTo>
                  <a:lnTo>
                    <a:pt x="1120" y="9919"/>
                  </a:lnTo>
                  <a:lnTo>
                    <a:pt x="860" y="9997"/>
                  </a:lnTo>
                  <a:lnTo>
                    <a:pt x="600" y="10127"/>
                  </a:lnTo>
                  <a:lnTo>
                    <a:pt x="313" y="10310"/>
                  </a:lnTo>
                  <a:lnTo>
                    <a:pt x="1" y="10570"/>
                  </a:lnTo>
                  <a:lnTo>
                    <a:pt x="1355" y="11950"/>
                  </a:lnTo>
                  <a:lnTo>
                    <a:pt x="1667" y="11689"/>
                  </a:lnTo>
                  <a:lnTo>
                    <a:pt x="1953" y="11507"/>
                  </a:lnTo>
                  <a:lnTo>
                    <a:pt x="2214" y="11377"/>
                  </a:lnTo>
                  <a:lnTo>
                    <a:pt x="2474" y="11299"/>
                  </a:lnTo>
                  <a:lnTo>
                    <a:pt x="2708" y="11195"/>
                  </a:lnTo>
                  <a:lnTo>
                    <a:pt x="2969" y="11091"/>
                  </a:lnTo>
                  <a:lnTo>
                    <a:pt x="3255" y="10908"/>
                  </a:lnTo>
                  <a:lnTo>
                    <a:pt x="3568" y="10622"/>
                  </a:lnTo>
                  <a:lnTo>
                    <a:pt x="3854" y="10310"/>
                  </a:lnTo>
                  <a:lnTo>
                    <a:pt x="4036" y="10049"/>
                  </a:lnTo>
                  <a:lnTo>
                    <a:pt x="4166" y="9789"/>
                  </a:lnTo>
                  <a:lnTo>
                    <a:pt x="4244" y="9529"/>
                  </a:lnTo>
                  <a:lnTo>
                    <a:pt x="4349" y="9294"/>
                  </a:lnTo>
                  <a:lnTo>
                    <a:pt x="4479" y="9034"/>
                  </a:lnTo>
                  <a:lnTo>
                    <a:pt x="4661" y="8748"/>
                  </a:lnTo>
                  <a:lnTo>
                    <a:pt x="4947" y="8435"/>
                  </a:lnTo>
                  <a:lnTo>
                    <a:pt x="5260" y="8149"/>
                  </a:lnTo>
                  <a:lnTo>
                    <a:pt x="5546" y="7967"/>
                  </a:lnTo>
                  <a:lnTo>
                    <a:pt x="5806" y="7862"/>
                  </a:lnTo>
                  <a:lnTo>
                    <a:pt x="6041" y="7758"/>
                  </a:lnTo>
                  <a:lnTo>
                    <a:pt x="6301" y="7680"/>
                  </a:lnTo>
                  <a:lnTo>
                    <a:pt x="6561" y="7550"/>
                  </a:lnTo>
                  <a:lnTo>
                    <a:pt x="6848" y="7368"/>
                  </a:lnTo>
                  <a:lnTo>
                    <a:pt x="7160" y="7107"/>
                  </a:lnTo>
                  <a:lnTo>
                    <a:pt x="7447" y="6795"/>
                  </a:lnTo>
                  <a:lnTo>
                    <a:pt x="7629" y="6509"/>
                  </a:lnTo>
                  <a:lnTo>
                    <a:pt x="7733" y="6248"/>
                  </a:lnTo>
                  <a:lnTo>
                    <a:pt x="7837" y="6014"/>
                  </a:lnTo>
                  <a:lnTo>
                    <a:pt x="7915" y="5754"/>
                  </a:lnTo>
                  <a:lnTo>
                    <a:pt x="8045" y="5493"/>
                  </a:lnTo>
                  <a:lnTo>
                    <a:pt x="8228" y="5207"/>
                  </a:lnTo>
                  <a:lnTo>
                    <a:pt x="8514" y="4895"/>
                  </a:lnTo>
                  <a:lnTo>
                    <a:pt x="8826" y="4634"/>
                  </a:lnTo>
                  <a:lnTo>
                    <a:pt x="9113" y="4452"/>
                  </a:lnTo>
                  <a:lnTo>
                    <a:pt x="9373" y="4322"/>
                  </a:lnTo>
                  <a:lnTo>
                    <a:pt x="9633" y="4244"/>
                  </a:lnTo>
                  <a:lnTo>
                    <a:pt x="9868" y="4166"/>
                  </a:lnTo>
                  <a:lnTo>
                    <a:pt x="10128" y="4035"/>
                  </a:lnTo>
                  <a:lnTo>
                    <a:pt x="10414" y="3853"/>
                  </a:lnTo>
                  <a:lnTo>
                    <a:pt x="10727" y="3567"/>
                  </a:lnTo>
                  <a:lnTo>
                    <a:pt x="11013" y="3254"/>
                  </a:lnTo>
                  <a:lnTo>
                    <a:pt x="11196" y="2994"/>
                  </a:lnTo>
                  <a:lnTo>
                    <a:pt x="11326" y="2734"/>
                  </a:lnTo>
                  <a:lnTo>
                    <a:pt x="11404" y="2473"/>
                  </a:lnTo>
                  <a:lnTo>
                    <a:pt x="11508" y="2239"/>
                  </a:lnTo>
                  <a:lnTo>
                    <a:pt x="11638" y="1979"/>
                  </a:lnTo>
                  <a:lnTo>
                    <a:pt x="11820" y="1692"/>
                  </a:lnTo>
                  <a:lnTo>
                    <a:pt x="12107" y="1380"/>
                  </a:lnTo>
                  <a:lnTo>
                    <a:pt x="10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6910500" y="3280475"/>
              <a:ext cx="207650" cy="391175"/>
            </a:xfrm>
            <a:custGeom>
              <a:rect b="b" l="l" r="r" t="t"/>
              <a:pathLst>
                <a:path extrusionOk="0" h="15647" w="8306">
                  <a:moveTo>
                    <a:pt x="3281" y="0"/>
                  </a:moveTo>
                  <a:lnTo>
                    <a:pt x="3177" y="53"/>
                  </a:lnTo>
                  <a:lnTo>
                    <a:pt x="3098" y="105"/>
                  </a:lnTo>
                  <a:lnTo>
                    <a:pt x="3020" y="183"/>
                  </a:lnTo>
                  <a:lnTo>
                    <a:pt x="2968" y="287"/>
                  </a:lnTo>
                  <a:lnTo>
                    <a:pt x="2916" y="391"/>
                  </a:lnTo>
                  <a:lnTo>
                    <a:pt x="2916" y="495"/>
                  </a:lnTo>
                  <a:lnTo>
                    <a:pt x="2916" y="755"/>
                  </a:lnTo>
                  <a:lnTo>
                    <a:pt x="2968" y="964"/>
                  </a:lnTo>
                  <a:lnTo>
                    <a:pt x="3072" y="1380"/>
                  </a:lnTo>
                  <a:lnTo>
                    <a:pt x="3098" y="1615"/>
                  </a:lnTo>
                  <a:lnTo>
                    <a:pt x="3125" y="1849"/>
                  </a:lnTo>
                  <a:lnTo>
                    <a:pt x="3125" y="2135"/>
                  </a:lnTo>
                  <a:lnTo>
                    <a:pt x="3046" y="2474"/>
                  </a:lnTo>
                  <a:lnTo>
                    <a:pt x="2942" y="2890"/>
                  </a:lnTo>
                  <a:lnTo>
                    <a:pt x="2812" y="3203"/>
                  </a:lnTo>
                  <a:lnTo>
                    <a:pt x="2656" y="3437"/>
                  </a:lnTo>
                  <a:lnTo>
                    <a:pt x="2500" y="3645"/>
                  </a:lnTo>
                  <a:lnTo>
                    <a:pt x="2344" y="3854"/>
                  </a:lnTo>
                  <a:lnTo>
                    <a:pt x="2187" y="4114"/>
                  </a:lnTo>
                  <a:lnTo>
                    <a:pt x="2057" y="4400"/>
                  </a:lnTo>
                  <a:lnTo>
                    <a:pt x="1927" y="4817"/>
                  </a:lnTo>
                  <a:lnTo>
                    <a:pt x="1875" y="5233"/>
                  </a:lnTo>
                  <a:lnTo>
                    <a:pt x="1875" y="5572"/>
                  </a:lnTo>
                  <a:lnTo>
                    <a:pt x="1927" y="5858"/>
                  </a:lnTo>
                  <a:lnTo>
                    <a:pt x="1979" y="6092"/>
                  </a:lnTo>
                  <a:lnTo>
                    <a:pt x="2031" y="6353"/>
                  </a:lnTo>
                  <a:lnTo>
                    <a:pt x="2083" y="6639"/>
                  </a:lnTo>
                  <a:lnTo>
                    <a:pt x="2083" y="6978"/>
                  </a:lnTo>
                  <a:lnTo>
                    <a:pt x="2005" y="7394"/>
                  </a:lnTo>
                  <a:lnTo>
                    <a:pt x="1901" y="7811"/>
                  </a:lnTo>
                  <a:lnTo>
                    <a:pt x="1771" y="8097"/>
                  </a:lnTo>
                  <a:lnTo>
                    <a:pt x="1615" y="8357"/>
                  </a:lnTo>
                  <a:lnTo>
                    <a:pt x="1458" y="8566"/>
                  </a:lnTo>
                  <a:lnTo>
                    <a:pt x="1302" y="8774"/>
                  </a:lnTo>
                  <a:lnTo>
                    <a:pt x="1146" y="9008"/>
                  </a:lnTo>
                  <a:lnTo>
                    <a:pt x="1016" y="9321"/>
                  </a:lnTo>
                  <a:lnTo>
                    <a:pt x="886" y="9737"/>
                  </a:lnTo>
                  <a:lnTo>
                    <a:pt x="834" y="10128"/>
                  </a:lnTo>
                  <a:lnTo>
                    <a:pt x="834" y="10466"/>
                  </a:lnTo>
                  <a:lnTo>
                    <a:pt x="886" y="10752"/>
                  </a:lnTo>
                  <a:lnTo>
                    <a:pt x="938" y="11013"/>
                  </a:lnTo>
                  <a:lnTo>
                    <a:pt x="990" y="11273"/>
                  </a:lnTo>
                  <a:lnTo>
                    <a:pt x="1042" y="11560"/>
                  </a:lnTo>
                  <a:lnTo>
                    <a:pt x="1042" y="11898"/>
                  </a:lnTo>
                  <a:lnTo>
                    <a:pt x="964" y="12315"/>
                  </a:lnTo>
                  <a:lnTo>
                    <a:pt x="886" y="12653"/>
                  </a:lnTo>
                  <a:lnTo>
                    <a:pt x="781" y="12913"/>
                  </a:lnTo>
                  <a:lnTo>
                    <a:pt x="651" y="13122"/>
                  </a:lnTo>
                  <a:lnTo>
                    <a:pt x="547" y="13304"/>
                  </a:lnTo>
                  <a:lnTo>
                    <a:pt x="287" y="13668"/>
                  </a:lnTo>
                  <a:lnTo>
                    <a:pt x="157" y="13851"/>
                  </a:lnTo>
                  <a:lnTo>
                    <a:pt x="26" y="14059"/>
                  </a:lnTo>
                  <a:lnTo>
                    <a:pt x="0" y="14189"/>
                  </a:lnTo>
                  <a:lnTo>
                    <a:pt x="0" y="14293"/>
                  </a:lnTo>
                  <a:lnTo>
                    <a:pt x="0" y="14397"/>
                  </a:lnTo>
                  <a:lnTo>
                    <a:pt x="53" y="14501"/>
                  </a:lnTo>
                  <a:lnTo>
                    <a:pt x="105" y="14579"/>
                  </a:lnTo>
                  <a:lnTo>
                    <a:pt x="183" y="14658"/>
                  </a:lnTo>
                  <a:lnTo>
                    <a:pt x="287" y="14710"/>
                  </a:lnTo>
                  <a:lnTo>
                    <a:pt x="391" y="14762"/>
                  </a:lnTo>
                  <a:lnTo>
                    <a:pt x="4582" y="15647"/>
                  </a:lnTo>
                  <a:lnTo>
                    <a:pt x="4765" y="15647"/>
                  </a:lnTo>
                  <a:lnTo>
                    <a:pt x="4921" y="15595"/>
                  </a:lnTo>
                  <a:lnTo>
                    <a:pt x="5077" y="15491"/>
                  </a:lnTo>
                  <a:lnTo>
                    <a:pt x="5129" y="15413"/>
                  </a:lnTo>
                  <a:lnTo>
                    <a:pt x="5155" y="15334"/>
                  </a:lnTo>
                  <a:lnTo>
                    <a:pt x="5285" y="15074"/>
                  </a:lnTo>
                  <a:lnTo>
                    <a:pt x="5416" y="14840"/>
                  </a:lnTo>
                  <a:lnTo>
                    <a:pt x="5676" y="14475"/>
                  </a:lnTo>
                  <a:lnTo>
                    <a:pt x="5832" y="14267"/>
                  </a:lnTo>
                  <a:lnTo>
                    <a:pt x="5962" y="14059"/>
                  </a:lnTo>
                  <a:lnTo>
                    <a:pt x="6066" y="13772"/>
                  </a:lnTo>
                  <a:lnTo>
                    <a:pt x="6171" y="13408"/>
                  </a:lnTo>
                  <a:lnTo>
                    <a:pt x="6223" y="12991"/>
                  </a:lnTo>
                  <a:lnTo>
                    <a:pt x="6223" y="12653"/>
                  </a:lnTo>
                  <a:lnTo>
                    <a:pt x="6197" y="12367"/>
                  </a:lnTo>
                  <a:lnTo>
                    <a:pt x="6118" y="12106"/>
                  </a:lnTo>
                  <a:lnTo>
                    <a:pt x="6066" y="11872"/>
                  </a:lnTo>
                  <a:lnTo>
                    <a:pt x="6014" y="11586"/>
                  </a:lnTo>
                  <a:lnTo>
                    <a:pt x="6014" y="11247"/>
                  </a:lnTo>
                  <a:lnTo>
                    <a:pt x="6092" y="10831"/>
                  </a:lnTo>
                  <a:lnTo>
                    <a:pt x="6197" y="10414"/>
                  </a:lnTo>
                  <a:lnTo>
                    <a:pt x="6327" y="10128"/>
                  </a:lnTo>
                  <a:lnTo>
                    <a:pt x="6483" y="9867"/>
                  </a:lnTo>
                  <a:lnTo>
                    <a:pt x="6639" y="9659"/>
                  </a:lnTo>
                  <a:lnTo>
                    <a:pt x="6795" y="9451"/>
                  </a:lnTo>
                  <a:lnTo>
                    <a:pt x="6952" y="9216"/>
                  </a:lnTo>
                  <a:lnTo>
                    <a:pt x="7082" y="8904"/>
                  </a:lnTo>
                  <a:lnTo>
                    <a:pt x="7212" y="8488"/>
                  </a:lnTo>
                  <a:lnTo>
                    <a:pt x="7264" y="8071"/>
                  </a:lnTo>
                  <a:lnTo>
                    <a:pt x="7264" y="7759"/>
                  </a:lnTo>
                  <a:lnTo>
                    <a:pt x="7238" y="7472"/>
                  </a:lnTo>
                  <a:lnTo>
                    <a:pt x="7160" y="7212"/>
                  </a:lnTo>
                  <a:lnTo>
                    <a:pt x="7108" y="6952"/>
                  </a:lnTo>
                  <a:lnTo>
                    <a:pt x="7056" y="6665"/>
                  </a:lnTo>
                  <a:lnTo>
                    <a:pt x="7056" y="6327"/>
                  </a:lnTo>
                  <a:lnTo>
                    <a:pt x="7134" y="5910"/>
                  </a:lnTo>
                  <a:lnTo>
                    <a:pt x="7238" y="5520"/>
                  </a:lnTo>
                  <a:lnTo>
                    <a:pt x="7368" y="5207"/>
                  </a:lnTo>
                  <a:lnTo>
                    <a:pt x="7524" y="4947"/>
                  </a:lnTo>
                  <a:lnTo>
                    <a:pt x="7680" y="4739"/>
                  </a:lnTo>
                  <a:lnTo>
                    <a:pt x="7837" y="4530"/>
                  </a:lnTo>
                  <a:lnTo>
                    <a:pt x="7993" y="4296"/>
                  </a:lnTo>
                  <a:lnTo>
                    <a:pt x="8123" y="3984"/>
                  </a:lnTo>
                  <a:lnTo>
                    <a:pt x="8253" y="3593"/>
                  </a:lnTo>
                  <a:lnTo>
                    <a:pt x="8305" y="3203"/>
                  </a:lnTo>
                  <a:lnTo>
                    <a:pt x="8305" y="2916"/>
                  </a:lnTo>
                  <a:lnTo>
                    <a:pt x="8279" y="2656"/>
                  </a:lnTo>
                  <a:lnTo>
                    <a:pt x="8227" y="2422"/>
                  </a:lnTo>
                  <a:lnTo>
                    <a:pt x="8123" y="1953"/>
                  </a:lnTo>
                  <a:lnTo>
                    <a:pt x="8097" y="1719"/>
                  </a:lnTo>
                  <a:lnTo>
                    <a:pt x="8097" y="1406"/>
                  </a:lnTo>
                  <a:lnTo>
                    <a:pt x="8097" y="1328"/>
                  </a:lnTo>
                  <a:lnTo>
                    <a:pt x="8097" y="1250"/>
                  </a:lnTo>
                  <a:lnTo>
                    <a:pt x="8019" y="1094"/>
                  </a:lnTo>
                  <a:lnTo>
                    <a:pt x="7889" y="964"/>
                  </a:lnTo>
                  <a:lnTo>
                    <a:pt x="7811" y="938"/>
                  </a:lnTo>
                  <a:lnTo>
                    <a:pt x="7707" y="912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6948250" y="3286325"/>
              <a:ext cx="128900" cy="378825"/>
            </a:xfrm>
            <a:custGeom>
              <a:rect b="b" l="l" r="r" t="t"/>
              <a:pathLst>
                <a:path extrusionOk="0" h="15153" w="5156">
                  <a:moveTo>
                    <a:pt x="3125" y="1"/>
                  </a:moveTo>
                  <a:lnTo>
                    <a:pt x="3046" y="417"/>
                  </a:lnTo>
                  <a:lnTo>
                    <a:pt x="3046" y="756"/>
                  </a:lnTo>
                  <a:lnTo>
                    <a:pt x="3098" y="1042"/>
                  </a:lnTo>
                  <a:lnTo>
                    <a:pt x="3151" y="1302"/>
                  </a:lnTo>
                  <a:lnTo>
                    <a:pt x="3229" y="1563"/>
                  </a:lnTo>
                  <a:lnTo>
                    <a:pt x="3255" y="1849"/>
                  </a:lnTo>
                  <a:lnTo>
                    <a:pt x="3255" y="2188"/>
                  </a:lnTo>
                  <a:lnTo>
                    <a:pt x="3203" y="2604"/>
                  </a:lnTo>
                  <a:lnTo>
                    <a:pt x="3072" y="2995"/>
                  </a:lnTo>
                  <a:lnTo>
                    <a:pt x="2942" y="3307"/>
                  </a:lnTo>
                  <a:lnTo>
                    <a:pt x="2786" y="3541"/>
                  </a:lnTo>
                  <a:lnTo>
                    <a:pt x="2630" y="3750"/>
                  </a:lnTo>
                  <a:lnTo>
                    <a:pt x="2474" y="3984"/>
                  </a:lnTo>
                  <a:lnTo>
                    <a:pt x="2317" y="4218"/>
                  </a:lnTo>
                  <a:lnTo>
                    <a:pt x="2187" y="4531"/>
                  </a:lnTo>
                  <a:lnTo>
                    <a:pt x="2083" y="4921"/>
                  </a:lnTo>
                  <a:lnTo>
                    <a:pt x="2005" y="5338"/>
                  </a:lnTo>
                  <a:lnTo>
                    <a:pt x="2005" y="5676"/>
                  </a:lnTo>
                  <a:lnTo>
                    <a:pt x="2057" y="5963"/>
                  </a:lnTo>
                  <a:lnTo>
                    <a:pt x="2109" y="6223"/>
                  </a:lnTo>
                  <a:lnTo>
                    <a:pt x="2187" y="6483"/>
                  </a:lnTo>
                  <a:lnTo>
                    <a:pt x="2213" y="6770"/>
                  </a:lnTo>
                  <a:lnTo>
                    <a:pt x="2213" y="7108"/>
                  </a:lnTo>
                  <a:lnTo>
                    <a:pt x="2161" y="7525"/>
                  </a:lnTo>
                  <a:lnTo>
                    <a:pt x="2031" y="7915"/>
                  </a:lnTo>
                  <a:lnTo>
                    <a:pt x="1901" y="8227"/>
                  </a:lnTo>
                  <a:lnTo>
                    <a:pt x="1745" y="8462"/>
                  </a:lnTo>
                  <a:lnTo>
                    <a:pt x="1588" y="8670"/>
                  </a:lnTo>
                  <a:lnTo>
                    <a:pt x="1432" y="8878"/>
                  </a:lnTo>
                  <a:lnTo>
                    <a:pt x="1276" y="9139"/>
                  </a:lnTo>
                  <a:lnTo>
                    <a:pt x="1146" y="9451"/>
                  </a:lnTo>
                  <a:lnTo>
                    <a:pt x="1042" y="9842"/>
                  </a:lnTo>
                  <a:lnTo>
                    <a:pt x="964" y="10258"/>
                  </a:lnTo>
                  <a:lnTo>
                    <a:pt x="964" y="10597"/>
                  </a:lnTo>
                  <a:lnTo>
                    <a:pt x="1016" y="10883"/>
                  </a:lnTo>
                  <a:lnTo>
                    <a:pt x="1068" y="11143"/>
                  </a:lnTo>
                  <a:lnTo>
                    <a:pt x="1146" y="11404"/>
                  </a:lnTo>
                  <a:lnTo>
                    <a:pt x="1172" y="11690"/>
                  </a:lnTo>
                  <a:lnTo>
                    <a:pt x="1172" y="12002"/>
                  </a:lnTo>
                  <a:lnTo>
                    <a:pt x="1120" y="12419"/>
                  </a:lnTo>
                  <a:lnTo>
                    <a:pt x="990" y="12835"/>
                  </a:lnTo>
                  <a:lnTo>
                    <a:pt x="860" y="13148"/>
                  </a:lnTo>
                  <a:lnTo>
                    <a:pt x="703" y="13382"/>
                  </a:lnTo>
                  <a:lnTo>
                    <a:pt x="547" y="13590"/>
                  </a:lnTo>
                  <a:lnTo>
                    <a:pt x="391" y="13799"/>
                  </a:lnTo>
                  <a:lnTo>
                    <a:pt x="235" y="14059"/>
                  </a:lnTo>
                  <a:lnTo>
                    <a:pt x="105" y="14345"/>
                  </a:lnTo>
                  <a:lnTo>
                    <a:pt x="0" y="14762"/>
                  </a:lnTo>
                  <a:lnTo>
                    <a:pt x="1875" y="15153"/>
                  </a:lnTo>
                  <a:lnTo>
                    <a:pt x="2005" y="14762"/>
                  </a:lnTo>
                  <a:lnTo>
                    <a:pt x="2135" y="14450"/>
                  </a:lnTo>
                  <a:lnTo>
                    <a:pt x="2291" y="14215"/>
                  </a:lnTo>
                  <a:lnTo>
                    <a:pt x="2448" y="13981"/>
                  </a:lnTo>
                  <a:lnTo>
                    <a:pt x="2604" y="13773"/>
                  </a:lnTo>
                  <a:lnTo>
                    <a:pt x="2760" y="13538"/>
                  </a:lnTo>
                  <a:lnTo>
                    <a:pt x="2890" y="13226"/>
                  </a:lnTo>
                  <a:lnTo>
                    <a:pt x="2994" y="12835"/>
                  </a:lnTo>
                  <a:lnTo>
                    <a:pt x="3072" y="12419"/>
                  </a:lnTo>
                  <a:lnTo>
                    <a:pt x="3072" y="12081"/>
                  </a:lnTo>
                  <a:lnTo>
                    <a:pt x="3020" y="11794"/>
                  </a:lnTo>
                  <a:lnTo>
                    <a:pt x="2968" y="11534"/>
                  </a:lnTo>
                  <a:lnTo>
                    <a:pt x="2916" y="11273"/>
                  </a:lnTo>
                  <a:lnTo>
                    <a:pt x="2864" y="10987"/>
                  </a:lnTo>
                  <a:lnTo>
                    <a:pt x="2864" y="10649"/>
                  </a:lnTo>
                  <a:lnTo>
                    <a:pt x="2916" y="10232"/>
                  </a:lnTo>
                  <a:lnTo>
                    <a:pt x="3046" y="9842"/>
                  </a:lnTo>
                  <a:lnTo>
                    <a:pt x="3177" y="9529"/>
                  </a:lnTo>
                  <a:lnTo>
                    <a:pt x="3333" y="9295"/>
                  </a:lnTo>
                  <a:lnTo>
                    <a:pt x="3489" y="9087"/>
                  </a:lnTo>
                  <a:lnTo>
                    <a:pt x="3645" y="8878"/>
                  </a:lnTo>
                  <a:lnTo>
                    <a:pt x="3801" y="8618"/>
                  </a:lnTo>
                  <a:lnTo>
                    <a:pt x="3932" y="8306"/>
                  </a:lnTo>
                  <a:lnTo>
                    <a:pt x="4036" y="7915"/>
                  </a:lnTo>
                  <a:lnTo>
                    <a:pt x="4114" y="7499"/>
                  </a:lnTo>
                  <a:lnTo>
                    <a:pt x="4114" y="7160"/>
                  </a:lnTo>
                  <a:lnTo>
                    <a:pt x="4062" y="6874"/>
                  </a:lnTo>
                  <a:lnTo>
                    <a:pt x="4010" y="6613"/>
                  </a:lnTo>
                  <a:lnTo>
                    <a:pt x="3958" y="6353"/>
                  </a:lnTo>
                  <a:lnTo>
                    <a:pt x="3906" y="6067"/>
                  </a:lnTo>
                  <a:lnTo>
                    <a:pt x="3906" y="5728"/>
                  </a:lnTo>
                  <a:lnTo>
                    <a:pt x="3958" y="5338"/>
                  </a:lnTo>
                  <a:lnTo>
                    <a:pt x="4088" y="4921"/>
                  </a:lnTo>
                  <a:lnTo>
                    <a:pt x="4218" y="4609"/>
                  </a:lnTo>
                  <a:lnTo>
                    <a:pt x="4374" y="4374"/>
                  </a:lnTo>
                  <a:lnTo>
                    <a:pt x="4530" y="4166"/>
                  </a:lnTo>
                  <a:lnTo>
                    <a:pt x="4687" y="3958"/>
                  </a:lnTo>
                  <a:lnTo>
                    <a:pt x="4843" y="3698"/>
                  </a:lnTo>
                  <a:lnTo>
                    <a:pt x="4973" y="3411"/>
                  </a:lnTo>
                  <a:lnTo>
                    <a:pt x="5077" y="2995"/>
                  </a:lnTo>
                  <a:lnTo>
                    <a:pt x="5155" y="2578"/>
                  </a:lnTo>
                  <a:lnTo>
                    <a:pt x="5155" y="2240"/>
                  </a:lnTo>
                  <a:lnTo>
                    <a:pt x="5103" y="1953"/>
                  </a:lnTo>
                  <a:lnTo>
                    <a:pt x="5051" y="1693"/>
                  </a:lnTo>
                  <a:lnTo>
                    <a:pt x="4999" y="1459"/>
                  </a:lnTo>
                  <a:lnTo>
                    <a:pt x="4947" y="1172"/>
                  </a:lnTo>
                  <a:lnTo>
                    <a:pt x="4947" y="834"/>
                  </a:lnTo>
                  <a:lnTo>
                    <a:pt x="4999" y="417"/>
                  </a:lnTo>
                  <a:lnTo>
                    <a:pt x="3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6904000" y="3273975"/>
              <a:ext cx="424375" cy="407450"/>
            </a:xfrm>
            <a:custGeom>
              <a:rect b="b" l="l" r="r" t="t"/>
              <a:pathLst>
                <a:path extrusionOk="0" h="16298" w="16975">
                  <a:moveTo>
                    <a:pt x="13304" y="2369"/>
                  </a:moveTo>
                  <a:lnTo>
                    <a:pt x="13408" y="2421"/>
                  </a:lnTo>
                  <a:lnTo>
                    <a:pt x="14032" y="3072"/>
                  </a:lnTo>
                  <a:lnTo>
                    <a:pt x="13824" y="3359"/>
                  </a:lnTo>
                  <a:lnTo>
                    <a:pt x="13668" y="3619"/>
                  </a:lnTo>
                  <a:lnTo>
                    <a:pt x="13538" y="3853"/>
                  </a:lnTo>
                  <a:lnTo>
                    <a:pt x="13460" y="4087"/>
                  </a:lnTo>
                  <a:lnTo>
                    <a:pt x="13382" y="4322"/>
                  </a:lnTo>
                  <a:lnTo>
                    <a:pt x="13277" y="4556"/>
                  </a:lnTo>
                  <a:lnTo>
                    <a:pt x="13095" y="4816"/>
                  </a:lnTo>
                  <a:lnTo>
                    <a:pt x="12861" y="5103"/>
                  </a:lnTo>
                  <a:lnTo>
                    <a:pt x="12575" y="5337"/>
                  </a:lnTo>
                  <a:lnTo>
                    <a:pt x="12314" y="5519"/>
                  </a:lnTo>
                  <a:lnTo>
                    <a:pt x="12080" y="5623"/>
                  </a:lnTo>
                  <a:lnTo>
                    <a:pt x="11846" y="5702"/>
                  </a:lnTo>
                  <a:lnTo>
                    <a:pt x="11585" y="5806"/>
                  </a:lnTo>
                  <a:lnTo>
                    <a:pt x="11299" y="5936"/>
                  </a:lnTo>
                  <a:lnTo>
                    <a:pt x="10986" y="6118"/>
                  </a:lnTo>
                  <a:lnTo>
                    <a:pt x="10804" y="6248"/>
                  </a:lnTo>
                  <a:lnTo>
                    <a:pt x="10622" y="6431"/>
                  </a:lnTo>
                  <a:lnTo>
                    <a:pt x="10466" y="6587"/>
                  </a:lnTo>
                  <a:lnTo>
                    <a:pt x="10310" y="6769"/>
                  </a:lnTo>
                  <a:lnTo>
                    <a:pt x="10127" y="7081"/>
                  </a:lnTo>
                  <a:lnTo>
                    <a:pt x="9997" y="7368"/>
                  </a:lnTo>
                  <a:lnTo>
                    <a:pt x="9893" y="7628"/>
                  </a:lnTo>
                  <a:lnTo>
                    <a:pt x="9789" y="7862"/>
                  </a:lnTo>
                  <a:lnTo>
                    <a:pt x="9685" y="8097"/>
                  </a:lnTo>
                  <a:lnTo>
                    <a:pt x="9529" y="8331"/>
                  </a:lnTo>
                  <a:lnTo>
                    <a:pt x="9268" y="8617"/>
                  </a:lnTo>
                  <a:lnTo>
                    <a:pt x="8982" y="8878"/>
                  </a:lnTo>
                  <a:lnTo>
                    <a:pt x="8722" y="9034"/>
                  </a:lnTo>
                  <a:lnTo>
                    <a:pt x="8487" y="9138"/>
                  </a:lnTo>
                  <a:lnTo>
                    <a:pt x="8253" y="9216"/>
                  </a:lnTo>
                  <a:lnTo>
                    <a:pt x="7862" y="9372"/>
                  </a:lnTo>
                  <a:lnTo>
                    <a:pt x="7628" y="9476"/>
                  </a:lnTo>
                  <a:lnTo>
                    <a:pt x="7394" y="9633"/>
                  </a:lnTo>
                  <a:lnTo>
                    <a:pt x="7498" y="9476"/>
                  </a:lnTo>
                  <a:lnTo>
                    <a:pt x="7576" y="9294"/>
                  </a:lnTo>
                  <a:lnTo>
                    <a:pt x="7654" y="9060"/>
                  </a:lnTo>
                  <a:lnTo>
                    <a:pt x="7706" y="8800"/>
                  </a:lnTo>
                  <a:lnTo>
                    <a:pt x="7758" y="8513"/>
                  </a:lnTo>
                  <a:lnTo>
                    <a:pt x="7784" y="8279"/>
                  </a:lnTo>
                  <a:lnTo>
                    <a:pt x="8097" y="8071"/>
                  </a:lnTo>
                  <a:lnTo>
                    <a:pt x="8253" y="7940"/>
                  </a:lnTo>
                  <a:lnTo>
                    <a:pt x="8435" y="7784"/>
                  </a:lnTo>
                  <a:lnTo>
                    <a:pt x="8591" y="7602"/>
                  </a:lnTo>
                  <a:lnTo>
                    <a:pt x="8748" y="7446"/>
                  </a:lnTo>
                  <a:lnTo>
                    <a:pt x="8956" y="7133"/>
                  </a:lnTo>
                  <a:lnTo>
                    <a:pt x="9086" y="6847"/>
                  </a:lnTo>
                  <a:lnTo>
                    <a:pt x="9164" y="6587"/>
                  </a:lnTo>
                  <a:lnTo>
                    <a:pt x="9268" y="6352"/>
                  </a:lnTo>
                  <a:lnTo>
                    <a:pt x="9372" y="6118"/>
                  </a:lnTo>
                  <a:lnTo>
                    <a:pt x="9555" y="5858"/>
                  </a:lnTo>
                  <a:lnTo>
                    <a:pt x="9789" y="5571"/>
                  </a:lnTo>
                  <a:lnTo>
                    <a:pt x="10075" y="5337"/>
                  </a:lnTo>
                  <a:lnTo>
                    <a:pt x="10336" y="5155"/>
                  </a:lnTo>
                  <a:lnTo>
                    <a:pt x="10570" y="5051"/>
                  </a:lnTo>
                  <a:lnTo>
                    <a:pt x="10804" y="4973"/>
                  </a:lnTo>
                  <a:lnTo>
                    <a:pt x="11065" y="4868"/>
                  </a:lnTo>
                  <a:lnTo>
                    <a:pt x="11351" y="4738"/>
                  </a:lnTo>
                  <a:lnTo>
                    <a:pt x="11663" y="4556"/>
                  </a:lnTo>
                  <a:lnTo>
                    <a:pt x="11846" y="4426"/>
                  </a:lnTo>
                  <a:lnTo>
                    <a:pt x="12028" y="4244"/>
                  </a:lnTo>
                  <a:lnTo>
                    <a:pt x="12184" y="4087"/>
                  </a:lnTo>
                  <a:lnTo>
                    <a:pt x="12314" y="3905"/>
                  </a:lnTo>
                  <a:lnTo>
                    <a:pt x="12522" y="3593"/>
                  </a:lnTo>
                  <a:lnTo>
                    <a:pt x="12653" y="3306"/>
                  </a:lnTo>
                  <a:lnTo>
                    <a:pt x="12757" y="3046"/>
                  </a:lnTo>
                  <a:lnTo>
                    <a:pt x="12861" y="2760"/>
                  </a:lnTo>
                  <a:lnTo>
                    <a:pt x="12939" y="2630"/>
                  </a:lnTo>
                  <a:lnTo>
                    <a:pt x="13017" y="2473"/>
                  </a:lnTo>
                  <a:lnTo>
                    <a:pt x="13069" y="2421"/>
                  </a:lnTo>
                  <a:lnTo>
                    <a:pt x="13121" y="2395"/>
                  </a:lnTo>
                  <a:lnTo>
                    <a:pt x="13199" y="2369"/>
                  </a:lnTo>
                  <a:close/>
                  <a:moveTo>
                    <a:pt x="14397" y="3437"/>
                  </a:moveTo>
                  <a:lnTo>
                    <a:pt x="15386" y="4452"/>
                  </a:lnTo>
                  <a:lnTo>
                    <a:pt x="15178" y="4738"/>
                  </a:lnTo>
                  <a:lnTo>
                    <a:pt x="15022" y="4999"/>
                  </a:lnTo>
                  <a:lnTo>
                    <a:pt x="14918" y="5233"/>
                  </a:lnTo>
                  <a:lnTo>
                    <a:pt x="14813" y="5467"/>
                  </a:lnTo>
                  <a:lnTo>
                    <a:pt x="14735" y="5702"/>
                  </a:lnTo>
                  <a:lnTo>
                    <a:pt x="14631" y="5936"/>
                  </a:lnTo>
                  <a:lnTo>
                    <a:pt x="14449" y="6196"/>
                  </a:lnTo>
                  <a:lnTo>
                    <a:pt x="14215" y="6483"/>
                  </a:lnTo>
                  <a:lnTo>
                    <a:pt x="13928" y="6717"/>
                  </a:lnTo>
                  <a:lnTo>
                    <a:pt x="13668" y="6873"/>
                  </a:lnTo>
                  <a:lnTo>
                    <a:pt x="13434" y="7003"/>
                  </a:lnTo>
                  <a:lnTo>
                    <a:pt x="13199" y="7081"/>
                  </a:lnTo>
                  <a:lnTo>
                    <a:pt x="12939" y="7159"/>
                  </a:lnTo>
                  <a:lnTo>
                    <a:pt x="12653" y="7290"/>
                  </a:lnTo>
                  <a:lnTo>
                    <a:pt x="12340" y="7498"/>
                  </a:lnTo>
                  <a:lnTo>
                    <a:pt x="12158" y="7628"/>
                  </a:lnTo>
                  <a:lnTo>
                    <a:pt x="11976" y="7810"/>
                  </a:lnTo>
                  <a:lnTo>
                    <a:pt x="11820" y="7967"/>
                  </a:lnTo>
                  <a:lnTo>
                    <a:pt x="11689" y="8149"/>
                  </a:lnTo>
                  <a:lnTo>
                    <a:pt x="11481" y="8461"/>
                  </a:lnTo>
                  <a:lnTo>
                    <a:pt x="11351" y="8721"/>
                  </a:lnTo>
                  <a:lnTo>
                    <a:pt x="11247" y="8982"/>
                  </a:lnTo>
                  <a:lnTo>
                    <a:pt x="11169" y="9242"/>
                  </a:lnTo>
                  <a:lnTo>
                    <a:pt x="11039" y="9476"/>
                  </a:lnTo>
                  <a:lnTo>
                    <a:pt x="10882" y="9711"/>
                  </a:lnTo>
                  <a:lnTo>
                    <a:pt x="10622" y="9997"/>
                  </a:lnTo>
                  <a:lnTo>
                    <a:pt x="10336" y="10257"/>
                  </a:lnTo>
                  <a:lnTo>
                    <a:pt x="10101" y="10414"/>
                  </a:lnTo>
                  <a:lnTo>
                    <a:pt x="9841" y="10518"/>
                  </a:lnTo>
                  <a:lnTo>
                    <a:pt x="9607" y="10596"/>
                  </a:lnTo>
                  <a:lnTo>
                    <a:pt x="9346" y="10700"/>
                  </a:lnTo>
                  <a:lnTo>
                    <a:pt x="9060" y="10830"/>
                  </a:lnTo>
                  <a:lnTo>
                    <a:pt x="8748" y="11012"/>
                  </a:lnTo>
                  <a:lnTo>
                    <a:pt x="8591" y="11169"/>
                  </a:lnTo>
                  <a:lnTo>
                    <a:pt x="8409" y="11325"/>
                  </a:lnTo>
                  <a:lnTo>
                    <a:pt x="8227" y="11507"/>
                  </a:lnTo>
                  <a:lnTo>
                    <a:pt x="8097" y="11663"/>
                  </a:lnTo>
                  <a:lnTo>
                    <a:pt x="7888" y="11976"/>
                  </a:lnTo>
                  <a:lnTo>
                    <a:pt x="7758" y="12262"/>
                  </a:lnTo>
                  <a:lnTo>
                    <a:pt x="7654" y="12522"/>
                  </a:lnTo>
                  <a:lnTo>
                    <a:pt x="7576" y="12757"/>
                  </a:lnTo>
                  <a:lnTo>
                    <a:pt x="7472" y="12991"/>
                  </a:lnTo>
                  <a:lnTo>
                    <a:pt x="7290" y="13251"/>
                  </a:lnTo>
                  <a:lnTo>
                    <a:pt x="7055" y="13538"/>
                  </a:lnTo>
                  <a:lnTo>
                    <a:pt x="6821" y="13720"/>
                  </a:lnTo>
                  <a:lnTo>
                    <a:pt x="6639" y="13876"/>
                  </a:lnTo>
                  <a:lnTo>
                    <a:pt x="6665" y="13720"/>
                  </a:lnTo>
                  <a:lnTo>
                    <a:pt x="6717" y="13486"/>
                  </a:lnTo>
                  <a:lnTo>
                    <a:pt x="6743" y="13277"/>
                  </a:lnTo>
                  <a:lnTo>
                    <a:pt x="6743" y="12887"/>
                  </a:lnTo>
                  <a:lnTo>
                    <a:pt x="6691" y="12601"/>
                  </a:lnTo>
                  <a:lnTo>
                    <a:pt x="6613" y="12314"/>
                  </a:lnTo>
                  <a:lnTo>
                    <a:pt x="6561" y="12106"/>
                  </a:lnTo>
                  <a:lnTo>
                    <a:pt x="6535" y="11872"/>
                  </a:lnTo>
                  <a:lnTo>
                    <a:pt x="6691" y="11585"/>
                  </a:lnTo>
                  <a:lnTo>
                    <a:pt x="6769" y="11299"/>
                  </a:lnTo>
                  <a:lnTo>
                    <a:pt x="6873" y="11065"/>
                  </a:lnTo>
                  <a:lnTo>
                    <a:pt x="6977" y="10830"/>
                  </a:lnTo>
                  <a:lnTo>
                    <a:pt x="7133" y="10570"/>
                  </a:lnTo>
                  <a:lnTo>
                    <a:pt x="7394" y="10310"/>
                  </a:lnTo>
                  <a:lnTo>
                    <a:pt x="7680" y="10049"/>
                  </a:lnTo>
                  <a:lnTo>
                    <a:pt x="7940" y="9893"/>
                  </a:lnTo>
                  <a:lnTo>
                    <a:pt x="8175" y="9789"/>
                  </a:lnTo>
                  <a:lnTo>
                    <a:pt x="8409" y="9711"/>
                  </a:lnTo>
                  <a:lnTo>
                    <a:pt x="8669" y="9607"/>
                  </a:lnTo>
                  <a:lnTo>
                    <a:pt x="8956" y="9476"/>
                  </a:lnTo>
                  <a:lnTo>
                    <a:pt x="9268" y="9268"/>
                  </a:lnTo>
                  <a:lnTo>
                    <a:pt x="9450" y="9138"/>
                  </a:lnTo>
                  <a:lnTo>
                    <a:pt x="9607" y="8982"/>
                  </a:lnTo>
                  <a:lnTo>
                    <a:pt x="9789" y="8800"/>
                  </a:lnTo>
                  <a:lnTo>
                    <a:pt x="9919" y="8643"/>
                  </a:lnTo>
                  <a:lnTo>
                    <a:pt x="10127" y="8331"/>
                  </a:lnTo>
                  <a:lnTo>
                    <a:pt x="10258" y="8045"/>
                  </a:lnTo>
                  <a:lnTo>
                    <a:pt x="10362" y="7784"/>
                  </a:lnTo>
                  <a:lnTo>
                    <a:pt x="10440" y="7550"/>
                  </a:lnTo>
                  <a:lnTo>
                    <a:pt x="10570" y="7316"/>
                  </a:lnTo>
                  <a:lnTo>
                    <a:pt x="10726" y="7055"/>
                  </a:lnTo>
                  <a:lnTo>
                    <a:pt x="10986" y="6769"/>
                  </a:lnTo>
                  <a:lnTo>
                    <a:pt x="11273" y="6535"/>
                  </a:lnTo>
                  <a:lnTo>
                    <a:pt x="11507" y="6352"/>
                  </a:lnTo>
                  <a:lnTo>
                    <a:pt x="11741" y="6248"/>
                  </a:lnTo>
                  <a:lnTo>
                    <a:pt x="12002" y="6170"/>
                  </a:lnTo>
                  <a:lnTo>
                    <a:pt x="12262" y="6092"/>
                  </a:lnTo>
                  <a:lnTo>
                    <a:pt x="12549" y="5962"/>
                  </a:lnTo>
                  <a:lnTo>
                    <a:pt x="12861" y="5754"/>
                  </a:lnTo>
                  <a:lnTo>
                    <a:pt x="13017" y="5623"/>
                  </a:lnTo>
                  <a:lnTo>
                    <a:pt x="13199" y="5441"/>
                  </a:lnTo>
                  <a:lnTo>
                    <a:pt x="13356" y="5285"/>
                  </a:lnTo>
                  <a:lnTo>
                    <a:pt x="13512" y="5103"/>
                  </a:lnTo>
                  <a:lnTo>
                    <a:pt x="13694" y="4790"/>
                  </a:lnTo>
                  <a:lnTo>
                    <a:pt x="13850" y="4504"/>
                  </a:lnTo>
                  <a:lnTo>
                    <a:pt x="13928" y="4244"/>
                  </a:lnTo>
                  <a:lnTo>
                    <a:pt x="14006" y="4061"/>
                  </a:lnTo>
                  <a:lnTo>
                    <a:pt x="14085" y="3853"/>
                  </a:lnTo>
                  <a:lnTo>
                    <a:pt x="14215" y="3645"/>
                  </a:lnTo>
                  <a:lnTo>
                    <a:pt x="14397" y="3437"/>
                  </a:lnTo>
                  <a:close/>
                  <a:moveTo>
                    <a:pt x="3723" y="521"/>
                  </a:moveTo>
                  <a:lnTo>
                    <a:pt x="4608" y="703"/>
                  </a:lnTo>
                  <a:lnTo>
                    <a:pt x="4582" y="1068"/>
                  </a:lnTo>
                  <a:lnTo>
                    <a:pt x="4582" y="1354"/>
                  </a:lnTo>
                  <a:lnTo>
                    <a:pt x="4634" y="1614"/>
                  </a:lnTo>
                  <a:lnTo>
                    <a:pt x="4686" y="1849"/>
                  </a:lnTo>
                  <a:lnTo>
                    <a:pt x="4738" y="2109"/>
                  </a:lnTo>
                  <a:lnTo>
                    <a:pt x="4790" y="2369"/>
                  </a:lnTo>
                  <a:lnTo>
                    <a:pt x="4790" y="2656"/>
                  </a:lnTo>
                  <a:lnTo>
                    <a:pt x="4712" y="3046"/>
                  </a:lnTo>
                  <a:lnTo>
                    <a:pt x="4634" y="3411"/>
                  </a:lnTo>
                  <a:lnTo>
                    <a:pt x="4504" y="3671"/>
                  </a:lnTo>
                  <a:lnTo>
                    <a:pt x="4374" y="3905"/>
                  </a:lnTo>
                  <a:lnTo>
                    <a:pt x="4218" y="4114"/>
                  </a:lnTo>
                  <a:lnTo>
                    <a:pt x="4035" y="4322"/>
                  </a:lnTo>
                  <a:lnTo>
                    <a:pt x="3879" y="4582"/>
                  </a:lnTo>
                  <a:lnTo>
                    <a:pt x="3723" y="4921"/>
                  </a:lnTo>
                  <a:lnTo>
                    <a:pt x="3671" y="5129"/>
                  </a:lnTo>
                  <a:lnTo>
                    <a:pt x="3593" y="5363"/>
                  </a:lnTo>
                  <a:lnTo>
                    <a:pt x="3567" y="5597"/>
                  </a:lnTo>
                  <a:lnTo>
                    <a:pt x="3541" y="5832"/>
                  </a:lnTo>
                  <a:lnTo>
                    <a:pt x="3541" y="6196"/>
                  </a:lnTo>
                  <a:lnTo>
                    <a:pt x="3593" y="6509"/>
                  </a:lnTo>
                  <a:lnTo>
                    <a:pt x="3645" y="6769"/>
                  </a:lnTo>
                  <a:lnTo>
                    <a:pt x="3697" y="7029"/>
                  </a:lnTo>
                  <a:lnTo>
                    <a:pt x="3749" y="7290"/>
                  </a:lnTo>
                  <a:lnTo>
                    <a:pt x="3749" y="7576"/>
                  </a:lnTo>
                  <a:lnTo>
                    <a:pt x="3671" y="7967"/>
                  </a:lnTo>
                  <a:lnTo>
                    <a:pt x="3593" y="8305"/>
                  </a:lnTo>
                  <a:lnTo>
                    <a:pt x="3463" y="8591"/>
                  </a:lnTo>
                  <a:lnTo>
                    <a:pt x="3332" y="8826"/>
                  </a:lnTo>
                  <a:lnTo>
                    <a:pt x="3176" y="9008"/>
                  </a:lnTo>
                  <a:lnTo>
                    <a:pt x="2994" y="9242"/>
                  </a:lnTo>
                  <a:lnTo>
                    <a:pt x="2838" y="9503"/>
                  </a:lnTo>
                  <a:lnTo>
                    <a:pt x="2682" y="9841"/>
                  </a:lnTo>
                  <a:lnTo>
                    <a:pt x="2630" y="10049"/>
                  </a:lnTo>
                  <a:lnTo>
                    <a:pt x="2551" y="10284"/>
                  </a:lnTo>
                  <a:lnTo>
                    <a:pt x="2525" y="10518"/>
                  </a:lnTo>
                  <a:lnTo>
                    <a:pt x="2499" y="10726"/>
                  </a:lnTo>
                  <a:lnTo>
                    <a:pt x="2499" y="11117"/>
                  </a:lnTo>
                  <a:lnTo>
                    <a:pt x="2551" y="11429"/>
                  </a:lnTo>
                  <a:lnTo>
                    <a:pt x="2604" y="11689"/>
                  </a:lnTo>
                  <a:lnTo>
                    <a:pt x="2656" y="11924"/>
                  </a:lnTo>
                  <a:lnTo>
                    <a:pt x="2708" y="12184"/>
                  </a:lnTo>
                  <a:lnTo>
                    <a:pt x="2708" y="12496"/>
                  </a:lnTo>
                  <a:lnTo>
                    <a:pt x="2630" y="12861"/>
                  </a:lnTo>
                  <a:lnTo>
                    <a:pt x="2551" y="13225"/>
                  </a:lnTo>
                  <a:lnTo>
                    <a:pt x="2421" y="13512"/>
                  </a:lnTo>
                  <a:lnTo>
                    <a:pt x="2291" y="13720"/>
                  </a:lnTo>
                  <a:lnTo>
                    <a:pt x="2135" y="13928"/>
                  </a:lnTo>
                  <a:lnTo>
                    <a:pt x="1979" y="14137"/>
                  </a:lnTo>
                  <a:lnTo>
                    <a:pt x="1849" y="14345"/>
                  </a:lnTo>
                  <a:lnTo>
                    <a:pt x="1692" y="14605"/>
                  </a:lnTo>
                  <a:lnTo>
                    <a:pt x="1588" y="14970"/>
                  </a:lnTo>
                  <a:lnTo>
                    <a:pt x="703" y="14761"/>
                  </a:lnTo>
                  <a:lnTo>
                    <a:pt x="599" y="14735"/>
                  </a:lnTo>
                  <a:lnTo>
                    <a:pt x="521" y="14631"/>
                  </a:lnTo>
                  <a:lnTo>
                    <a:pt x="495" y="14553"/>
                  </a:lnTo>
                  <a:lnTo>
                    <a:pt x="495" y="14501"/>
                  </a:lnTo>
                  <a:lnTo>
                    <a:pt x="521" y="14423"/>
                  </a:lnTo>
                  <a:lnTo>
                    <a:pt x="599" y="14267"/>
                  </a:lnTo>
                  <a:lnTo>
                    <a:pt x="677" y="14137"/>
                  </a:lnTo>
                  <a:lnTo>
                    <a:pt x="859" y="13902"/>
                  </a:lnTo>
                  <a:lnTo>
                    <a:pt x="1041" y="13668"/>
                  </a:lnTo>
                  <a:lnTo>
                    <a:pt x="1198" y="13408"/>
                  </a:lnTo>
                  <a:lnTo>
                    <a:pt x="1354" y="13069"/>
                  </a:lnTo>
                  <a:lnTo>
                    <a:pt x="1432" y="12861"/>
                  </a:lnTo>
                  <a:lnTo>
                    <a:pt x="1484" y="12627"/>
                  </a:lnTo>
                  <a:lnTo>
                    <a:pt x="1510" y="12392"/>
                  </a:lnTo>
                  <a:lnTo>
                    <a:pt x="1536" y="12158"/>
                  </a:lnTo>
                  <a:lnTo>
                    <a:pt x="1536" y="11793"/>
                  </a:lnTo>
                  <a:lnTo>
                    <a:pt x="1510" y="11481"/>
                  </a:lnTo>
                  <a:lnTo>
                    <a:pt x="1432" y="11221"/>
                  </a:lnTo>
                  <a:lnTo>
                    <a:pt x="1380" y="10960"/>
                  </a:lnTo>
                  <a:lnTo>
                    <a:pt x="1354" y="10700"/>
                  </a:lnTo>
                  <a:lnTo>
                    <a:pt x="1354" y="10414"/>
                  </a:lnTo>
                  <a:lnTo>
                    <a:pt x="1406" y="10049"/>
                  </a:lnTo>
                  <a:lnTo>
                    <a:pt x="1510" y="9685"/>
                  </a:lnTo>
                  <a:lnTo>
                    <a:pt x="1614" y="9398"/>
                  </a:lnTo>
                  <a:lnTo>
                    <a:pt x="1770" y="9164"/>
                  </a:lnTo>
                  <a:lnTo>
                    <a:pt x="1901" y="8982"/>
                  </a:lnTo>
                  <a:lnTo>
                    <a:pt x="2083" y="8748"/>
                  </a:lnTo>
                  <a:lnTo>
                    <a:pt x="2239" y="8487"/>
                  </a:lnTo>
                  <a:lnTo>
                    <a:pt x="2395" y="8149"/>
                  </a:lnTo>
                  <a:lnTo>
                    <a:pt x="2473" y="7940"/>
                  </a:lnTo>
                  <a:lnTo>
                    <a:pt x="2525" y="7706"/>
                  </a:lnTo>
                  <a:lnTo>
                    <a:pt x="2551" y="7472"/>
                  </a:lnTo>
                  <a:lnTo>
                    <a:pt x="2577" y="7264"/>
                  </a:lnTo>
                  <a:lnTo>
                    <a:pt x="2577" y="6873"/>
                  </a:lnTo>
                  <a:lnTo>
                    <a:pt x="2551" y="6561"/>
                  </a:lnTo>
                  <a:lnTo>
                    <a:pt x="2473" y="6300"/>
                  </a:lnTo>
                  <a:lnTo>
                    <a:pt x="2421" y="6066"/>
                  </a:lnTo>
                  <a:lnTo>
                    <a:pt x="2395" y="5806"/>
                  </a:lnTo>
                  <a:lnTo>
                    <a:pt x="2395" y="5493"/>
                  </a:lnTo>
                  <a:lnTo>
                    <a:pt x="2447" y="5129"/>
                  </a:lnTo>
                  <a:lnTo>
                    <a:pt x="2551" y="4764"/>
                  </a:lnTo>
                  <a:lnTo>
                    <a:pt x="2656" y="4478"/>
                  </a:lnTo>
                  <a:lnTo>
                    <a:pt x="2812" y="4270"/>
                  </a:lnTo>
                  <a:lnTo>
                    <a:pt x="2942" y="4061"/>
                  </a:lnTo>
                  <a:lnTo>
                    <a:pt x="3124" y="3827"/>
                  </a:lnTo>
                  <a:lnTo>
                    <a:pt x="3280" y="3567"/>
                  </a:lnTo>
                  <a:lnTo>
                    <a:pt x="3437" y="3228"/>
                  </a:lnTo>
                  <a:lnTo>
                    <a:pt x="3515" y="3020"/>
                  </a:lnTo>
                  <a:lnTo>
                    <a:pt x="3567" y="2786"/>
                  </a:lnTo>
                  <a:lnTo>
                    <a:pt x="3593" y="2551"/>
                  </a:lnTo>
                  <a:lnTo>
                    <a:pt x="3619" y="2343"/>
                  </a:lnTo>
                  <a:lnTo>
                    <a:pt x="3619" y="1979"/>
                  </a:lnTo>
                  <a:lnTo>
                    <a:pt x="3593" y="1666"/>
                  </a:lnTo>
                  <a:lnTo>
                    <a:pt x="3515" y="1380"/>
                  </a:lnTo>
                  <a:lnTo>
                    <a:pt x="3463" y="1094"/>
                  </a:lnTo>
                  <a:lnTo>
                    <a:pt x="3437" y="937"/>
                  </a:lnTo>
                  <a:lnTo>
                    <a:pt x="3411" y="755"/>
                  </a:lnTo>
                  <a:lnTo>
                    <a:pt x="3437" y="677"/>
                  </a:lnTo>
                  <a:lnTo>
                    <a:pt x="3463" y="625"/>
                  </a:lnTo>
                  <a:lnTo>
                    <a:pt x="3515" y="573"/>
                  </a:lnTo>
                  <a:lnTo>
                    <a:pt x="3619" y="521"/>
                  </a:lnTo>
                  <a:close/>
                  <a:moveTo>
                    <a:pt x="5077" y="807"/>
                  </a:moveTo>
                  <a:lnTo>
                    <a:pt x="5676" y="937"/>
                  </a:lnTo>
                  <a:lnTo>
                    <a:pt x="6483" y="1094"/>
                  </a:lnTo>
                  <a:lnTo>
                    <a:pt x="6457" y="1458"/>
                  </a:lnTo>
                  <a:lnTo>
                    <a:pt x="6483" y="1770"/>
                  </a:lnTo>
                  <a:lnTo>
                    <a:pt x="6509" y="2031"/>
                  </a:lnTo>
                  <a:lnTo>
                    <a:pt x="6587" y="2265"/>
                  </a:lnTo>
                  <a:lnTo>
                    <a:pt x="6639" y="2499"/>
                  </a:lnTo>
                  <a:lnTo>
                    <a:pt x="6665" y="2760"/>
                  </a:lnTo>
                  <a:lnTo>
                    <a:pt x="6665" y="3072"/>
                  </a:lnTo>
                  <a:lnTo>
                    <a:pt x="6613" y="3437"/>
                  </a:lnTo>
                  <a:lnTo>
                    <a:pt x="6509" y="3801"/>
                  </a:lnTo>
                  <a:lnTo>
                    <a:pt x="6404" y="4087"/>
                  </a:lnTo>
                  <a:lnTo>
                    <a:pt x="6248" y="4296"/>
                  </a:lnTo>
                  <a:lnTo>
                    <a:pt x="6092" y="4504"/>
                  </a:lnTo>
                  <a:lnTo>
                    <a:pt x="5936" y="4712"/>
                  </a:lnTo>
                  <a:lnTo>
                    <a:pt x="5780" y="4999"/>
                  </a:lnTo>
                  <a:lnTo>
                    <a:pt x="5623" y="5337"/>
                  </a:lnTo>
                  <a:lnTo>
                    <a:pt x="5545" y="5545"/>
                  </a:lnTo>
                  <a:lnTo>
                    <a:pt x="5493" y="5780"/>
                  </a:lnTo>
                  <a:lnTo>
                    <a:pt x="5441" y="6014"/>
                  </a:lnTo>
                  <a:lnTo>
                    <a:pt x="5415" y="6222"/>
                  </a:lnTo>
                  <a:lnTo>
                    <a:pt x="5415" y="6587"/>
                  </a:lnTo>
                  <a:lnTo>
                    <a:pt x="5467" y="6899"/>
                  </a:lnTo>
                  <a:lnTo>
                    <a:pt x="5545" y="7185"/>
                  </a:lnTo>
                  <a:lnTo>
                    <a:pt x="5597" y="7420"/>
                  </a:lnTo>
                  <a:lnTo>
                    <a:pt x="5623" y="7680"/>
                  </a:lnTo>
                  <a:lnTo>
                    <a:pt x="5623" y="7993"/>
                  </a:lnTo>
                  <a:lnTo>
                    <a:pt x="5571" y="8357"/>
                  </a:lnTo>
                  <a:lnTo>
                    <a:pt x="5467" y="8721"/>
                  </a:lnTo>
                  <a:lnTo>
                    <a:pt x="5363" y="8982"/>
                  </a:lnTo>
                  <a:lnTo>
                    <a:pt x="5207" y="9216"/>
                  </a:lnTo>
                  <a:lnTo>
                    <a:pt x="5051" y="9424"/>
                  </a:lnTo>
                  <a:lnTo>
                    <a:pt x="4895" y="9633"/>
                  </a:lnTo>
                  <a:lnTo>
                    <a:pt x="4738" y="9893"/>
                  </a:lnTo>
                  <a:lnTo>
                    <a:pt x="4582" y="10231"/>
                  </a:lnTo>
                  <a:lnTo>
                    <a:pt x="4504" y="10440"/>
                  </a:lnTo>
                  <a:lnTo>
                    <a:pt x="4452" y="10674"/>
                  </a:lnTo>
                  <a:lnTo>
                    <a:pt x="4400" y="10934"/>
                  </a:lnTo>
                  <a:lnTo>
                    <a:pt x="4374" y="11143"/>
                  </a:lnTo>
                  <a:lnTo>
                    <a:pt x="4374" y="11507"/>
                  </a:lnTo>
                  <a:lnTo>
                    <a:pt x="4426" y="11820"/>
                  </a:lnTo>
                  <a:lnTo>
                    <a:pt x="4504" y="12080"/>
                  </a:lnTo>
                  <a:lnTo>
                    <a:pt x="4556" y="12340"/>
                  </a:lnTo>
                  <a:lnTo>
                    <a:pt x="4582" y="12601"/>
                  </a:lnTo>
                  <a:lnTo>
                    <a:pt x="4582" y="12887"/>
                  </a:lnTo>
                  <a:lnTo>
                    <a:pt x="4530" y="13277"/>
                  </a:lnTo>
                  <a:lnTo>
                    <a:pt x="4426" y="13642"/>
                  </a:lnTo>
                  <a:lnTo>
                    <a:pt x="4322" y="13902"/>
                  </a:lnTo>
                  <a:lnTo>
                    <a:pt x="4166" y="14137"/>
                  </a:lnTo>
                  <a:lnTo>
                    <a:pt x="4009" y="14345"/>
                  </a:lnTo>
                  <a:lnTo>
                    <a:pt x="3879" y="14527"/>
                  </a:lnTo>
                  <a:lnTo>
                    <a:pt x="3723" y="14735"/>
                  </a:lnTo>
                  <a:lnTo>
                    <a:pt x="3593" y="15022"/>
                  </a:lnTo>
                  <a:lnTo>
                    <a:pt x="3463" y="15360"/>
                  </a:lnTo>
                  <a:lnTo>
                    <a:pt x="3254" y="15308"/>
                  </a:lnTo>
                  <a:lnTo>
                    <a:pt x="2057" y="15074"/>
                  </a:lnTo>
                  <a:lnTo>
                    <a:pt x="2161" y="14787"/>
                  </a:lnTo>
                  <a:lnTo>
                    <a:pt x="2265" y="14579"/>
                  </a:lnTo>
                  <a:lnTo>
                    <a:pt x="2395" y="14397"/>
                  </a:lnTo>
                  <a:lnTo>
                    <a:pt x="2525" y="14241"/>
                  </a:lnTo>
                  <a:lnTo>
                    <a:pt x="2682" y="14006"/>
                  </a:lnTo>
                  <a:lnTo>
                    <a:pt x="2864" y="13746"/>
                  </a:lnTo>
                  <a:lnTo>
                    <a:pt x="2994" y="13408"/>
                  </a:lnTo>
                  <a:lnTo>
                    <a:pt x="3072" y="13199"/>
                  </a:lnTo>
                  <a:lnTo>
                    <a:pt x="3124" y="12965"/>
                  </a:lnTo>
                  <a:lnTo>
                    <a:pt x="3176" y="12731"/>
                  </a:lnTo>
                  <a:lnTo>
                    <a:pt x="3202" y="12522"/>
                  </a:lnTo>
                  <a:lnTo>
                    <a:pt x="3202" y="12158"/>
                  </a:lnTo>
                  <a:lnTo>
                    <a:pt x="3150" y="11846"/>
                  </a:lnTo>
                  <a:lnTo>
                    <a:pt x="3098" y="11559"/>
                  </a:lnTo>
                  <a:lnTo>
                    <a:pt x="3020" y="11325"/>
                  </a:lnTo>
                  <a:lnTo>
                    <a:pt x="2994" y="11065"/>
                  </a:lnTo>
                  <a:lnTo>
                    <a:pt x="2994" y="10752"/>
                  </a:lnTo>
                  <a:lnTo>
                    <a:pt x="3046" y="10388"/>
                  </a:lnTo>
                  <a:lnTo>
                    <a:pt x="3150" y="10023"/>
                  </a:lnTo>
                  <a:lnTo>
                    <a:pt x="3280" y="9737"/>
                  </a:lnTo>
                  <a:lnTo>
                    <a:pt x="3411" y="9529"/>
                  </a:lnTo>
                  <a:lnTo>
                    <a:pt x="3567" y="9320"/>
                  </a:lnTo>
                  <a:lnTo>
                    <a:pt x="3723" y="9112"/>
                  </a:lnTo>
                  <a:lnTo>
                    <a:pt x="3905" y="8826"/>
                  </a:lnTo>
                  <a:lnTo>
                    <a:pt x="4035" y="8487"/>
                  </a:lnTo>
                  <a:lnTo>
                    <a:pt x="4113" y="8305"/>
                  </a:lnTo>
                  <a:lnTo>
                    <a:pt x="4166" y="8045"/>
                  </a:lnTo>
                  <a:lnTo>
                    <a:pt x="4218" y="7810"/>
                  </a:lnTo>
                  <a:lnTo>
                    <a:pt x="4244" y="7602"/>
                  </a:lnTo>
                  <a:lnTo>
                    <a:pt x="4244" y="7238"/>
                  </a:lnTo>
                  <a:lnTo>
                    <a:pt x="4192" y="6925"/>
                  </a:lnTo>
                  <a:lnTo>
                    <a:pt x="4140" y="6665"/>
                  </a:lnTo>
                  <a:lnTo>
                    <a:pt x="4061" y="6404"/>
                  </a:lnTo>
                  <a:lnTo>
                    <a:pt x="4035" y="6144"/>
                  </a:lnTo>
                  <a:lnTo>
                    <a:pt x="4035" y="5858"/>
                  </a:lnTo>
                  <a:lnTo>
                    <a:pt x="4087" y="5467"/>
                  </a:lnTo>
                  <a:lnTo>
                    <a:pt x="4192" y="5103"/>
                  </a:lnTo>
                  <a:lnTo>
                    <a:pt x="4322" y="4842"/>
                  </a:lnTo>
                  <a:lnTo>
                    <a:pt x="4452" y="4608"/>
                  </a:lnTo>
                  <a:lnTo>
                    <a:pt x="4608" y="4400"/>
                  </a:lnTo>
                  <a:lnTo>
                    <a:pt x="4764" y="4192"/>
                  </a:lnTo>
                  <a:lnTo>
                    <a:pt x="4947" y="3931"/>
                  </a:lnTo>
                  <a:lnTo>
                    <a:pt x="5077" y="3593"/>
                  </a:lnTo>
                  <a:lnTo>
                    <a:pt x="5155" y="3385"/>
                  </a:lnTo>
                  <a:lnTo>
                    <a:pt x="5207" y="3150"/>
                  </a:lnTo>
                  <a:lnTo>
                    <a:pt x="5259" y="2916"/>
                  </a:lnTo>
                  <a:lnTo>
                    <a:pt x="5285" y="2682"/>
                  </a:lnTo>
                  <a:lnTo>
                    <a:pt x="5285" y="2317"/>
                  </a:lnTo>
                  <a:lnTo>
                    <a:pt x="5233" y="2005"/>
                  </a:lnTo>
                  <a:lnTo>
                    <a:pt x="5181" y="1744"/>
                  </a:lnTo>
                  <a:lnTo>
                    <a:pt x="5129" y="1536"/>
                  </a:lnTo>
                  <a:lnTo>
                    <a:pt x="5077" y="1328"/>
                  </a:lnTo>
                  <a:lnTo>
                    <a:pt x="5077" y="1068"/>
                  </a:lnTo>
                  <a:lnTo>
                    <a:pt x="5077" y="807"/>
                  </a:lnTo>
                  <a:close/>
                  <a:moveTo>
                    <a:pt x="3645" y="0"/>
                  </a:moveTo>
                  <a:lnTo>
                    <a:pt x="3489" y="26"/>
                  </a:lnTo>
                  <a:lnTo>
                    <a:pt x="3332" y="78"/>
                  </a:lnTo>
                  <a:lnTo>
                    <a:pt x="3202" y="182"/>
                  </a:lnTo>
                  <a:lnTo>
                    <a:pt x="3072" y="287"/>
                  </a:lnTo>
                  <a:lnTo>
                    <a:pt x="2994" y="443"/>
                  </a:lnTo>
                  <a:lnTo>
                    <a:pt x="2942" y="599"/>
                  </a:lnTo>
                  <a:lnTo>
                    <a:pt x="2916" y="755"/>
                  </a:lnTo>
                  <a:lnTo>
                    <a:pt x="2942" y="963"/>
                  </a:lnTo>
                  <a:lnTo>
                    <a:pt x="2968" y="1172"/>
                  </a:lnTo>
                  <a:lnTo>
                    <a:pt x="3046" y="1510"/>
                  </a:lnTo>
                  <a:lnTo>
                    <a:pt x="3098" y="1744"/>
                  </a:lnTo>
                  <a:lnTo>
                    <a:pt x="3124" y="2005"/>
                  </a:lnTo>
                  <a:lnTo>
                    <a:pt x="3124" y="2317"/>
                  </a:lnTo>
                  <a:lnTo>
                    <a:pt x="3072" y="2682"/>
                  </a:lnTo>
                  <a:lnTo>
                    <a:pt x="2968" y="3046"/>
                  </a:lnTo>
                  <a:lnTo>
                    <a:pt x="2864" y="3332"/>
                  </a:lnTo>
                  <a:lnTo>
                    <a:pt x="2708" y="3541"/>
                  </a:lnTo>
                  <a:lnTo>
                    <a:pt x="2551" y="3749"/>
                  </a:lnTo>
                  <a:lnTo>
                    <a:pt x="2395" y="3983"/>
                  </a:lnTo>
                  <a:lnTo>
                    <a:pt x="2239" y="4244"/>
                  </a:lnTo>
                  <a:lnTo>
                    <a:pt x="2083" y="4582"/>
                  </a:lnTo>
                  <a:lnTo>
                    <a:pt x="2005" y="4790"/>
                  </a:lnTo>
                  <a:lnTo>
                    <a:pt x="1953" y="5025"/>
                  </a:lnTo>
                  <a:lnTo>
                    <a:pt x="1901" y="5259"/>
                  </a:lnTo>
                  <a:lnTo>
                    <a:pt x="1875" y="5467"/>
                  </a:lnTo>
                  <a:lnTo>
                    <a:pt x="1901" y="5858"/>
                  </a:lnTo>
                  <a:lnTo>
                    <a:pt x="1927" y="6144"/>
                  </a:lnTo>
                  <a:lnTo>
                    <a:pt x="2005" y="6431"/>
                  </a:lnTo>
                  <a:lnTo>
                    <a:pt x="2057" y="6665"/>
                  </a:lnTo>
                  <a:lnTo>
                    <a:pt x="2083" y="6925"/>
                  </a:lnTo>
                  <a:lnTo>
                    <a:pt x="2083" y="7238"/>
                  </a:lnTo>
                  <a:lnTo>
                    <a:pt x="2031" y="7602"/>
                  </a:lnTo>
                  <a:lnTo>
                    <a:pt x="1927" y="7967"/>
                  </a:lnTo>
                  <a:lnTo>
                    <a:pt x="1822" y="8253"/>
                  </a:lnTo>
                  <a:lnTo>
                    <a:pt x="1666" y="8461"/>
                  </a:lnTo>
                  <a:lnTo>
                    <a:pt x="1510" y="8669"/>
                  </a:lnTo>
                  <a:lnTo>
                    <a:pt x="1354" y="8878"/>
                  </a:lnTo>
                  <a:lnTo>
                    <a:pt x="1198" y="9164"/>
                  </a:lnTo>
                  <a:lnTo>
                    <a:pt x="1041" y="9503"/>
                  </a:lnTo>
                  <a:lnTo>
                    <a:pt x="963" y="9711"/>
                  </a:lnTo>
                  <a:lnTo>
                    <a:pt x="911" y="9945"/>
                  </a:lnTo>
                  <a:lnTo>
                    <a:pt x="859" y="10179"/>
                  </a:lnTo>
                  <a:lnTo>
                    <a:pt x="833" y="10388"/>
                  </a:lnTo>
                  <a:lnTo>
                    <a:pt x="859" y="10752"/>
                  </a:lnTo>
                  <a:lnTo>
                    <a:pt x="885" y="11065"/>
                  </a:lnTo>
                  <a:lnTo>
                    <a:pt x="963" y="11351"/>
                  </a:lnTo>
                  <a:lnTo>
                    <a:pt x="1015" y="11585"/>
                  </a:lnTo>
                  <a:lnTo>
                    <a:pt x="1041" y="11846"/>
                  </a:lnTo>
                  <a:lnTo>
                    <a:pt x="1041" y="12158"/>
                  </a:lnTo>
                  <a:lnTo>
                    <a:pt x="989" y="12522"/>
                  </a:lnTo>
                  <a:lnTo>
                    <a:pt x="885" y="12887"/>
                  </a:lnTo>
                  <a:lnTo>
                    <a:pt x="781" y="13147"/>
                  </a:lnTo>
                  <a:lnTo>
                    <a:pt x="625" y="13382"/>
                  </a:lnTo>
                  <a:lnTo>
                    <a:pt x="469" y="13590"/>
                  </a:lnTo>
                  <a:lnTo>
                    <a:pt x="260" y="13876"/>
                  </a:lnTo>
                  <a:lnTo>
                    <a:pt x="156" y="14032"/>
                  </a:lnTo>
                  <a:lnTo>
                    <a:pt x="78" y="14215"/>
                  </a:lnTo>
                  <a:lnTo>
                    <a:pt x="26" y="14371"/>
                  </a:lnTo>
                  <a:lnTo>
                    <a:pt x="0" y="14553"/>
                  </a:lnTo>
                  <a:lnTo>
                    <a:pt x="26" y="14709"/>
                  </a:lnTo>
                  <a:lnTo>
                    <a:pt x="78" y="14865"/>
                  </a:lnTo>
                  <a:lnTo>
                    <a:pt x="182" y="14996"/>
                  </a:lnTo>
                  <a:lnTo>
                    <a:pt x="286" y="15126"/>
                  </a:lnTo>
                  <a:lnTo>
                    <a:pt x="443" y="15204"/>
                  </a:lnTo>
                  <a:lnTo>
                    <a:pt x="599" y="15256"/>
                  </a:lnTo>
                  <a:lnTo>
                    <a:pt x="4790" y="16141"/>
                  </a:lnTo>
                  <a:lnTo>
                    <a:pt x="4947" y="16167"/>
                  </a:lnTo>
                  <a:lnTo>
                    <a:pt x="5103" y="16141"/>
                  </a:lnTo>
                  <a:lnTo>
                    <a:pt x="5259" y="16089"/>
                  </a:lnTo>
                  <a:lnTo>
                    <a:pt x="5389" y="16011"/>
                  </a:lnTo>
                  <a:lnTo>
                    <a:pt x="5519" y="15907"/>
                  </a:lnTo>
                  <a:lnTo>
                    <a:pt x="5676" y="16063"/>
                  </a:lnTo>
                  <a:lnTo>
                    <a:pt x="5806" y="16167"/>
                  </a:lnTo>
                  <a:lnTo>
                    <a:pt x="5936" y="16245"/>
                  </a:lnTo>
                  <a:lnTo>
                    <a:pt x="6066" y="16271"/>
                  </a:lnTo>
                  <a:lnTo>
                    <a:pt x="6222" y="16297"/>
                  </a:lnTo>
                  <a:lnTo>
                    <a:pt x="6326" y="16297"/>
                  </a:lnTo>
                  <a:lnTo>
                    <a:pt x="6431" y="16271"/>
                  </a:lnTo>
                  <a:lnTo>
                    <a:pt x="6561" y="16219"/>
                  </a:lnTo>
                  <a:lnTo>
                    <a:pt x="6665" y="16141"/>
                  </a:lnTo>
                  <a:lnTo>
                    <a:pt x="6847" y="16037"/>
                  </a:lnTo>
                  <a:lnTo>
                    <a:pt x="7029" y="15933"/>
                  </a:lnTo>
                  <a:lnTo>
                    <a:pt x="7368" y="15803"/>
                  </a:lnTo>
                  <a:lnTo>
                    <a:pt x="7628" y="15699"/>
                  </a:lnTo>
                  <a:lnTo>
                    <a:pt x="7914" y="15568"/>
                  </a:lnTo>
                  <a:lnTo>
                    <a:pt x="8227" y="15386"/>
                  </a:lnTo>
                  <a:lnTo>
                    <a:pt x="8409" y="15256"/>
                  </a:lnTo>
                  <a:lnTo>
                    <a:pt x="8591" y="15074"/>
                  </a:lnTo>
                  <a:lnTo>
                    <a:pt x="8852" y="14787"/>
                  </a:lnTo>
                  <a:lnTo>
                    <a:pt x="8904" y="14709"/>
                  </a:lnTo>
                  <a:lnTo>
                    <a:pt x="8904" y="14605"/>
                  </a:lnTo>
                  <a:lnTo>
                    <a:pt x="8878" y="14501"/>
                  </a:lnTo>
                  <a:lnTo>
                    <a:pt x="8800" y="14449"/>
                  </a:lnTo>
                  <a:lnTo>
                    <a:pt x="8722" y="14397"/>
                  </a:lnTo>
                  <a:lnTo>
                    <a:pt x="8617" y="14371"/>
                  </a:lnTo>
                  <a:lnTo>
                    <a:pt x="8539" y="14423"/>
                  </a:lnTo>
                  <a:lnTo>
                    <a:pt x="8461" y="14475"/>
                  </a:lnTo>
                  <a:lnTo>
                    <a:pt x="8227" y="14735"/>
                  </a:lnTo>
                  <a:lnTo>
                    <a:pt x="7940" y="14970"/>
                  </a:lnTo>
                  <a:lnTo>
                    <a:pt x="7706" y="15126"/>
                  </a:lnTo>
                  <a:lnTo>
                    <a:pt x="7446" y="15256"/>
                  </a:lnTo>
                  <a:lnTo>
                    <a:pt x="7212" y="15334"/>
                  </a:lnTo>
                  <a:lnTo>
                    <a:pt x="6821" y="15490"/>
                  </a:lnTo>
                  <a:lnTo>
                    <a:pt x="6587" y="15594"/>
                  </a:lnTo>
                  <a:lnTo>
                    <a:pt x="6352" y="15751"/>
                  </a:lnTo>
                  <a:lnTo>
                    <a:pt x="6274" y="15803"/>
                  </a:lnTo>
                  <a:lnTo>
                    <a:pt x="6196" y="15803"/>
                  </a:lnTo>
                  <a:lnTo>
                    <a:pt x="6118" y="15777"/>
                  </a:lnTo>
                  <a:lnTo>
                    <a:pt x="6040" y="15725"/>
                  </a:lnTo>
                  <a:lnTo>
                    <a:pt x="5754" y="15438"/>
                  </a:lnTo>
                  <a:lnTo>
                    <a:pt x="5910" y="15204"/>
                  </a:lnTo>
                  <a:lnTo>
                    <a:pt x="6066" y="14996"/>
                  </a:lnTo>
                  <a:lnTo>
                    <a:pt x="6222" y="14787"/>
                  </a:lnTo>
                  <a:lnTo>
                    <a:pt x="6378" y="14527"/>
                  </a:lnTo>
                  <a:lnTo>
                    <a:pt x="6587" y="14449"/>
                  </a:lnTo>
                  <a:lnTo>
                    <a:pt x="6847" y="14319"/>
                  </a:lnTo>
                  <a:lnTo>
                    <a:pt x="7107" y="14137"/>
                  </a:lnTo>
                  <a:lnTo>
                    <a:pt x="7394" y="13876"/>
                  </a:lnTo>
                  <a:lnTo>
                    <a:pt x="7576" y="13694"/>
                  </a:lnTo>
                  <a:lnTo>
                    <a:pt x="7706" y="13538"/>
                  </a:lnTo>
                  <a:lnTo>
                    <a:pt x="7914" y="13225"/>
                  </a:lnTo>
                  <a:lnTo>
                    <a:pt x="8045" y="12939"/>
                  </a:lnTo>
                  <a:lnTo>
                    <a:pt x="8149" y="12679"/>
                  </a:lnTo>
                  <a:lnTo>
                    <a:pt x="8227" y="12444"/>
                  </a:lnTo>
                  <a:lnTo>
                    <a:pt x="8331" y="12210"/>
                  </a:lnTo>
                  <a:lnTo>
                    <a:pt x="8513" y="11950"/>
                  </a:lnTo>
                  <a:lnTo>
                    <a:pt x="8748" y="11689"/>
                  </a:lnTo>
                  <a:lnTo>
                    <a:pt x="9034" y="11429"/>
                  </a:lnTo>
                  <a:lnTo>
                    <a:pt x="9294" y="11273"/>
                  </a:lnTo>
                  <a:lnTo>
                    <a:pt x="9529" y="11169"/>
                  </a:lnTo>
                  <a:lnTo>
                    <a:pt x="9763" y="11065"/>
                  </a:lnTo>
                  <a:lnTo>
                    <a:pt x="10023" y="10986"/>
                  </a:lnTo>
                  <a:lnTo>
                    <a:pt x="10310" y="10856"/>
                  </a:lnTo>
                  <a:lnTo>
                    <a:pt x="10622" y="10648"/>
                  </a:lnTo>
                  <a:lnTo>
                    <a:pt x="10804" y="10518"/>
                  </a:lnTo>
                  <a:lnTo>
                    <a:pt x="10986" y="10362"/>
                  </a:lnTo>
                  <a:lnTo>
                    <a:pt x="11143" y="10179"/>
                  </a:lnTo>
                  <a:lnTo>
                    <a:pt x="11273" y="10023"/>
                  </a:lnTo>
                  <a:lnTo>
                    <a:pt x="11481" y="9711"/>
                  </a:lnTo>
                  <a:lnTo>
                    <a:pt x="11611" y="9424"/>
                  </a:lnTo>
                  <a:lnTo>
                    <a:pt x="11715" y="9164"/>
                  </a:lnTo>
                  <a:lnTo>
                    <a:pt x="11794" y="8930"/>
                  </a:lnTo>
                  <a:lnTo>
                    <a:pt x="11924" y="8695"/>
                  </a:lnTo>
                  <a:lnTo>
                    <a:pt x="12080" y="8435"/>
                  </a:lnTo>
                  <a:lnTo>
                    <a:pt x="12340" y="8149"/>
                  </a:lnTo>
                  <a:lnTo>
                    <a:pt x="12627" y="7914"/>
                  </a:lnTo>
                  <a:lnTo>
                    <a:pt x="12861" y="7732"/>
                  </a:lnTo>
                  <a:lnTo>
                    <a:pt x="13121" y="7628"/>
                  </a:lnTo>
                  <a:lnTo>
                    <a:pt x="13356" y="7550"/>
                  </a:lnTo>
                  <a:lnTo>
                    <a:pt x="13616" y="7446"/>
                  </a:lnTo>
                  <a:lnTo>
                    <a:pt x="13902" y="7316"/>
                  </a:lnTo>
                  <a:lnTo>
                    <a:pt x="14215" y="7133"/>
                  </a:lnTo>
                  <a:lnTo>
                    <a:pt x="14371" y="7003"/>
                  </a:lnTo>
                  <a:lnTo>
                    <a:pt x="14553" y="6821"/>
                  </a:lnTo>
                  <a:lnTo>
                    <a:pt x="14709" y="6665"/>
                  </a:lnTo>
                  <a:lnTo>
                    <a:pt x="14866" y="6483"/>
                  </a:lnTo>
                  <a:lnTo>
                    <a:pt x="15074" y="6170"/>
                  </a:lnTo>
                  <a:lnTo>
                    <a:pt x="15204" y="5884"/>
                  </a:lnTo>
                  <a:lnTo>
                    <a:pt x="15282" y="5623"/>
                  </a:lnTo>
                  <a:lnTo>
                    <a:pt x="15360" y="5441"/>
                  </a:lnTo>
                  <a:lnTo>
                    <a:pt x="15464" y="5233"/>
                  </a:lnTo>
                  <a:lnTo>
                    <a:pt x="15568" y="5025"/>
                  </a:lnTo>
                  <a:lnTo>
                    <a:pt x="15751" y="4816"/>
                  </a:lnTo>
                  <a:lnTo>
                    <a:pt x="16428" y="5493"/>
                  </a:lnTo>
                  <a:lnTo>
                    <a:pt x="16480" y="5571"/>
                  </a:lnTo>
                  <a:lnTo>
                    <a:pt x="16480" y="5650"/>
                  </a:lnTo>
                  <a:lnTo>
                    <a:pt x="16480" y="5728"/>
                  </a:lnTo>
                  <a:lnTo>
                    <a:pt x="16454" y="5806"/>
                  </a:lnTo>
                  <a:lnTo>
                    <a:pt x="16271" y="6040"/>
                  </a:lnTo>
                  <a:lnTo>
                    <a:pt x="16167" y="6274"/>
                  </a:lnTo>
                  <a:lnTo>
                    <a:pt x="16011" y="6665"/>
                  </a:lnTo>
                  <a:lnTo>
                    <a:pt x="15907" y="6899"/>
                  </a:lnTo>
                  <a:lnTo>
                    <a:pt x="15803" y="7133"/>
                  </a:lnTo>
                  <a:lnTo>
                    <a:pt x="15647" y="7394"/>
                  </a:lnTo>
                  <a:lnTo>
                    <a:pt x="15386" y="7680"/>
                  </a:lnTo>
                  <a:lnTo>
                    <a:pt x="15100" y="7914"/>
                  </a:lnTo>
                  <a:lnTo>
                    <a:pt x="14840" y="8097"/>
                  </a:lnTo>
                  <a:lnTo>
                    <a:pt x="14605" y="8201"/>
                  </a:lnTo>
                  <a:lnTo>
                    <a:pt x="14371" y="8279"/>
                  </a:lnTo>
                  <a:lnTo>
                    <a:pt x="14111" y="8383"/>
                  </a:lnTo>
                  <a:lnTo>
                    <a:pt x="13824" y="8513"/>
                  </a:lnTo>
                  <a:lnTo>
                    <a:pt x="13512" y="8695"/>
                  </a:lnTo>
                  <a:lnTo>
                    <a:pt x="13356" y="8826"/>
                  </a:lnTo>
                  <a:lnTo>
                    <a:pt x="13173" y="9008"/>
                  </a:lnTo>
                  <a:lnTo>
                    <a:pt x="12991" y="9164"/>
                  </a:lnTo>
                  <a:lnTo>
                    <a:pt x="12861" y="9346"/>
                  </a:lnTo>
                  <a:lnTo>
                    <a:pt x="12653" y="9659"/>
                  </a:lnTo>
                  <a:lnTo>
                    <a:pt x="12522" y="9945"/>
                  </a:lnTo>
                  <a:lnTo>
                    <a:pt x="12418" y="10205"/>
                  </a:lnTo>
                  <a:lnTo>
                    <a:pt x="12340" y="10440"/>
                  </a:lnTo>
                  <a:lnTo>
                    <a:pt x="12236" y="10674"/>
                  </a:lnTo>
                  <a:lnTo>
                    <a:pt x="12054" y="10908"/>
                  </a:lnTo>
                  <a:lnTo>
                    <a:pt x="11820" y="11195"/>
                  </a:lnTo>
                  <a:lnTo>
                    <a:pt x="11533" y="11455"/>
                  </a:lnTo>
                  <a:lnTo>
                    <a:pt x="11273" y="11611"/>
                  </a:lnTo>
                  <a:lnTo>
                    <a:pt x="11039" y="11715"/>
                  </a:lnTo>
                  <a:lnTo>
                    <a:pt x="10804" y="11793"/>
                  </a:lnTo>
                  <a:lnTo>
                    <a:pt x="10544" y="11898"/>
                  </a:lnTo>
                  <a:lnTo>
                    <a:pt x="10258" y="12028"/>
                  </a:lnTo>
                  <a:lnTo>
                    <a:pt x="9945" y="12236"/>
                  </a:lnTo>
                  <a:lnTo>
                    <a:pt x="9763" y="12366"/>
                  </a:lnTo>
                  <a:lnTo>
                    <a:pt x="9581" y="12522"/>
                  </a:lnTo>
                  <a:lnTo>
                    <a:pt x="9346" y="12809"/>
                  </a:lnTo>
                  <a:lnTo>
                    <a:pt x="9164" y="13069"/>
                  </a:lnTo>
                  <a:lnTo>
                    <a:pt x="9034" y="13277"/>
                  </a:lnTo>
                  <a:lnTo>
                    <a:pt x="8930" y="13486"/>
                  </a:lnTo>
                  <a:lnTo>
                    <a:pt x="8930" y="13590"/>
                  </a:lnTo>
                  <a:lnTo>
                    <a:pt x="8930" y="13668"/>
                  </a:lnTo>
                  <a:lnTo>
                    <a:pt x="8982" y="13746"/>
                  </a:lnTo>
                  <a:lnTo>
                    <a:pt x="9086" y="13824"/>
                  </a:lnTo>
                  <a:lnTo>
                    <a:pt x="9164" y="13824"/>
                  </a:lnTo>
                  <a:lnTo>
                    <a:pt x="9268" y="13798"/>
                  </a:lnTo>
                  <a:lnTo>
                    <a:pt x="9346" y="13746"/>
                  </a:lnTo>
                  <a:lnTo>
                    <a:pt x="9398" y="13668"/>
                  </a:lnTo>
                  <a:lnTo>
                    <a:pt x="9476" y="13512"/>
                  </a:lnTo>
                  <a:lnTo>
                    <a:pt x="9581" y="13303"/>
                  </a:lnTo>
                  <a:lnTo>
                    <a:pt x="9737" y="13121"/>
                  </a:lnTo>
                  <a:lnTo>
                    <a:pt x="9945" y="12887"/>
                  </a:lnTo>
                  <a:lnTo>
                    <a:pt x="10231" y="12627"/>
                  </a:lnTo>
                  <a:lnTo>
                    <a:pt x="10466" y="12470"/>
                  </a:lnTo>
                  <a:lnTo>
                    <a:pt x="10726" y="12366"/>
                  </a:lnTo>
                  <a:lnTo>
                    <a:pt x="10960" y="12288"/>
                  </a:lnTo>
                  <a:lnTo>
                    <a:pt x="11221" y="12184"/>
                  </a:lnTo>
                  <a:lnTo>
                    <a:pt x="11507" y="12054"/>
                  </a:lnTo>
                  <a:lnTo>
                    <a:pt x="11820" y="11846"/>
                  </a:lnTo>
                  <a:lnTo>
                    <a:pt x="11976" y="11715"/>
                  </a:lnTo>
                  <a:lnTo>
                    <a:pt x="12158" y="11559"/>
                  </a:lnTo>
                  <a:lnTo>
                    <a:pt x="12314" y="11377"/>
                  </a:lnTo>
                  <a:lnTo>
                    <a:pt x="12470" y="11221"/>
                  </a:lnTo>
                  <a:lnTo>
                    <a:pt x="12679" y="10908"/>
                  </a:lnTo>
                  <a:lnTo>
                    <a:pt x="12809" y="10622"/>
                  </a:lnTo>
                  <a:lnTo>
                    <a:pt x="12887" y="10362"/>
                  </a:lnTo>
                  <a:lnTo>
                    <a:pt x="12991" y="10127"/>
                  </a:lnTo>
                  <a:lnTo>
                    <a:pt x="13095" y="9893"/>
                  </a:lnTo>
                  <a:lnTo>
                    <a:pt x="13277" y="9633"/>
                  </a:lnTo>
                  <a:lnTo>
                    <a:pt x="13512" y="9346"/>
                  </a:lnTo>
                  <a:lnTo>
                    <a:pt x="13798" y="9112"/>
                  </a:lnTo>
                  <a:lnTo>
                    <a:pt x="14058" y="8930"/>
                  </a:lnTo>
                  <a:lnTo>
                    <a:pt x="14293" y="8826"/>
                  </a:lnTo>
                  <a:lnTo>
                    <a:pt x="14527" y="8748"/>
                  </a:lnTo>
                  <a:lnTo>
                    <a:pt x="14787" y="8669"/>
                  </a:lnTo>
                  <a:lnTo>
                    <a:pt x="15074" y="8539"/>
                  </a:lnTo>
                  <a:lnTo>
                    <a:pt x="15386" y="8331"/>
                  </a:lnTo>
                  <a:lnTo>
                    <a:pt x="15568" y="8201"/>
                  </a:lnTo>
                  <a:lnTo>
                    <a:pt x="15751" y="8019"/>
                  </a:lnTo>
                  <a:lnTo>
                    <a:pt x="15907" y="7862"/>
                  </a:lnTo>
                  <a:lnTo>
                    <a:pt x="16037" y="7680"/>
                  </a:lnTo>
                  <a:lnTo>
                    <a:pt x="16245" y="7368"/>
                  </a:lnTo>
                  <a:lnTo>
                    <a:pt x="16376" y="7081"/>
                  </a:lnTo>
                  <a:lnTo>
                    <a:pt x="16480" y="6821"/>
                  </a:lnTo>
                  <a:lnTo>
                    <a:pt x="16610" y="6483"/>
                  </a:lnTo>
                  <a:lnTo>
                    <a:pt x="16714" y="6300"/>
                  </a:lnTo>
                  <a:lnTo>
                    <a:pt x="16844" y="6118"/>
                  </a:lnTo>
                  <a:lnTo>
                    <a:pt x="16896" y="6014"/>
                  </a:lnTo>
                  <a:lnTo>
                    <a:pt x="16948" y="5884"/>
                  </a:lnTo>
                  <a:lnTo>
                    <a:pt x="16974" y="5754"/>
                  </a:lnTo>
                  <a:lnTo>
                    <a:pt x="16974" y="5623"/>
                  </a:lnTo>
                  <a:lnTo>
                    <a:pt x="16974" y="5493"/>
                  </a:lnTo>
                  <a:lnTo>
                    <a:pt x="16922" y="5363"/>
                  </a:lnTo>
                  <a:lnTo>
                    <a:pt x="16870" y="5259"/>
                  </a:lnTo>
                  <a:lnTo>
                    <a:pt x="16766" y="5155"/>
                  </a:lnTo>
                  <a:lnTo>
                    <a:pt x="15907" y="4270"/>
                  </a:lnTo>
                  <a:lnTo>
                    <a:pt x="14553" y="2890"/>
                  </a:lnTo>
                  <a:lnTo>
                    <a:pt x="13746" y="2083"/>
                  </a:lnTo>
                  <a:lnTo>
                    <a:pt x="13616" y="1979"/>
                  </a:lnTo>
                  <a:lnTo>
                    <a:pt x="13486" y="1901"/>
                  </a:lnTo>
                  <a:lnTo>
                    <a:pt x="13330" y="1875"/>
                  </a:lnTo>
                  <a:lnTo>
                    <a:pt x="13147" y="1875"/>
                  </a:lnTo>
                  <a:lnTo>
                    <a:pt x="12991" y="1901"/>
                  </a:lnTo>
                  <a:lnTo>
                    <a:pt x="12835" y="1979"/>
                  </a:lnTo>
                  <a:lnTo>
                    <a:pt x="12705" y="2083"/>
                  </a:lnTo>
                  <a:lnTo>
                    <a:pt x="12601" y="2187"/>
                  </a:lnTo>
                  <a:lnTo>
                    <a:pt x="12496" y="2395"/>
                  </a:lnTo>
                  <a:lnTo>
                    <a:pt x="12418" y="2551"/>
                  </a:lnTo>
                  <a:lnTo>
                    <a:pt x="12288" y="2890"/>
                  </a:lnTo>
                  <a:lnTo>
                    <a:pt x="12184" y="3124"/>
                  </a:lnTo>
                  <a:lnTo>
                    <a:pt x="12080" y="3359"/>
                  </a:lnTo>
                  <a:lnTo>
                    <a:pt x="11924" y="3619"/>
                  </a:lnTo>
                  <a:lnTo>
                    <a:pt x="11663" y="3905"/>
                  </a:lnTo>
                  <a:lnTo>
                    <a:pt x="11377" y="4140"/>
                  </a:lnTo>
                  <a:lnTo>
                    <a:pt x="11117" y="4296"/>
                  </a:lnTo>
                  <a:lnTo>
                    <a:pt x="10882" y="4426"/>
                  </a:lnTo>
                  <a:lnTo>
                    <a:pt x="10648" y="4504"/>
                  </a:lnTo>
                  <a:lnTo>
                    <a:pt x="10388" y="4582"/>
                  </a:lnTo>
                  <a:lnTo>
                    <a:pt x="10101" y="4712"/>
                  </a:lnTo>
                  <a:lnTo>
                    <a:pt x="9789" y="4921"/>
                  </a:lnTo>
                  <a:lnTo>
                    <a:pt x="9633" y="5051"/>
                  </a:lnTo>
                  <a:lnTo>
                    <a:pt x="9450" y="5233"/>
                  </a:lnTo>
                  <a:lnTo>
                    <a:pt x="9268" y="5389"/>
                  </a:lnTo>
                  <a:lnTo>
                    <a:pt x="9138" y="5571"/>
                  </a:lnTo>
                  <a:lnTo>
                    <a:pt x="8930" y="5884"/>
                  </a:lnTo>
                  <a:lnTo>
                    <a:pt x="8800" y="6144"/>
                  </a:lnTo>
                  <a:lnTo>
                    <a:pt x="8695" y="6404"/>
                  </a:lnTo>
                  <a:lnTo>
                    <a:pt x="8617" y="6665"/>
                  </a:lnTo>
                  <a:lnTo>
                    <a:pt x="8513" y="6899"/>
                  </a:lnTo>
                  <a:lnTo>
                    <a:pt x="8331" y="7133"/>
                  </a:lnTo>
                  <a:lnTo>
                    <a:pt x="8097" y="7420"/>
                  </a:lnTo>
                  <a:lnTo>
                    <a:pt x="7914" y="7576"/>
                  </a:lnTo>
                  <a:lnTo>
                    <a:pt x="7732" y="7706"/>
                  </a:lnTo>
                  <a:lnTo>
                    <a:pt x="7654" y="7394"/>
                  </a:lnTo>
                  <a:lnTo>
                    <a:pt x="7602" y="7055"/>
                  </a:lnTo>
                  <a:lnTo>
                    <a:pt x="7576" y="6873"/>
                  </a:lnTo>
                  <a:lnTo>
                    <a:pt x="7576" y="6691"/>
                  </a:lnTo>
                  <a:lnTo>
                    <a:pt x="7550" y="6587"/>
                  </a:lnTo>
                  <a:lnTo>
                    <a:pt x="7498" y="6509"/>
                  </a:lnTo>
                  <a:lnTo>
                    <a:pt x="7420" y="6457"/>
                  </a:lnTo>
                  <a:lnTo>
                    <a:pt x="7316" y="6431"/>
                  </a:lnTo>
                  <a:lnTo>
                    <a:pt x="7238" y="6431"/>
                  </a:lnTo>
                  <a:lnTo>
                    <a:pt x="7159" y="6483"/>
                  </a:lnTo>
                  <a:lnTo>
                    <a:pt x="7081" y="6561"/>
                  </a:lnTo>
                  <a:lnTo>
                    <a:pt x="7081" y="6665"/>
                  </a:lnTo>
                  <a:lnTo>
                    <a:pt x="7081" y="6925"/>
                  </a:lnTo>
                  <a:lnTo>
                    <a:pt x="7107" y="7133"/>
                  </a:lnTo>
                  <a:lnTo>
                    <a:pt x="7186" y="7524"/>
                  </a:lnTo>
                  <a:lnTo>
                    <a:pt x="7238" y="7758"/>
                  </a:lnTo>
                  <a:lnTo>
                    <a:pt x="7290" y="8019"/>
                  </a:lnTo>
                  <a:lnTo>
                    <a:pt x="7290" y="8331"/>
                  </a:lnTo>
                  <a:lnTo>
                    <a:pt x="7212" y="8695"/>
                  </a:lnTo>
                  <a:lnTo>
                    <a:pt x="7133" y="9060"/>
                  </a:lnTo>
                  <a:lnTo>
                    <a:pt x="7003" y="9346"/>
                  </a:lnTo>
                  <a:lnTo>
                    <a:pt x="6873" y="9555"/>
                  </a:lnTo>
                  <a:lnTo>
                    <a:pt x="6717" y="9763"/>
                  </a:lnTo>
                  <a:lnTo>
                    <a:pt x="6535" y="9997"/>
                  </a:lnTo>
                  <a:lnTo>
                    <a:pt x="6378" y="10257"/>
                  </a:lnTo>
                  <a:lnTo>
                    <a:pt x="6222" y="10596"/>
                  </a:lnTo>
                  <a:lnTo>
                    <a:pt x="6170" y="10804"/>
                  </a:lnTo>
                  <a:lnTo>
                    <a:pt x="6092" y="11039"/>
                  </a:lnTo>
                  <a:lnTo>
                    <a:pt x="6066" y="11273"/>
                  </a:lnTo>
                  <a:lnTo>
                    <a:pt x="6040" y="11481"/>
                  </a:lnTo>
                  <a:lnTo>
                    <a:pt x="6040" y="11872"/>
                  </a:lnTo>
                  <a:lnTo>
                    <a:pt x="6092" y="12158"/>
                  </a:lnTo>
                  <a:lnTo>
                    <a:pt x="6144" y="12444"/>
                  </a:lnTo>
                  <a:lnTo>
                    <a:pt x="6196" y="12679"/>
                  </a:lnTo>
                  <a:lnTo>
                    <a:pt x="6248" y="12939"/>
                  </a:lnTo>
                  <a:lnTo>
                    <a:pt x="6248" y="13251"/>
                  </a:lnTo>
                  <a:lnTo>
                    <a:pt x="6170" y="13616"/>
                  </a:lnTo>
                  <a:lnTo>
                    <a:pt x="6092" y="13980"/>
                  </a:lnTo>
                  <a:lnTo>
                    <a:pt x="5962" y="14267"/>
                  </a:lnTo>
                  <a:lnTo>
                    <a:pt x="5832" y="14475"/>
                  </a:lnTo>
                  <a:lnTo>
                    <a:pt x="5676" y="14683"/>
                  </a:lnTo>
                  <a:lnTo>
                    <a:pt x="5415" y="15022"/>
                  </a:lnTo>
                  <a:lnTo>
                    <a:pt x="5285" y="15256"/>
                  </a:lnTo>
                  <a:lnTo>
                    <a:pt x="5181" y="15516"/>
                  </a:lnTo>
                  <a:lnTo>
                    <a:pt x="5129" y="15594"/>
                  </a:lnTo>
                  <a:lnTo>
                    <a:pt x="5077" y="15647"/>
                  </a:lnTo>
                  <a:lnTo>
                    <a:pt x="4999" y="15673"/>
                  </a:lnTo>
                  <a:lnTo>
                    <a:pt x="4895" y="15673"/>
                  </a:lnTo>
                  <a:lnTo>
                    <a:pt x="3957" y="15464"/>
                  </a:lnTo>
                  <a:lnTo>
                    <a:pt x="4061" y="15204"/>
                  </a:lnTo>
                  <a:lnTo>
                    <a:pt x="4166" y="14996"/>
                  </a:lnTo>
                  <a:lnTo>
                    <a:pt x="4270" y="14813"/>
                  </a:lnTo>
                  <a:lnTo>
                    <a:pt x="4400" y="14631"/>
                  </a:lnTo>
                  <a:lnTo>
                    <a:pt x="4582" y="14423"/>
                  </a:lnTo>
                  <a:lnTo>
                    <a:pt x="4738" y="14163"/>
                  </a:lnTo>
                  <a:lnTo>
                    <a:pt x="4895" y="13824"/>
                  </a:lnTo>
                  <a:lnTo>
                    <a:pt x="4973" y="13616"/>
                  </a:lnTo>
                  <a:lnTo>
                    <a:pt x="5025" y="13382"/>
                  </a:lnTo>
                  <a:lnTo>
                    <a:pt x="5051" y="13147"/>
                  </a:lnTo>
                  <a:lnTo>
                    <a:pt x="5077" y="12913"/>
                  </a:lnTo>
                  <a:lnTo>
                    <a:pt x="5077" y="12548"/>
                  </a:lnTo>
                  <a:lnTo>
                    <a:pt x="5051" y="12236"/>
                  </a:lnTo>
                  <a:lnTo>
                    <a:pt x="4973" y="11976"/>
                  </a:lnTo>
                  <a:lnTo>
                    <a:pt x="4921" y="11715"/>
                  </a:lnTo>
                  <a:lnTo>
                    <a:pt x="4868" y="11455"/>
                  </a:lnTo>
                  <a:lnTo>
                    <a:pt x="4895" y="11169"/>
                  </a:lnTo>
                  <a:lnTo>
                    <a:pt x="4947" y="10778"/>
                  </a:lnTo>
                  <a:lnTo>
                    <a:pt x="5051" y="10414"/>
                  </a:lnTo>
                  <a:lnTo>
                    <a:pt x="5155" y="10153"/>
                  </a:lnTo>
                  <a:lnTo>
                    <a:pt x="5311" y="9919"/>
                  </a:lnTo>
                  <a:lnTo>
                    <a:pt x="5441" y="9737"/>
                  </a:lnTo>
                  <a:lnTo>
                    <a:pt x="5623" y="9503"/>
                  </a:lnTo>
                  <a:lnTo>
                    <a:pt x="5780" y="9242"/>
                  </a:lnTo>
                  <a:lnTo>
                    <a:pt x="5936" y="8904"/>
                  </a:lnTo>
                  <a:lnTo>
                    <a:pt x="6014" y="8695"/>
                  </a:lnTo>
                  <a:lnTo>
                    <a:pt x="6066" y="8461"/>
                  </a:lnTo>
                  <a:lnTo>
                    <a:pt x="6092" y="8227"/>
                  </a:lnTo>
                  <a:lnTo>
                    <a:pt x="6118" y="7993"/>
                  </a:lnTo>
                  <a:lnTo>
                    <a:pt x="6118" y="7628"/>
                  </a:lnTo>
                  <a:lnTo>
                    <a:pt x="6092" y="7316"/>
                  </a:lnTo>
                  <a:lnTo>
                    <a:pt x="6014" y="7055"/>
                  </a:lnTo>
                  <a:lnTo>
                    <a:pt x="5962" y="6795"/>
                  </a:lnTo>
                  <a:lnTo>
                    <a:pt x="5910" y="6535"/>
                  </a:lnTo>
                  <a:lnTo>
                    <a:pt x="5936" y="6248"/>
                  </a:lnTo>
                  <a:lnTo>
                    <a:pt x="5988" y="5884"/>
                  </a:lnTo>
                  <a:lnTo>
                    <a:pt x="6092" y="5519"/>
                  </a:lnTo>
                  <a:lnTo>
                    <a:pt x="6196" y="5233"/>
                  </a:lnTo>
                  <a:lnTo>
                    <a:pt x="6352" y="5025"/>
                  </a:lnTo>
                  <a:lnTo>
                    <a:pt x="6483" y="4816"/>
                  </a:lnTo>
                  <a:lnTo>
                    <a:pt x="6665" y="4582"/>
                  </a:lnTo>
                  <a:lnTo>
                    <a:pt x="6821" y="4322"/>
                  </a:lnTo>
                  <a:lnTo>
                    <a:pt x="6977" y="3983"/>
                  </a:lnTo>
                  <a:lnTo>
                    <a:pt x="7055" y="3775"/>
                  </a:lnTo>
                  <a:lnTo>
                    <a:pt x="7107" y="3541"/>
                  </a:lnTo>
                  <a:lnTo>
                    <a:pt x="7133" y="3306"/>
                  </a:lnTo>
                  <a:lnTo>
                    <a:pt x="7159" y="3098"/>
                  </a:lnTo>
                  <a:lnTo>
                    <a:pt x="7159" y="2708"/>
                  </a:lnTo>
                  <a:lnTo>
                    <a:pt x="7133" y="2395"/>
                  </a:lnTo>
                  <a:lnTo>
                    <a:pt x="7055" y="2135"/>
                  </a:lnTo>
                  <a:lnTo>
                    <a:pt x="7003" y="1927"/>
                  </a:lnTo>
                  <a:lnTo>
                    <a:pt x="6977" y="1718"/>
                  </a:lnTo>
                  <a:lnTo>
                    <a:pt x="6951" y="1484"/>
                  </a:lnTo>
                  <a:lnTo>
                    <a:pt x="6977" y="1198"/>
                  </a:lnTo>
                  <a:lnTo>
                    <a:pt x="7914" y="1406"/>
                  </a:lnTo>
                  <a:lnTo>
                    <a:pt x="7993" y="1432"/>
                  </a:lnTo>
                  <a:lnTo>
                    <a:pt x="8071" y="1484"/>
                  </a:lnTo>
                  <a:lnTo>
                    <a:pt x="8097" y="1562"/>
                  </a:lnTo>
                  <a:lnTo>
                    <a:pt x="8123" y="1666"/>
                  </a:lnTo>
                  <a:lnTo>
                    <a:pt x="8123" y="1953"/>
                  </a:lnTo>
                  <a:lnTo>
                    <a:pt x="8149" y="2187"/>
                  </a:lnTo>
                  <a:lnTo>
                    <a:pt x="8227" y="2604"/>
                  </a:lnTo>
                  <a:lnTo>
                    <a:pt x="8279" y="2864"/>
                  </a:lnTo>
                  <a:lnTo>
                    <a:pt x="8331" y="3124"/>
                  </a:lnTo>
                  <a:lnTo>
                    <a:pt x="8331" y="3411"/>
                  </a:lnTo>
                  <a:lnTo>
                    <a:pt x="8253" y="3801"/>
                  </a:lnTo>
                  <a:lnTo>
                    <a:pt x="8175" y="4140"/>
                  </a:lnTo>
                  <a:lnTo>
                    <a:pt x="8045" y="4426"/>
                  </a:lnTo>
                  <a:lnTo>
                    <a:pt x="7914" y="4660"/>
                  </a:lnTo>
                  <a:lnTo>
                    <a:pt x="7758" y="4842"/>
                  </a:lnTo>
                  <a:lnTo>
                    <a:pt x="7550" y="5103"/>
                  </a:lnTo>
                  <a:lnTo>
                    <a:pt x="7368" y="5441"/>
                  </a:lnTo>
                  <a:lnTo>
                    <a:pt x="7342" y="5519"/>
                  </a:lnTo>
                  <a:lnTo>
                    <a:pt x="7368" y="5623"/>
                  </a:lnTo>
                  <a:lnTo>
                    <a:pt x="7394" y="5702"/>
                  </a:lnTo>
                  <a:lnTo>
                    <a:pt x="7472" y="5754"/>
                  </a:lnTo>
                  <a:lnTo>
                    <a:pt x="7576" y="5780"/>
                  </a:lnTo>
                  <a:lnTo>
                    <a:pt x="7680" y="5780"/>
                  </a:lnTo>
                  <a:lnTo>
                    <a:pt x="7758" y="5728"/>
                  </a:lnTo>
                  <a:lnTo>
                    <a:pt x="7810" y="5650"/>
                  </a:lnTo>
                  <a:lnTo>
                    <a:pt x="7967" y="5389"/>
                  </a:lnTo>
                  <a:lnTo>
                    <a:pt x="8149" y="5155"/>
                  </a:lnTo>
                  <a:lnTo>
                    <a:pt x="8305" y="4947"/>
                  </a:lnTo>
                  <a:lnTo>
                    <a:pt x="8487" y="4660"/>
                  </a:lnTo>
                  <a:lnTo>
                    <a:pt x="8617" y="4322"/>
                  </a:lnTo>
                  <a:lnTo>
                    <a:pt x="8695" y="4140"/>
                  </a:lnTo>
                  <a:lnTo>
                    <a:pt x="8748" y="3879"/>
                  </a:lnTo>
                  <a:lnTo>
                    <a:pt x="8800" y="3645"/>
                  </a:lnTo>
                  <a:lnTo>
                    <a:pt x="8826" y="3437"/>
                  </a:lnTo>
                  <a:lnTo>
                    <a:pt x="8826" y="3072"/>
                  </a:lnTo>
                  <a:lnTo>
                    <a:pt x="8774" y="2760"/>
                  </a:lnTo>
                  <a:lnTo>
                    <a:pt x="8695" y="2499"/>
                  </a:lnTo>
                  <a:lnTo>
                    <a:pt x="8617" y="2135"/>
                  </a:lnTo>
                  <a:lnTo>
                    <a:pt x="8617" y="1927"/>
                  </a:lnTo>
                  <a:lnTo>
                    <a:pt x="8617" y="1692"/>
                  </a:lnTo>
                  <a:lnTo>
                    <a:pt x="8617" y="1562"/>
                  </a:lnTo>
                  <a:lnTo>
                    <a:pt x="8591" y="1432"/>
                  </a:lnTo>
                  <a:lnTo>
                    <a:pt x="8539" y="1302"/>
                  </a:lnTo>
                  <a:lnTo>
                    <a:pt x="8461" y="1198"/>
                  </a:lnTo>
                  <a:lnTo>
                    <a:pt x="8383" y="1094"/>
                  </a:lnTo>
                  <a:lnTo>
                    <a:pt x="8279" y="1015"/>
                  </a:lnTo>
                  <a:lnTo>
                    <a:pt x="8149" y="963"/>
                  </a:lnTo>
                  <a:lnTo>
                    <a:pt x="8019" y="911"/>
                  </a:lnTo>
                  <a:lnTo>
                    <a:pt x="3827" y="26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17"/>
          <p:cNvGrpSpPr/>
          <p:nvPr/>
        </p:nvGrpSpPr>
        <p:grpSpPr>
          <a:xfrm>
            <a:off x="3695382" y="4043382"/>
            <a:ext cx="284793" cy="345781"/>
            <a:chOff x="3257275" y="3265500"/>
            <a:chExt cx="349525" cy="424375"/>
          </a:xfrm>
        </p:grpSpPr>
        <p:sp>
          <p:nvSpPr>
            <p:cNvPr id="814" name="Google Shape;814;p17"/>
            <p:cNvSpPr/>
            <p:nvPr/>
          </p:nvSpPr>
          <p:spPr>
            <a:xfrm>
              <a:off x="3283950" y="3272025"/>
              <a:ext cx="187475" cy="198525"/>
            </a:xfrm>
            <a:custGeom>
              <a:rect b="b" l="l" r="r" t="t"/>
              <a:pathLst>
                <a:path extrusionOk="0" h="7941" w="7499">
                  <a:moveTo>
                    <a:pt x="3021" y="0"/>
                  </a:moveTo>
                  <a:lnTo>
                    <a:pt x="2838" y="52"/>
                  </a:lnTo>
                  <a:lnTo>
                    <a:pt x="2682" y="104"/>
                  </a:lnTo>
                  <a:lnTo>
                    <a:pt x="2552" y="156"/>
                  </a:lnTo>
                  <a:lnTo>
                    <a:pt x="2396" y="234"/>
                  </a:lnTo>
                  <a:lnTo>
                    <a:pt x="2161" y="417"/>
                  </a:lnTo>
                  <a:lnTo>
                    <a:pt x="1953" y="651"/>
                  </a:lnTo>
                  <a:lnTo>
                    <a:pt x="1797" y="937"/>
                  </a:lnTo>
                  <a:lnTo>
                    <a:pt x="1693" y="1224"/>
                  </a:lnTo>
                  <a:lnTo>
                    <a:pt x="1667" y="1380"/>
                  </a:lnTo>
                  <a:lnTo>
                    <a:pt x="1641" y="1536"/>
                  </a:lnTo>
                  <a:lnTo>
                    <a:pt x="1641" y="1692"/>
                  </a:lnTo>
                  <a:lnTo>
                    <a:pt x="1667" y="1874"/>
                  </a:lnTo>
                  <a:lnTo>
                    <a:pt x="1667" y="1927"/>
                  </a:lnTo>
                  <a:lnTo>
                    <a:pt x="1615" y="2005"/>
                  </a:lnTo>
                  <a:lnTo>
                    <a:pt x="1589" y="2031"/>
                  </a:lnTo>
                  <a:lnTo>
                    <a:pt x="1511" y="2057"/>
                  </a:lnTo>
                  <a:lnTo>
                    <a:pt x="1328" y="2083"/>
                  </a:lnTo>
                  <a:lnTo>
                    <a:pt x="1172" y="2109"/>
                  </a:lnTo>
                  <a:lnTo>
                    <a:pt x="1042" y="2161"/>
                  </a:lnTo>
                  <a:lnTo>
                    <a:pt x="756" y="2317"/>
                  </a:lnTo>
                  <a:lnTo>
                    <a:pt x="521" y="2499"/>
                  </a:lnTo>
                  <a:lnTo>
                    <a:pt x="313" y="2734"/>
                  </a:lnTo>
                  <a:lnTo>
                    <a:pt x="157" y="2994"/>
                  </a:lnTo>
                  <a:lnTo>
                    <a:pt x="53" y="3280"/>
                  </a:lnTo>
                  <a:lnTo>
                    <a:pt x="1" y="3593"/>
                  </a:lnTo>
                  <a:lnTo>
                    <a:pt x="1" y="3749"/>
                  </a:lnTo>
                  <a:lnTo>
                    <a:pt x="27" y="3931"/>
                  </a:lnTo>
                  <a:lnTo>
                    <a:pt x="53" y="4087"/>
                  </a:lnTo>
                  <a:lnTo>
                    <a:pt x="131" y="4270"/>
                  </a:lnTo>
                  <a:lnTo>
                    <a:pt x="183" y="4426"/>
                  </a:lnTo>
                  <a:lnTo>
                    <a:pt x="287" y="4582"/>
                  </a:lnTo>
                  <a:lnTo>
                    <a:pt x="391" y="4712"/>
                  </a:lnTo>
                  <a:lnTo>
                    <a:pt x="495" y="4842"/>
                  </a:lnTo>
                  <a:lnTo>
                    <a:pt x="625" y="4946"/>
                  </a:lnTo>
                  <a:lnTo>
                    <a:pt x="756" y="5051"/>
                  </a:lnTo>
                  <a:lnTo>
                    <a:pt x="808" y="5103"/>
                  </a:lnTo>
                  <a:lnTo>
                    <a:pt x="834" y="5155"/>
                  </a:lnTo>
                  <a:lnTo>
                    <a:pt x="834" y="5233"/>
                  </a:lnTo>
                  <a:lnTo>
                    <a:pt x="808" y="5285"/>
                  </a:lnTo>
                  <a:lnTo>
                    <a:pt x="703" y="5441"/>
                  </a:lnTo>
                  <a:lnTo>
                    <a:pt x="625" y="5571"/>
                  </a:lnTo>
                  <a:lnTo>
                    <a:pt x="547" y="5728"/>
                  </a:lnTo>
                  <a:lnTo>
                    <a:pt x="495" y="5884"/>
                  </a:lnTo>
                  <a:lnTo>
                    <a:pt x="443" y="6066"/>
                  </a:lnTo>
                  <a:lnTo>
                    <a:pt x="443" y="6222"/>
                  </a:lnTo>
                  <a:lnTo>
                    <a:pt x="443" y="6404"/>
                  </a:lnTo>
                  <a:lnTo>
                    <a:pt x="443" y="6587"/>
                  </a:lnTo>
                  <a:lnTo>
                    <a:pt x="495" y="6743"/>
                  </a:lnTo>
                  <a:lnTo>
                    <a:pt x="521" y="6899"/>
                  </a:lnTo>
                  <a:lnTo>
                    <a:pt x="599" y="7055"/>
                  </a:lnTo>
                  <a:lnTo>
                    <a:pt x="677" y="7185"/>
                  </a:lnTo>
                  <a:lnTo>
                    <a:pt x="886" y="7420"/>
                  </a:lnTo>
                  <a:lnTo>
                    <a:pt x="1120" y="7628"/>
                  </a:lnTo>
                  <a:lnTo>
                    <a:pt x="1380" y="7784"/>
                  </a:lnTo>
                  <a:lnTo>
                    <a:pt x="1693" y="7888"/>
                  </a:lnTo>
                  <a:lnTo>
                    <a:pt x="1849" y="7940"/>
                  </a:lnTo>
                  <a:lnTo>
                    <a:pt x="2344" y="7940"/>
                  </a:lnTo>
                  <a:lnTo>
                    <a:pt x="6119" y="7342"/>
                  </a:lnTo>
                  <a:lnTo>
                    <a:pt x="6275" y="7290"/>
                  </a:lnTo>
                  <a:lnTo>
                    <a:pt x="6431" y="7237"/>
                  </a:lnTo>
                  <a:lnTo>
                    <a:pt x="6561" y="7185"/>
                  </a:lnTo>
                  <a:lnTo>
                    <a:pt x="6717" y="7107"/>
                  </a:lnTo>
                  <a:lnTo>
                    <a:pt x="6978" y="6899"/>
                  </a:lnTo>
                  <a:lnTo>
                    <a:pt x="7186" y="6665"/>
                  </a:lnTo>
                  <a:lnTo>
                    <a:pt x="7342" y="6404"/>
                  </a:lnTo>
                  <a:lnTo>
                    <a:pt x="7446" y="6118"/>
                  </a:lnTo>
                  <a:lnTo>
                    <a:pt x="7472" y="5962"/>
                  </a:lnTo>
                  <a:lnTo>
                    <a:pt x="7498" y="5780"/>
                  </a:lnTo>
                  <a:lnTo>
                    <a:pt x="7498" y="5623"/>
                  </a:lnTo>
                  <a:lnTo>
                    <a:pt x="7472" y="5467"/>
                  </a:lnTo>
                  <a:lnTo>
                    <a:pt x="7446" y="5285"/>
                  </a:lnTo>
                  <a:lnTo>
                    <a:pt x="7394" y="5129"/>
                  </a:lnTo>
                  <a:lnTo>
                    <a:pt x="7316" y="4973"/>
                  </a:lnTo>
                  <a:lnTo>
                    <a:pt x="7238" y="4816"/>
                  </a:lnTo>
                  <a:lnTo>
                    <a:pt x="7134" y="4686"/>
                  </a:lnTo>
                  <a:lnTo>
                    <a:pt x="7004" y="4556"/>
                  </a:lnTo>
                  <a:lnTo>
                    <a:pt x="6874" y="4452"/>
                  </a:lnTo>
                  <a:lnTo>
                    <a:pt x="6743" y="4348"/>
                  </a:lnTo>
                  <a:lnTo>
                    <a:pt x="6691" y="4296"/>
                  </a:lnTo>
                  <a:lnTo>
                    <a:pt x="6665" y="4244"/>
                  </a:lnTo>
                  <a:lnTo>
                    <a:pt x="6665" y="4165"/>
                  </a:lnTo>
                  <a:lnTo>
                    <a:pt x="6717" y="4113"/>
                  </a:lnTo>
                  <a:lnTo>
                    <a:pt x="6795" y="3957"/>
                  </a:lnTo>
                  <a:lnTo>
                    <a:pt x="6900" y="3827"/>
                  </a:lnTo>
                  <a:lnTo>
                    <a:pt x="6978" y="3671"/>
                  </a:lnTo>
                  <a:lnTo>
                    <a:pt x="7030" y="3515"/>
                  </a:lnTo>
                  <a:lnTo>
                    <a:pt x="7056" y="3332"/>
                  </a:lnTo>
                  <a:lnTo>
                    <a:pt x="7082" y="3150"/>
                  </a:lnTo>
                  <a:lnTo>
                    <a:pt x="7082" y="2994"/>
                  </a:lnTo>
                  <a:lnTo>
                    <a:pt x="7056" y="2812"/>
                  </a:lnTo>
                  <a:lnTo>
                    <a:pt x="7030" y="2656"/>
                  </a:lnTo>
                  <a:lnTo>
                    <a:pt x="6978" y="2499"/>
                  </a:lnTo>
                  <a:lnTo>
                    <a:pt x="6821" y="2213"/>
                  </a:lnTo>
                  <a:lnTo>
                    <a:pt x="6639" y="1979"/>
                  </a:lnTo>
                  <a:lnTo>
                    <a:pt x="6405" y="1770"/>
                  </a:lnTo>
                  <a:lnTo>
                    <a:pt x="6145" y="1614"/>
                  </a:lnTo>
                  <a:lnTo>
                    <a:pt x="5858" y="1510"/>
                  </a:lnTo>
                  <a:lnTo>
                    <a:pt x="5572" y="1458"/>
                  </a:lnTo>
                  <a:lnTo>
                    <a:pt x="5233" y="1458"/>
                  </a:lnTo>
                  <a:lnTo>
                    <a:pt x="5077" y="1484"/>
                  </a:lnTo>
                  <a:lnTo>
                    <a:pt x="4999" y="1510"/>
                  </a:lnTo>
                  <a:lnTo>
                    <a:pt x="4947" y="1484"/>
                  </a:lnTo>
                  <a:lnTo>
                    <a:pt x="4895" y="1432"/>
                  </a:lnTo>
                  <a:lnTo>
                    <a:pt x="4869" y="1354"/>
                  </a:lnTo>
                  <a:lnTo>
                    <a:pt x="4843" y="1198"/>
                  </a:lnTo>
                  <a:lnTo>
                    <a:pt x="4791" y="1041"/>
                  </a:lnTo>
                  <a:lnTo>
                    <a:pt x="4713" y="885"/>
                  </a:lnTo>
                  <a:lnTo>
                    <a:pt x="4635" y="755"/>
                  </a:lnTo>
                  <a:lnTo>
                    <a:pt x="4452" y="495"/>
                  </a:lnTo>
                  <a:lnTo>
                    <a:pt x="4218" y="286"/>
                  </a:lnTo>
                  <a:lnTo>
                    <a:pt x="3958" y="130"/>
                  </a:lnTo>
                  <a:lnTo>
                    <a:pt x="3645" y="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3425175" y="3331250"/>
              <a:ext cx="164700" cy="123675"/>
            </a:xfrm>
            <a:custGeom>
              <a:rect b="b" l="l" r="r" t="t"/>
              <a:pathLst>
                <a:path extrusionOk="0" h="4947" w="6588">
                  <a:moveTo>
                    <a:pt x="3906" y="0"/>
                  </a:moveTo>
                  <a:lnTo>
                    <a:pt x="3698" y="52"/>
                  </a:lnTo>
                  <a:lnTo>
                    <a:pt x="3516" y="130"/>
                  </a:lnTo>
                  <a:lnTo>
                    <a:pt x="3359" y="208"/>
                  </a:lnTo>
                  <a:lnTo>
                    <a:pt x="3229" y="287"/>
                  </a:lnTo>
                  <a:lnTo>
                    <a:pt x="2969" y="469"/>
                  </a:lnTo>
                  <a:lnTo>
                    <a:pt x="2787" y="677"/>
                  </a:lnTo>
                  <a:lnTo>
                    <a:pt x="2656" y="911"/>
                  </a:lnTo>
                  <a:lnTo>
                    <a:pt x="2552" y="1120"/>
                  </a:lnTo>
                  <a:lnTo>
                    <a:pt x="2500" y="1354"/>
                  </a:lnTo>
                  <a:lnTo>
                    <a:pt x="2448" y="1536"/>
                  </a:lnTo>
                  <a:lnTo>
                    <a:pt x="2422" y="1640"/>
                  </a:lnTo>
                  <a:lnTo>
                    <a:pt x="2344" y="1718"/>
                  </a:lnTo>
                  <a:lnTo>
                    <a:pt x="2240" y="1718"/>
                  </a:lnTo>
                  <a:lnTo>
                    <a:pt x="2136" y="1692"/>
                  </a:lnTo>
                  <a:lnTo>
                    <a:pt x="1823" y="1510"/>
                  </a:lnTo>
                  <a:lnTo>
                    <a:pt x="1563" y="1380"/>
                  </a:lnTo>
                  <a:lnTo>
                    <a:pt x="1277" y="1302"/>
                  </a:lnTo>
                  <a:lnTo>
                    <a:pt x="1016" y="1250"/>
                  </a:lnTo>
                  <a:lnTo>
                    <a:pt x="782" y="1224"/>
                  </a:lnTo>
                  <a:lnTo>
                    <a:pt x="574" y="1198"/>
                  </a:lnTo>
                  <a:lnTo>
                    <a:pt x="235" y="1224"/>
                  </a:lnTo>
                  <a:lnTo>
                    <a:pt x="183" y="1224"/>
                  </a:lnTo>
                  <a:lnTo>
                    <a:pt x="131" y="1276"/>
                  </a:lnTo>
                  <a:lnTo>
                    <a:pt x="79" y="1328"/>
                  </a:lnTo>
                  <a:lnTo>
                    <a:pt x="53" y="1380"/>
                  </a:lnTo>
                  <a:lnTo>
                    <a:pt x="1" y="1692"/>
                  </a:lnTo>
                  <a:lnTo>
                    <a:pt x="1" y="1979"/>
                  </a:lnTo>
                  <a:lnTo>
                    <a:pt x="27" y="2239"/>
                  </a:lnTo>
                  <a:lnTo>
                    <a:pt x="53" y="2473"/>
                  </a:lnTo>
                  <a:lnTo>
                    <a:pt x="105" y="2708"/>
                  </a:lnTo>
                  <a:lnTo>
                    <a:pt x="183" y="2916"/>
                  </a:lnTo>
                  <a:lnTo>
                    <a:pt x="261" y="3098"/>
                  </a:lnTo>
                  <a:lnTo>
                    <a:pt x="365" y="3280"/>
                  </a:lnTo>
                  <a:lnTo>
                    <a:pt x="470" y="3437"/>
                  </a:lnTo>
                  <a:lnTo>
                    <a:pt x="574" y="3593"/>
                  </a:lnTo>
                  <a:lnTo>
                    <a:pt x="704" y="3723"/>
                  </a:lnTo>
                  <a:lnTo>
                    <a:pt x="860" y="3853"/>
                  </a:lnTo>
                  <a:lnTo>
                    <a:pt x="1016" y="3957"/>
                  </a:lnTo>
                  <a:lnTo>
                    <a:pt x="1172" y="4035"/>
                  </a:lnTo>
                  <a:lnTo>
                    <a:pt x="1355" y="4113"/>
                  </a:lnTo>
                  <a:lnTo>
                    <a:pt x="1537" y="4192"/>
                  </a:lnTo>
                  <a:lnTo>
                    <a:pt x="2682" y="4530"/>
                  </a:lnTo>
                  <a:lnTo>
                    <a:pt x="3802" y="4868"/>
                  </a:lnTo>
                  <a:lnTo>
                    <a:pt x="3984" y="4894"/>
                  </a:lnTo>
                  <a:lnTo>
                    <a:pt x="4166" y="4921"/>
                  </a:lnTo>
                  <a:lnTo>
                    <a:pt x="4349" y="4947"/>
                  </a:lnTo>
                  <a:lnTo>
                    <a:pt x="4531" y="4947"/>
                  </a:lnTo>
                  <a:lnTo>
                    <a:pt x="4713" y="4921"/>
                  </a:lnTo>
                  <a:lnTo>
                    <a:pt x="4895" y="4894"/>
                  </a:lnTo>
                  <a:lnTo>
                    <a:pt x="5078" y="4842"/>
                  </a:lnTo>
                  <a:lnTo>
                    <a:pt x="5260" y="4764"/>
                  </a:lnTo>
                  <a:lnTo>
                    <a:pt x="5416" y="4660"/>
                  </a:lnTo>
                  <a:lnTo>
                    <a:pt x="5598" y="4556"/>
                  </a:lnTo>
                  <a:lnTo>
                    <a:pt x="5781" y="4426"/>
                  </a:lnTo>
                  <a:lnTo>
                    <a:pt x="5963" y="4270"/>
                  </a:lnTo>
                  <a:lnTo>
                    <a:pt x="6119" y="4087"/>
                  </a:lnTo>
                  <a:lnTo>
                    <a:pt x="6275" y="3853"/>
                  </a:lnTo>
                  <a:lnTo>
                    <a:pt x="6431" y="3619"/>
                  </a:lnTo>
                  <a:lnTo>
                    <a:pt x="6562" y="3332"/>
                  </a:lnTo>
                  <a:lnTo>
                    <a:pt x="6588" y="3254"/>
                  </a:lnTo>
                  <a:lnTo>
                    <a:pt x="6588" y="3202"/>
                  </a:lnTo>
                  <a:lnTo>
                    <a:pt x="6562" y="3124"/>
                  </a:lnTo>
                  <a:lnTo>
                    <a:pt x="6509" y="3072"/>
                  </a:lnTo>
                  <a:lnTo>
                    <a:pt x="6249" y="2890"/>
                  </a:lnTo>
                  <a:lnTo>
                    <a:pt x="6067" y="2786"/>
                  </a:lnTo>
                  <a:lnTo>
                    <a:pt x="5859" y="2682"/>
                  </a:lnTo>
                  <a:lnTo>
                    <a:pt x="5598" y="2577"/>
                  </a:lnTo>
                  <a:lnTo>
                    <a:pt x="5312" y="2525"/>
                  </a:lnTo>
                  <a:lnTo>
                    <a:pt x="5000" y="2473"/>
                  </a:lnTo>
                  <a:lnTo>
                    <a:pt x="4687" y="2447"/>
                  </a:lnTo>
                  <a:lnTo>
                    <a:pt x="4557" y="2421"/>
                  </a:lnTo>
                  <a:lnTo>
                    <a:pt x="4505" y="2343"/>
                  </a:lnTo>
                  <a:lnTo>
                    <a:pt x="4453" y="2239"/>
                  </a:lnTo>
                  <a:lnTo>
                    <a:pt x="4479" y="2135"/>
                  </a:lnTo>
                  <a:lnTo>
                    <a:pt x="4557" y="1953"/>
                  </a:lnTo>
                  <a:lnTo>
                    <a:pt x="4609" y="1744"/>
                  </a:lnTo>
                  <a:lnTo>
                    <a:pt x="4661" y="1510"/>
                  </a:lnTo>
                  <a:lnTo>
                    <a:pt x="4661" y="1250"/>
                  </a:lnTo>
                  <a:lnTo>
                    <a:pt x="4635" y="963"/>
                  </a:lnTo>
                  <a:lnTo>
                    <a:pt x="4531" y="677"/>
                  </a:lnTo>
                  <a:lnTo>
                    <a:pt x="4453" y="521"/>
                  </a:lnTo>
                  <a:lnTo>
                    <a:pt x="4349" y="365"/>
                  </a:lnTo>
                  <a:lnTo>
                    <a:pt x="4245" y="208"/>
                  </a:lnTo>
                  <a:lnTo>
                    <a:pt x="4114" y="5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3277450" y="3429525"/>
              <a:ext cx="323500" cy="253850"/>
            </a:xfrm>
            <a:custGeom>
              <a:rect b="b" l="l" r="r" t="t"/>
              <a:pathLst>
                <a:path extrusionOk="0" h="10154" w="12940">
                  <a:moveTo>
                    <a:pt x="2656" y="0"/>
                  </a:moveTo>
                  <a:lnTo>
                    <a:pt x="2239" y="156"/>
                  </a:lnTo>
                  <a:lnTo>
                    <a:pt x="1302" y="495"/>
                  </a:lnTo>
                  <a:lnTo>
                    <a:pt x="391" y="885"/>
                  </a:lnTo>
                  <a:lnTo>
                    <a:pt x="104" y="1016"/>
                  </a:lnTo>
                  <a:lnTo>
                    <a:pt x="26" y="1068"/>
                  </a:lnTo>
                  <a:lnTo>
                    <a:pt x="0" y="1120"/>
                  </a:lnTo>
                  <a:lnTo>
                    <a:pt x="313" y="1901"/>
                  </a:lnTo>
                  <a:lnTo>
                    <a:pt x="625" y="2682"/>
                  </a:lnTo>
                  <a:lnTo>
                    <a:pt x="963" y="3463"/>
                  </a:lnTo>
                  <a:lnTo>
                    <a:pt x="1302" y="4218"/>
                  </a:lnTo>
                  <a:lnTo>
                    <a:pt x="1692" y="4973"/>
                  </a:lnTo>
                  <a:lnTo>
                    <a:pt x="2109" y="5702"/>
                  </a:lnTo>
                  <a:lnTo>
                    <a:pt x="2552" y="6405"/>
                  </a:lnTo>
                  <a:lnTo>
                    <a:pt x="3020" y="7107"/>
                  </a:lnTo>
                  <a:lnTo>
                    <a:pt x="3359" y="7576"/>
                  </a:lnTo>
                  <a:lnTo>
                    <a:pt x="3723" y="8045"/>
                  </a:lnTo>
                  <a:lnTo>
                    <a:pt x="4114" y="8487"/>
                  </a:lnTo>
                  <a:lnTo>
                    <a:pt x="4530" y="8904"/>
                  </a:lnTo>
                  <a:lnTo>
                    <a:pt x="4947" y="9294"/>
                  </a:lnTo>
                  <a:lnTo>
                    <a:pt x="5363" y="9607"/>
                  </a:lnTo>
                  <a:lnTo>
                    <a:pt x="5728" y="9893"/>
                  </a:lnTo>
                  <a:lnTo>
                    <a:pt x="5936" y="9997"/>
                  </a:lnTo>
                  <a:lnTo>
                    <a:pt x="6118" y="10101"/>
                  </a:lnTo>
                  <a:lnTo>
                    <a:pt x="6300" y="10153"/>
                  </a:lnTo>
                  <a:lnTo>
                    <a:pt x="6457" y="10127"/>
                  </a:lnTo>
                  <a:lnTo>
                    <a:pt x="6587" y="10075"/>
                  </a:lnTo>
                  <a:lnTo>
                    <a:pt x="6769" y="9997"/>
                  </a:lnTo>
                  <a:lnTo>
                    <a:pt x="7108" y="9789"/>
                  </a:lnTo>
                  <a:lnTo>
                    <a:pt x="7446" y="9581"/>
                  </a:lnTo>
                  <a:lnTo>
                    <a:pt x="7758" y="9320"/>
                  </a:lnTo>
                  <a:lnTo>
                    <a:pt x="8045" y="9060"/>
                  </a:lnTo>
                  <a:lnTo>
                    <a:pt x="8383" y="8774"/>
                  </a:lnTo>
                  <a:lnTo>
                    <a:pt x="8670" y="8461"/>
                  </a:lnTo>
                  <a:lnTo>
                    <a:pt x="8982" y="8123"/>
                  </a:lnTo>
                  <a:lnTo>
                    <a:pt x="9242" y="7784"/>
                  </a:lnTo>
                  <a:lnTo>
                    <a:pt x="9763" y="7081"/>
                  </a:lnTo>
                  <a:lnTo>
                    <a:pt x="10258" y="6326"/>
                  </a:lnTo>
                  <a:lnTo>
                    <a:pt x="10648" y="5676"/>
                  </a:lnTo>
                  <a:lnTo>
                    <a:pt x="11013" y="5025"/>
                  </a:lnTo>
                  <a:lnTo>
                    <a:pt x="11377" y="4348"/>
                  </a:lnTo>
                  <a:lnTo>
                    <a:pt x="11690" y="3645"/>
                  </a:lnTo>
                  <a:lnTo>
                    <a:pt x="12002" y="2942"/>
                  </a:lnTo>
                  <a:lnTo>
                    <a:pt x="12314" y="2239"/>
                  </a:lnTo>
                  <a:lnTo>
                    <a:pt x="12575" y="1536"/>
                  </a:lnTo>
                  <a:lnTo>
                    <a:pt x="12835" y="833"/>
                  </a:lnTo>
                  <a:lnTo>
                    <a:pt x="12913" y="677"/>
                  </a:lnTo>
                  <a:lnTo>
                    <a:pt x="12939" y="547"/>
                  </a:lnTo>
                  <a:lnTo>
                    <a:pt x="12913" y="417"/>
                  </a:lnTo>
                  <a:lnTo>
                    <a:pt x="12887" y="313"/>
                  </a:lnTo>
                  <a:lnTo>
                    <a:pt x="12835" y="209"/>
                  </a:lnTo>
                  <a:lnTo>
                    <a:pt x="12757" y="130"/>
                  </a:lnTo>
                  <a:lnTo>
                    <a:pt x="12653" y="52"/>
                  </a:lnTo>
                  <a:lnTo>
                    <a:pt x="12549" y="26"/>
                  </a:lnTo>
                  <a:lnTo>
                    <a:pt x="12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3326900" y="3339050"/>
              <a:ext cx="63825" cy="64450"/>
            </a:xfrm>
            <a:custGeom>
              <a:rect b="b" l="l" r="r" t="t"/>
              <a:pathLst>
                <a:path extrusionOk="0" h="2578" w="2553">
                  <a:moveTo>
                    <a:pt x="1276" y="1"/>
                  </a:moveTo>
                  <a:lnTo>
                    <a:pt x="1016" y="27"/>
                  </a:lnTo>
                  <a:lnTo>
                    <a:pt x="782" y="105"/>
                  </a:lnTo>
                  <a:lnTo>
                    <a:pt x="548" y="235"/>
                  </a:lnTo>
                  <a:lnTo>
                    <a:pt x="365" y="391"/>
                  </a:lnTo>
                  <a:lnTo>
                    <a:pt x="209" y="573"/>
                  </a:lnTo>
                  <a:lnTo>
                    <a:pt x="79" y="782"/>
                  </a:lnTo>
                  <a:lnTo>
                    <a:pt x="27" y="1016"/>
                  </a:lnTo>
                  <a:lnTo>
                    <a:pt x="1" y="1276"/>
                  </a:lnTo>
                  <a:lnTo>
                    <a:pt x="27" y="1537"/>
                  </a:lnTo>
                  <a:lnTo>
                    <a:pt x="79" y="1797"/>
                  </a:lnTo>
                  <a:lnTo>
                    <a:pt x="209" y="2005"/>
                  </a:lnTo>
                  <a:lnTo>
                    <a:pt x="365" y="2187"/>
                  </a:lnTo>
                  <a:lnTo>
                    <a:pt x="548" y="2344"/>
                  </a:lnTo>
                  <a:lnTo>
                    <a:pt x="782" y="2474"/>
                  </a:lnTo>
                  <a:lnTo>
                    <a:pt x="1016" y="2552"/>
                  </a:lnTo>
                  <a:lnTo>
                    <a:pt x="1276" y="2578"/>
                  </a:lnTo>
                  <a:lnTo>
                    <a:pt x="1537" y="2552"/>
                  </a:lnTo>
                  <a:lnTo>
                    <a:pt x="1771" y="2474"/>
                  </a:lnTo>
                  <a:lnTo>
                    <a:pt x="1979" y="2344"/>
                  </a:lnTo>
                  <a:lnTo>
                    <a:pt x="2188" y="2187"/>
                  </a:lnTo>
                  <a:lnTo>
                    <a:pt x="2344" y="2005"/>
                  </a:lnTo>
                  <a:lnTo>
                    <a:pt x="2448" y="1797"/>
                  </a:lnTo>
                  <a:lnTo>
                    <a:pt x="2526" y="1537"/>
                  </a:lnTo>
                  <a:lnTo>
                    <a:pt x="2552" y="1276"/>
                  </a:lnTo>
                  <a:lnTo>
                    <a:pt x="2526" y="1016"/>
                  </a:lnTo>
                  <a:lnTo>
                    <a:pt x="2448" y="782"/>
                  </a:lnTo>
                  <a:lnTo>
                    <a:pt x="2344" y="573"/>
                  </a:lnTo>
                  <a:lnTo>
                    <a:pt x="2188" y="391"/>
                  </a:lnTo>
                  <a:lnTo>
                    <a:pt x="1979" y="235"/>
                  </a:lnTo>
                  <a:lnTo>
                    <a:pt x="1771" y="105"/>
                  </a:lnTo>
                  <a:lnTo>
                    <a:pt x="1537" y="2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263125" y="3371600"/>
              <a:ext cx="171850" cy="311775"/>
            </a:xfrm>
            <a:custGeom>
              <a:rect b="b" l="l" r="r" t="t"/>
              <a:pathLst>
                <a:path extrusionOk="0" h="12471" w="6874">
                  <a:moveTo>
                    <a:pt x="4452" y="0"/>
                  </a:moveTo>
                  <a:lnTo>
                    <a:pt x="599" y="885"/>
                  </a:lnTo>
                  <a:lnTo>
                    <a:pt x="469" y="937"/>
                  </a:lnTo>
                  <a:lnTo>
                    <a:pt x="313" y="1016"/>
                  </a:lnTo>
                  <a:lnTo>
                    <a:pt x="209" y="1120"/>
                  </a:lnTo>
                  <a:lnTo>
                    <a:pt x="131" y="1250"/>
                  </a:lnTo>
                  <a:lnTo>
                    <a:pt x="53" y="1406"/>
                  </a:lnTo>
                  <a:lnTo>
                    <a:pt x="27" y="1536"/>
                  </a:lnTo>
                  <a:lnTo>
                    <a:pt x="0" y="1692"/>
                  </a:lnTo>
                  <a:lnTo>
                    <a:pt x="53" y="1849"/>
                  </a:lnTo>
                  <a:lnTo>
                    <a:pt x="235" y="2499"/>
                  </a:lnTo>
                  <a:lnTo>
                    <a:pt x="417" y="2994"/>
                  </a:lnTo>
                  <a:lnTo>
                    <a:pt x="573" y="3437"/>
                  </a:lnTo>
                  <a:lnTo>
                    <a:pt x="886" y="4218"/>
                  </a:lnTo>
                  <a:lnTo>
                    <a:pt x="1198" y="4999"/>
                  </a:lnTo>
                  <a:lnTo>
                    <a:pt x="1536" y="5780"/>
                  </a:lnTo>
                  <a:lnTo>
                    <a:pt x="1875" y="6535"/>
                  </a:lnTo>
                  <a:lnTo>
                    <a:pt x="2265" y="7290"/>
                  </a:lnTo>
                  <a:lnTo>
                    <a:pt x="2682" y="8019"/>
                  </a:lnTo>
                  <a:lnTo>
                    <a:pt x="3125" y="8722"/>
                  </a:lnTo>
                  <a:lnTo>
                    <a:pt x="3593" y="9424"/>
                  </a:lnTo>
                  <a:lnTo>
                    <a:pt x="3932" y="9893"/>
                  </a:lnTo>
                  <a:lnTo>
                    <a:pt x="4296" y="10362"/>
                  </a:lnTo>
                  <a:lnTo>
                    <a:pt x="4687" y="10804"/>
                  </a:lnTo>
                  <a:lnTo>
                    <a:pt x="5103" y="11221"/>
                  </a:lnTo>
                  <a:lnTo>
                    <a:pt x="5520" y="11611"/>
                  </a:lnTo>
                  <a:lnTo>
                    <a:pt x="5962" y="11924"/>
                  </a:lnTo>
                  <a:lnTo>
                    <a:pt x="6301" y="12210"/>
                  </a:lnTo>
                  <a:lnTo>
                    <a:pt x="6509" y="12314"/>
                  </a:lnTo>
                  <a:lnTo>
                    <a:pt x="6691" y="12418"/>
                  </a:lnTo>
                  <a:lnTo>
                    <a:pt x="6821" y="12470"/>
                  </a:lnTo>
                  <a:lnTo>
                    <a:pt x="6873" y="12470"/>
                  </a:lnTo>
                  <a:lnTo>
                    <a:pt x="6587" y="10778"/>
                  </a:lnTo>
                  <a:lnTo>
                    <a:pt x="6327" y="9060"/>
                  </a:lnTo>
                  <a:lnTo>
                    <a:pt x="6092" y="7342"/>
                  </a:lnTo>
                  <a:lnTo>
                    <a:pt x="5910" y="5702"/>
                  </a:lnTo>
                  <a:lnTo>
                    <a:pt x="5598" y="2786"/>
                  </a:lnTo>
                  <a:lnTo>
                    <a:pt x="5416" y="703"/>
                  </a:lnTo>
                  <a:lnTo>
                    <a:pt x="5363" y="521"/>
                  </a:lnTo>
                  <a:lnTo>
                    <a:pt x="5311" y="391"/>
                  </a:lnTo>
                  <a:lnTo>
                    <a:pt x="5207" y="261"/>
                  </a:lnTo>
                  <a:lnTo>
                    <a:pt x="5103" y="130"/>
                  </a:lnTo>
                  <a:lnTo>
                    <a:pt x="4947" y="52"/>
                  </a:lnTo>
                  <a:lnTo>
                    <a:pt x="47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279400" y="3462700"/>
              <a:ext cx="314375" cy="221325"/>
            </a:xfrm>
            <a:custGeom>
              <a:rect b="b" l="l" r="r" t="t"/>
              <a:pathLst>
                <a:path extrusionOk="0" h="8853" w="12575">
                  <a:moveTo>
                    <a:pt x="0" y="1"/>
                  </a:moveTo>
                  <a:lnTo>
                    <a:pt x="313" y="1042"/>
                  </a:lnTo>
                  <a:lnTo>
                    <a:pt x="651" y="2006"/>
                  </a:lnTo>
                  <a:lnTo>
                    <a:pt x="1042" y="2891"/>
                  </a:lnTo>
                  <a:lnTo>
                    <a:pt x="1432" y="3698"/>
                  </a:lnTo>
                  <a:lnTo>
                    <a:pt x="1849" y="4453"/>
                  </a:lnTo>
                  <a:lnTo>
                    <a:pt x="2265" y="5130"/>
                  </a:lnTo>
                  <a:lnTo>
                    <a:pt x="2708" y="5728"/>
                  </a:lnTo>
                  <a:lnTo>
                    <a:pt x="3124" y="6301"/>
                  </a:lnTo>
                  <a:lnTo>
                    <a:pt x="3567" y="6770"/>
                  </a:lnTo>
                  <a:lnTo>
                    <a:pt x="3984" y="7212"/>
                  </a:lnTo>
                  <a:lnTo>
                    <a:pt x="4374" y="7603"/>
                  </a:lnTo>
                  <a:lnTo>
                    <a:pt x="4765" y="7915"/>
                  </a:lnTo>
                  <a:lnTo>
                    <a:pt x="5103" y="8202"/>
                  </a:lnTo>
                  <a:lnTo>
                    <a:pt x="5415" y="8436"/>
                  </a:lnTo>
                  <a:lnTo>
                    <a:pt x="5936" y="8748"/>
                  </a:lnTo>
                  <a:lnTo>
                    <a:pt x="6118" y="8826"/>
                  </a:lnTo>
                  <a:lnTo>
                    <a:pt x="6301" y="8852"/>
                  </a:lnTo>
                  <a:lnTo>
                    <a:pt x="6483" y="8826"/>
                  </a:lnTo>
                  <a:lnTo>
                    <a:pt x="6665" y="8748"/>
                  </a:lnTo>
                  <a:lnTo>
                    <a:pt x="7160" y="8436"/>
                  </a:lnTo>
                  <a:lnTo>
                    <a:pt x="7472" y="8202"/>
                  </a:lnTo>
                  <a:lnTo>
                    <a:pt x="7837" y="7915"/>
                  </a:lnTo>
                  <a:lnTo>
                    <a:pt x="8201" y="7603"/>
                  </a:lnTo>
                  <a:lnTo>
                    <a:pt x="8618" y="7212"/>
                  </a:lnTo>
                  <a:lnTo>
                    <a:pt x="9034" y="6770"/>
                  </a:lnTo>
                  <a:lnTo>
                    <a:pt x="9451" y="6301"/>
                  </a:lnTo>
                  <a:lnTo>
                    <a:pt x="9893" y="5728"/>
                  </a:lnTo>
                  <a:lnTo>
                    <a:pt x="10310" y="5130"/>
                  </a:lnTo>
                  <a:lnTo>
                    <a:pt x="10752" y="4453"/>
                  </a:lnTo>
                  <a:lnTo>
                    <a:pt x="11169" y="3698"/>
                  </a:lnTo>
                  <a:lnTo>
                    <a:pt x="11559" y="2891"/>
                  </a:lnTo>
                  <a:lnTo>
                    <a:pt x="11924" y="2006"/>
                  </a:lnTo>
                  <a:lnTo>
                    <a:pt x="12288" y="1042"/>
                  </a:lnTo>
                  <a:lnTo>
                    <a:pt x="12575" y="1"/>
                  </a:lnTo>
                  <a:lnTo>
                    <a:pt x="9867" y="626"/>
                  </a:lnTo>
                  <a:lnTo>
                    <a:pt x="8982" y="808"/>
                  </a:lnTo>
                  <a:lnTo>
                    <a:pt x="8071" y="938"/>
                  </a:lnTo>
                  <a:lnTo>
                    <a:pt x="7186" y="1016"/>
                  </a:lnTo>
                  <a:lnTo>
                    <a:pt x="6301" y="1042"/>
                  </a:lnTo>
                  <a:lnTo>
                    <a:pt x="5389" y="1016"/>
                  </a:lnTo>
                  <a:lnTo>
                    <a:pt x="4504" y="938"/>
                  </a:lnTo>
                  <a:lnTo>
                    <a:pt x="3619" y="808"/>
                  </a:lnTo>
                  <a:lnTo>
                    <a:pt x="2734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257275" y="3265500"/>
              <a:ext cx="349525" cy="424375"/>
            </a:xfrm>
            <a:custGeom>
              <a:rect b="b" l="l" r="r" t="t"/>
              <a:pathLst>
                <a:path extrusionOk="0" h="16975" w="13981">
                  <a:moveTo>
                    <a:pt x="4244" y="3203"/>
                  </a:moveTo>
                  <a:lnTo>
                    <a:pt x="4400" y="3255"/>
                  </a:lnTo>
                  <a:lnTo>
                    <a:pt x="4556" y="3333"/>
                  </a:lnTo>
                  <a:lnTo>
                    <a:pt x="4712" y="3437"/>
                  </a:lnTo>
                  <a:lnTo>
                    <a:pt x="4816" y="3541"/>
                  </a:lnTo>
                  <a:lnTo>
                    <a:pt x="4921" y="3671"/>
                  </a:lnTo>
                  <a:lnTo>
                    <a:pt x="4999" y="3828"/>
                  </a:lnTo>
                  <a:lnTo>
                    <a:pt x="5051" y="4010"/>
                  </a:lnTo>
                  <a:lnTo>
                    <a:pt x="4843" y="3984"/>
                  </a:lnTo>
                  <a:lnTo>
                    <a:pt x="4634" y="4010"/>
                  </a:lnTo>
                  <a:lnTo>
                    <a:pt x="3046" y="4374"/>
                  </a:lnTo>
                  <a:lnTo>
                    <a:pt x="3020" y="4218"/>
                  </a:lnTo>
                  <a:lnTo>
                    <a:pt x="3046" y="4010"/>
                  </a:lnTo>
                  <a:lnTo>
                    <a:pt x="3098" y="3828"/>
                  </a:lnTo>
                  <a:lnTo>
                    <a:pt x="3202" y="3645"/>
                  </a:lnTo>
                  <a:lnTo>
                    <a:pt x="3333" y="3489"/>
                  </a:lnTo>
                  <a:lnTo>
                    <a:pt x="3489" y="3385"/>
                  </a:lnTo>
                  <a:lnTo>
                    <a:pt x="3645" y="3281"/>
                  </a:lnTo>
                  <a:lnTo>
                    <a:pt x="3853" y="3229"/>
                  </a:lnTo>
                  <a:lnTo>
                    <a:pt x="4061" y="3203"/>
                  </a:lnTo>
                  <a:close/>
                  <a:moveTo>
                    <a:pt x="10648" y="2864"/>
                  </a:moveTo>
                  <a:lnTo>
                    <a:pt x="10856" y="3125"/>
                  </a:lnTo>
                  <a:lnTo>
                    <a:pt x="11013" y="3385"/>
                  </a:lnTo>
                  <a:lnTo>
                    <a:pt x="11091" y="3619"/>
                  </a:lnTo>
                  <a:lnTo>
                    <a:pt x="11143" y="3854"/>
                  </a:lnTo>
                  <a:lnTo>
                    <a:pt x="11143" y="4088"/>
                  </a:lnTo>
                  <a:lnTo>
                    <a:pt x="11091" y="4296"/>
                  </a:lnTo>
                  <a:lnTo>
                    <a:pt x="11039" y="4479"/>
                  </a:lnTo>
                  <a:lnTo>
                    <a:pt x="10961" y="4661"/>
                  </a:lnTo>
                  <a:lnTo>
                    <a:pt x="10934" y="4765"/>
                  </a:lnTo>
                  <a:lnTo>
                    <a:pt x="10934" y="4895"/>
                  </a:lnTo>
                  <a:lnTo>
                    <a:pt x="10961" y="4999"/>
                  </a:lnTo>
                  <a:lnTo>
                    <a:pt x="11013" y="5103"/>
                  </a:lnTo>
                  <a:lnTo>
                    <a:pt x="11065" y="5207"/>
                  </a:lnTo>
                  <a:lnTo>
                    <a:pt x="11169" y="5260"/>
                  </a:lnTo>
                  <a:lnTo>
                    <a:pt x="11273" y="5312"/>
                  </a:lnTo>
                  <a:lnTo>
                    <a:pt x="11377" y="5338"/>
                  </a:lnTo>
                  <a:lnTo>
                    <a:pt x="11689" y="5338"/>
                  </a:lnTo>
                  <a:lnTo>
                    <a:pt x="11976" y="5390"/>
                  </a:lnTo>
                  <a:lnTo>
                    <a:pt x="12210" y="5442"/>
                  </a:lnTo>
                  <a:lnTo>
                    <a:pt x="12444" y="5546"/>
                  </a:lnTo>
                  <a:lnTo>
                    <a:pt x="12653" y="5624"/>
                  </a:lnTo>
                  <a:lnTo>
                    <a:pt x="12809" y="5728"/>
                  </a:lnTo>
                  <a:lnTo>
                    <a:pt x="13043" y="5884"/>
                  </a:lnTo>
                  <a:lnTo>
                    <a:pt x="12939" y="6119"/>
                  </a:lnTo>
                  <a:lnTo>
                    <a:pt x="12809" y="6327"/>
                  </a:lnTo>
                  <a:lnTo>
                    <a:pt x="7784" y="6327"/>
                  </a:lnTo>
                  <a:lnTo>
                    <a:pt x="7654" y="6197"/>
                  </a:lnTo>
                  <a:lnTo>
                    <a:pt x="7498" y="6067"/>
                  </a:lnTo>
                  <a:lnTo>
                    <a:pt x="7394" y="5936"/>
                  </a:lnTo>
                  <a:lnTo>
                    <a:pt x="7290" y="5780"/>
                  </a:lnTo>
                  <a:lnTo>
                    <a:pt x="7186" y="5598"/>
                  </a:lnTo>
                  <a:lnTo>
                    <a:pt x="7107" y="5390"/>
                  </a:lnTo>
                  <a:lnTo>
                    <a:pt x="7029" y="5207"/>
                  </a:lnTo>
                  <a:lnTo>
                    <a:pt x="7003" y="4999"/>
                  </a:lnTo>
                  <a:lnTo>
                    <a:pt x="6977" y="4765"/>
                  </a:lnTo>
                  <a:lnTo>
                    <a:pt x="6977" y="4557"/>
                  </a:lnTo>
                  <a:lnTo>
                    <a:pt x="6977" y="4322"/>
                  </a:lnTo>
                  <a:lnTo>
                    <a:pt x="7003" y="4088"/>
                  </a:lnTo>
                  <a:lnTo>
                    <a:pt x="7498" y="4088"/>
                  </a:lnTo>
                  <a:lnTo>
                    <a:pt x="7706" y="4114"/>
                  </a:lnTo>
                  <a:lnTo>
                    <a:pt x="7941" y="4166"/>
                  </a:lnTo>
                  <a:lnTo>
                    <a:pt x="8175" y="4270"/>
                  </a:lnTo>
                  <a:lnTo>
                    <a:pt x="8435" y="4374"/>
                  </a:lnTo>
                  <a:lnTo>
                    <a:pt x="8696" y="4531"/>
                  </a:lnTo>
                  <a:lnTo>
                    <a:pt x="8800" y="4583"/>
                  </a:lnTo>
                  <a:lnTo>
                    <a:pt x="8930" y="4609"/>
                  </a:lnTo>
                  <a:lnTo>
                    <a:pt x="9034" y="4609"/>
                  </a:lnTo>
                  <a:lnTo>
                    <a:pt x="9138" y="4557"/>
                  </a:lnTo>
                  <a:lnTo>
                    <a:pt x="9242" y="4505"/>
                  </a:lnTo>
                  <a:lnTo>
                    <a:pt x="9320" y="4426"/>
                  </a:lnTo>
                  <a:lnTo>
                    <a:pt x="9398" y="4322"/>
                  </a:lnTo>
                  <a:lnTo>
                    <a:pt x="9425" y="4192"/>
                  </a:lnTo>
                  <a:lnTo>
                    <a:pt x="9451" y="4010"/>
                  </a:lnTo>
                  <a:lnTo>
                    <a:pt x="9503" y="3828"/>
                  </a:lnTo>
                  <a:lnTo>
                    <a:pt x="9607" y="3619"/>
                  </a:lnTo>
                  <a:lnTo>
                    <a:pt x="9711" y="3437"/>
                  </a:lnTo>
                  <a:lnTo>
                    <a:pt x="9893" y="3281"/>
                  </a:lnTo>
                  <a:lnTo>
                    <a:pt x="10101" y="3125"/>
                  </a:lnTo>
                  <a:lnTo>
                    <a:pt x="10336" y="2969"/>
                  </a:lnTo>
                  <a:lnTo>
                    <a:pt x="10648" y="2864"/>
                  </a:lnTo>
                  <a:close/>
                  <a:moveTo>
                    <a:pt x="4869" y="4479"/>
                  </a:moveTo>
                  <a:lnTo>
                    <a:pt x="5025" y="4505"/>
                  </a:lnTo>
                  <a:lnTo>
                    <a:pt x="5181" y="4583"/>
                  </a:lnTo>
                  <a:lnTo>
                    <a:pt x="5259" y="4661"/>
                  </a:lnTo>
                  <a:lnTo>
                    <a:pt x="5337" y="4765"/>
                  </a:lnTo>
                  <a:lnTo>
                    <a:pt x="5363" y="4843"/>
                  </a:lnTo>
                  <a:lnTo>
                    <a:pt x="5389" y="4973"/>
                  </a:lnTo>
                  <a:lnTo>
                    <a:pt x="5519" y="6509"/>
                  </a:lnTo>
                  <a:lnTo>
                    <a:pt x="5728" y="8618"/>
                  </a:lnTo>
                  <a:lnTo>
                    <a:pt x="5207" y="8540"/>
                  </a:lnTo>
                  <a:lnTo>
                    <a:pt x="4712" y="8488"/>
                  </a:lnTo>
                  <a:lnTo>
                    <a:pt x="4192" y="8384"/>
                  </a:lnTo>
                  <a:lnTo>
                    <a:pt x="3671" y="8279"/>
                  </a:lnTo>
                  <a:lnTo>
                    <a:pt x="1068" y="7681"/>
                  </a:lnTo>
                  <a:lnTo>
                    <a:pt x="1042" y="7603"/>
                  </a:lnTo>
                  <a:lnTo>
                    <a:pt x="1042" y="7577"/>
                  </a:lnTo>
                  <a:lnTo>
                    <a:pt x="885" y="7134"/>
                  </a:lnTo>
                  <a:lnTo>
                    <a:pt x="703" y="6639"/>
                  </a:lnTo>
                  <a:lnTo>
                    <a:pt x="521" y="6041"/>
                  </a:lnTo>
                  <a:lnTo>
                    <a:pt x="495" y="5936"/>
                  </a:lnTo>
                  <a:lnTo>
                    <a:pt x="495" y="5832"/>
                  </a:lnTo>
                  <a:lnTo>
                    <a:pt x="521" y="5728"/>
                  </a:lnTo>
                  <a:lnTo>
                    <a:pt x="573" y="5624"/>
                  </a:lnTo>
                  <a:lnTo>
                    <a:pt x="625" y="5546"/>
                  </a:lnTo>
                  <a:lnTo>
                    <a:pt x="703" y="5468"/>
                  </a:lnTo>
                  <a:lnTo>
                    <a:pt x="807" y="5416"/>
                  </a:lnTo>
                  <a:lnTo>
                    <a:pt x="911" y="5390"/>
                  </a:lnTo>
                  <a:lnTo>
                    <a:pt x="4738" y="4505"/>
                  </a:lnTo>
                  <a:lnTo>
                    <a:pt x="4869" y="4479"/>
                  </a:lnTo>
                  <a:close/>
                  <a:moveTo>
                    <a:pt x="13225" y="6822"/>
                  </a:moveTo>
                  <a:lnTo>
                    <a:pt x="13356" y="6848"/>
                  </a:lnTo>
                  <a:lnTo>
                    <a:pt x="13434" y="6926"/>
                  </a:lnTo>
                  <a:lnTo>
                    <a:pt x="13486" y="7030"/>
                  </a:lnTo>
                  <a:lnTo>
                    <a:pt x="13460" y="7160"/>
                  </a:lnTo>
                  <a:lnTo>
                    <a:pt x="13408" y="7290"/>
                  </a:lnTo>
                  <a:lnTo>
                    <a:pt x="13278" y="7681"/>
                  </a:lnTo>
                  <a:lnTo>
                    <a:pt x="10674" y="8279"/>
                  </a:lnTo>
                  <a:lnTo>
                    <a:pt x="10570" y="8306"/>
                  </a:lnTo>
                  <a:lnTo>
                    <a:pt x="10492" y="8332"/>
                  </a:lnTo>
                  <a:lnTo>
                    <a:pt x="10414" y="8410"/>
                  </a:lnTo>
                  <a:lnTo>
                    <a:pt x="10388" y="8488"/>
                  </a:lnTo>
                  <a:lnTo>
                    <a:pt x="10388" y="8592"/>
                  </a:lnTo>
                  <a:lnTo>
                    <a:pt x="10414" y="8696"/>
                  </a:lnTo>
                  <a:lnTo>
                    <a:pt x="10492" y="8748"/>
                  </a:lnTo>
                  <a:lnTo>
                    <a:pt x="10570" y="8800"/>
                  </a:lnTo>
                  <a:lnTo>
                    <a:pt x="10674" y="8774"/>
                  </a:lnTo>
                  <a:lnTo>
                    <a:pt x="10804" y="8748"/>
                  </a:lnTo>
                  <a:lnTo>
                    <a:pt x="13121" y="8227"/>
                  </a:lnTo>
                  <a:lnTo>
                    <a:pt x="12861" y="9060"/>
                  </a:lnTo>
                  <a:lnTo>
                    <a:pt x="12549" y="9868"/>
                  </a:lnTo>
                  <a:lnTo>
                    <a:pt x="12236" y="10623"/>
                  </a:lnTo>
                  <a:lnTo>
                    <a:pt x="11872" y="11378"/>
                  </a:lnTo>
                  <a:lnTo>
                    <a:pt x="11481" y="12080"/>
                  </a:lnTo>
                  <a:lnTo>
                    <a:pt x="11065" y="12757"/>
                  </a:lnTo>
                  <a:lnTo>
                    <a:pt x="10622" y="13408"/>
                  </a:lnTo>
                  <a:lnTo>
                    <a:pt x="10153" y="14007"/>
                  </a:lnTo>
                  <a:lnTo>
                    <a:pt x="9737" y="14502"/>
                  </a:lnTo>
                  <a:lnTo>
                    <a:pt x="9320" y="14918"/>
                  </a:lnTo>
                  <a:lnTo>
                    <a:pt x="8930" y="15283"/>
                  </a:lnTo>
                  <a:lnTo>
                    <a:pt x="8565" y="15621"/>
                  </a:lnTo>
                  <a:lnTo>
                    <a:pt x="8227" y="15881"/>
                  </a:lnTo>
                  <a:lnTo>
                    <a:pt x="7915" y="16116"/>
                  </a:lnTo>
                  <a:lnTo>
                    <a:pt x="7420" y="16428"/>
                  </a:lnTo>
                  <a:lnTo>
                    <a:pt x="7316" y="16480"/>
                  </a:lnTo>
                  <a:lnTo>
                    <a:pt x="7055" y="16480"/>
                  </a:lnTo>
                  <a:lnTo>
                    <a:pt x="6951" y="16428"/>
                  </a:lnTo>
                  <a:lnTo>
                    <a:pt x="6457" y="16116"/>
                  </a:lnTo>
                  <a:lnTo>
                    <a:pt x="6144" y="15881"/>
                  </a:lnTo>
                  <a:lnTo>
                    <a:pt x="5806" y="15621"/>
                  </a:lnTo>
                  <a:lnTo>
                    <a:pt x="5441" y="15283"/>
                  </a:lnTo>
                  <a:lnTo>
                    <a:pt x="5051" y="14918"/>
                  </a:lnTo>
                  <a:lnTo>
                    <a:pt x="4634" y="14502"/>
                  </a:lnTo>
                  <a:lnTo>
                    <a:pt x="4218" y="14007"/>
                  </a:lnTo>
                  <a:lnTo>
                    <a:pt x="3723" y="13408"/>
                  </a:lnTo>
                  <a:lnTo>
                    <a:pt x="3280" y="12757"/>
                  </a:lnTo>
                  <a:lnTo>
                    <a:pt x="2864" y="12080"/>
                  </a:lnTo>
                  <a:lnTo>
                    <a:pt x="2473" y="11378"/>
                  </a:lnTo>
                  <a:lnTo>
                    <a:pt x="2135" y="10623"/>
                  </a:lnTo>
                  <a:lnTo>
                    <a:pt x="1797" y="9868"/>
                  </a:lnTo>
                  <a:lnTo>
                    <a:pt x="1510" y="9060"/>
                  </a:lnTo>
                  <a:lnTo>
                    <a:pt x="1250" y="8227"/>
                  </a:lnTo>
                  <a:lnTo>
                    <a:pt x="3567" y="8748"/>
                  </a:lnTo>
                  <a:lnTo>
                    <a:pt x="4296" y="8904"/>
                  </a:lnTo>
                  <a:lnTo>
                    <a:pt x="5051" y="9034"/>
                  </a:lnTo>
                  <a:lnTo>
                    <a:pt x="5780" y="9113"/>
                  </a:lnTo>
                  <a:lnTo>
                    <a:pt x="6535" y="9165"/>
                  </a:lnTo>
                  <a:lnTo>
                    <a:pt x="7264" y="9165"/>
                  </a:lnTo>
                  <a:lnTo>
                    <a:pt x="8019" y="9139"/>
                  </a:lnTo>
                  <a:lnTo>
                    <a:pt x="8774" y="9087"/>
                  </a:lnTo>
                  <a:lnTo>
                    <a:pt x="9503" y="9008"/>
                  </a:lnTo>
                  <a:lnTo>
                    <a:pt x="9607" y="8956"/>
                  </a:lnTo>
                  <a:lnTo>
                    <a:pt x="9685" y="8904"/>
                  </a:lnTo>
                  <a:lnTo>
                    <a:pt x="9711" y="8826"/>
                  </a:lnTo>
                  <a:lnTo>
                    <a:pt x="9711" y="8722"/>
                  </a:lnTo>
                  <a:lnTo>
                    <a:pt x="9685" y="8618"/>
                  </a:lnTo>
                  <a:lnTo>
                    <a:pt x="9633" y="8566"/>
                  </a:lnTo>
                  <a:lnTo>
                    <a:pt x="9529" y="8514"/>
                  </a:lnTo>
                  <a:lnTo>
                    <a:pt x="9451" y="8514"/>
                  </a:lnTo>
                  <a:lnTo>
                    <a:pt x="8643" y="8592"/>
                  </a:lnTo>
                  <a:lnTo>
                    <a:pt x="7836" y="8670"/>
                  </a:lnTo>
                  <a:lnTo>
                    <a:pt x="7029" y="8670"/>
                  </a:lnTo>
                  <a:lnTo>
                    <a:pt x="6248" y="8644"/>
                  </a:lnTo>
                  <a:lnTo>
                    <a:pt x="6066" y="6822"/>
                  </a:lnTo>
                  <a:close/>
                  <a:moveTo>
                    <a:pt x="4218" y="1"/>
                  </a:moveTo>
                  <a:lnTo>
                    <a:pt x="4035" y="27"/>
                  </a:lnTo>
                  <a:lnTo>
                    <a:pt x="3853" y="53"/>
                  </a:lnTo>
                  <a:lnTo>
                    <a:pt x="3671" y="105"/>
                  </a:lnTo>
                  <a:lnTo>
                    <a:pt x="3515" y="183"/>
                  </a:lnTo>
                  <a:lnTo>
                    <a:pt x="3359" y="261"/>
                  </a:lnTo>
                  <a:lnTo>
                    <a:pt x="3202" y="365"/>
                  </a:lnTo>
                  <a:lnTo>
                    <a:pt x="3072" y="495"/>
                  </a:lnTo>
                  <a:lnTo>
                    <a:pt x="2942" y="599"/>
                  </a:lnTo>
                  <a:lnTo>
                    <a:pt x="2838" y="730"/>
                  </a:lnTo>
                  <a:lnTo>
                    <a:pt x="2734" y="886"/>
                  </a:lnTo>
                  <a:lnTo>
                    <a:pt x="2656" y="1042"/>
                  </a:lnTo>
                  <a:lnTo>
                    <a:pt x="2578" y="1198"/>
                  </a:lnTo>
                  <a:lnTo>
                    <a:pt x="2525" y="1354"/>
                  </a:lnTo>
                  <a:lnTo>
                    <a:pt x="2473" y="1537"/>
                  </a:lnTo>
                  <a:lnTo>
                    <a:pt x="2473" y="1719"/>
                  </a:lnTo>
                  <a:lnTo>
                    <a:pt x="2447" y="1901"/>
                  </a:lnTo>
                  <a:lnTo>
                    <a:pt x="2473" y="2083"/>
                  </a:lnTo>
                  <a:lnTo>
                    <a:pt x="2369" y="2109"/>
                  </a:lnTo>
                  <a:lnTo>
                    <a:pt x="2057" y="2188"/>
                  </a:lnTo>
                  <a:lnTo>
                    <a:pt x="1770" y="2318"/>
                  </a:lnTo>
                  <a:lnTo>
                    <a:pt x="1692" y="2370"/>
                  </a:lnTo>
                  <a:lnTo>
                    <a:pt x="1666" y="2474"/>
                  </a:lnTo>
                  <a:lnTo>
                    <a:pt x="1640" y="2552"/>
                  </a:lnTo>
                  <a:lnTo>
                    <a:pt x="1692" y="2656"/>
                  </a:lnTo>
                  <a:lnTo>
                    <a:pt x="1744" y="2734"/>
                  </a:lnTo>
                  <a:lnTo>
                    <a:pt x="1823" y="2760"/>
                  </a:lnTo>
                  <a:lnTo>
                    <a:pt x="1927" y="2786"/>
                  </a:lnTo>
                  <a:lnTo>
                    <a:pt x="2031" y="2734"/>
                  </a:lnTo>
                  <a:lnTo>
                    <a:pt x="2239" y="2656"/>
                  </a:lnTo>
                  <a:lnTo>
                    <a:pt x="2447" y="2578"/>
                  </a:lnTo>
                  <a:lnTo>
                    <a:pt x="2604" y="2578"/>
                  </a:lnTo>
                  <a:lnTo>
                    <a:pt x="2682" y="2552"/>
                  </a:lnTo>
                  <a:lnTo>
                    <a:pt x="2760" y="2526"/>
                  </a:lnTo>
                  <a:lnTo>
                    <a:pt x="2838" y="2474"/>
                  </a:lnTo>
                  <a:lnTo>
                    <a:pt x="2890" y="2422"/>
                  </a:lnTo>
                  <a:lnTo>
                    <a:pt x="2942" y="2344"/>
                  </a:lnTo>
                  <a:lnTo>
                    <a:pt x="2968" y="2266"/>
                  </a:lnTo>
                  <a:lnTo>
                    <a:pt x="2968" y="2188"/>
                  </a:lnTo>
                  <a:lnTo>
                    <a:pt x="2968" y="2083"/>
                  </a:lnTo>
                  <a:lnTo>
                    <a:pt x="2968" y="1823"/>
                  </a:lnTo>
                  <a:lnTo>
                    <a:pt x="2994" y="1563"/>
                  </a:lnTo>
                  <a:lnTo>
                    <a:pt x="3072" y="1302"/>
                  </a:lnTo>
                  <a:lnTo>
                    <a:pt x="3228" y="1068"/>
                  </a:lnTo>
                  <a:lnTo>
                    <a:pt x="3411" y="860"/>
                  </a:lnTo>
                  <a:lnTo>
                    <a:pt x="3619" y="704"/>
                  </a:lnTo>
                  <a:lnTo>
                    <a:pt x="3853" y="573"/>
                  </a:lnTo>
                  <a:lnTo>
                    <a:pt x="4114" y="521"/>
                  </a:lnTo>
                  <a:lnTo>
                    <a:pt x="4374" y="495"/>
                  </a:lnTo>
                  <a:lnTo>
                    <a:pt x="4660" y="547"/>
                  </a:lnTo>
                  <a:lnTo>
                    <a:pt x="4895" y="626"/>
                  </a:lnTo>
                  <a:lnTo>
                    <a:pt x="5129" y="756"/>
                  </a:lnTo>
                  <a:lnTo>
                    <a:pt x="5337" y="938"/>
                  </a:lnTo>
                  <a:lnTo>
                    <a:pt x="5493" y="1146"/>
                  </a:lnTo>
                  <a:lnTo>
                    <a:pt x="5624" y="1407"/>
                  </a:lnTo>
                  <a:lnTo>
                    <a:pt x="5676" y="1667"/>
                  </a:lnTo>
                  <a:lnTo>
                    <a:pt x="5702" y="1667"/>
                  </a:lnTo>
                  <a:lnTo>
                    <a:pt x="5702" y="1745"/>
                  </a:lnTo>
                  <a:lnTo>
                    <a:pt x="5754" y="1823"/>
                  </a:lnTo>
                  <a:lnTo>
                    <a:pt x="5806" y="1875"/>
                  </a:lnTo>
                  <a:lnTo>
                    <a:pt x="5858" y="1953"/>
                  </a:lnTo>
                  <a:lnTo>
                    <a:pt x="5936" y="1979"/>
                  </a:lnTo>
                  <a:lnTo>
                    <a:pt x="6014" y="2005"/>
                  </a:lnTo>
                  <a:lnTo>
                    <a:pt x="6196" y="2005"/>
                  </a:lnTo>
                  <a:lnTo>
                    <a:pt x="6352" y="1979"/>
                  </a:lnTo>
                  <a:lnTo>
                    <a:pt x="6613" y="1953"/>
                  </a:lnTo>
                  <a:lnTo>
                    <a:pt x="6873" y="2005"/>
                  </a:lnTo>
                  <a:lnTo>
                    <a:pt x="7107" y="2109"/>
                  </a:lnTo>
                  <a:lnTo>
                    <a:pt x="7342" y="2240"/>
                  </a:lnTo>
                  <a:lnTo>
                    <a:pt x="7524" y="2396"/>
                  </a:lnTo>
                  <a:lnTo>
                    <a:pt x="7680" y="2604"/>
                  </a:lnTo>
                  <a:lnTo>
                    <a:pt x="7810" y="2838"/>
                  </a:lnTo>
                  <a:lnTo>
                    <a:pt x="7888" y="3099"/>
                  </a:lnTo>
                  <a:lnTo>
                    <a:pt x="7888" y="3385"/>
                  </a:lnTo>
                  <a:lnTo>
                    <a:pt x="7862" y="3645"/>
                  </a:lnTo>
                  <a:lnTo>
                    <a:pt x="7576" y="3593"/>
                  </a:lnTo>
                  <a:lnTo>
                    <a:pt x="6925" y="3593"/>
                  </a:lnTo>
                  <a:lnTo>
                    <a:pt x="6795" y="3645"/>
                  </a:lnTo>
                  <a:lnTo>
                    <a:pt x="6665" y="3724"/>
                  </a:lnTo>
                  <a:lnTo>
                    <a:pt x="6587" y="3828"/>
                  </a:lnTo>
                  <a:lnTo>
                    <a:pt x="6535" y="3984"/>
                  </a:lnTo>
                  <a:lnTo>
                    <a:pt x="6483" y="4270"/>
                  </a:lnTo>
                  <a:lnTo>
                    <a:pt x="6457" y="4531"/>
                  </a:lnTo>
                  <a:lnTo>
                    <a:pt x="6483" y="4817"/>
                  </a:lnTo>
                  <a:lnTo>
                    <a:pt x="6509" y="5077"/>
                  </a:lnTo>
                  <a:lnTo>
                    <a:pt x="6561" y="5312"/>
                  </a:lnTo>
                  <a:lnTo>
                    <a:pt x="6639" y="5572"/>
                  </a:lnTo>
                  <a:lnTo>
                    <a:pt x="6743" y="5806"/>
                  </a:lnTo>
                  <a:lnTo>
                    <a:pt x="6847" y="6041"/>
                  </a:lnTo>
                  <a:lnTo>
                    <a:pt x="7055" y="6327"/>
                  </a:lnTo>
                  <a:lnTo>
                    <a:pt x="6014" y="6327"/>
                  </a:lnTo>
                  <a:lnTo>
                    <a:pt x="5884" y="4921"/>
                  </a:lnTo>
                  <a:lnTo>
                    <a:pt x="5858" y="4739"/>
                  </a:lnTo>
                  <a:lnTo>
                    <a:pt x="5806" y="4583"/>
                  </a:lnTo>
                  <a:lnTo>
                    <a:pt x="5702" y="4426"/>
                  </a:lnTo>
                  <a:lnTo>
                    <a:pt x="5597" y="4270"/>
                  </a:lnTo>
                  <a:lnTo>
                    <a:pt x="5597" y="4218"/>
                  </a:lnTo>
                  <a:lnTo>
                    <a:pt x="5571" y="4062"/>
                  </a:lnTo>
                  <a:lnTo>
                    <a:pt x="5545" y="3932"/>
                  </a:lnTo>
                  <a:lnTo>
                    <a:pt x="5467" y="3645"/>
                  </a:lnTo>
                  <a:lnTo>
                    <a:pt x="5337" y="3385"/>
                  </a:lnTo>
                  <a:lnTo>
                    <a:pt x="5129" y="3151"/>
                  </a:lnTo>
                  <a:lnTo>
                    <a:pt x="4921" y="2969"/>
                  </a:lnTo>
                  <a:lnTo>
                    <a:pt x="4660" y="2812"/>
                  </a:lnTo>
                  <a:lnTo>
                    <a:pt x="4374" y="2734"/>
                  </a:lnTo>
                  <a:lnTo>
                    <a:pt x="4218" y="2708"/>
                  </a:lnTo>
                  <a:lnTo>
                    <a:pt x="3905" y="2708"/>
                  </a:lnTo>
                  <a:lnTo>
                    <a:pt x="3749" y="2734"/>
                  </a:lnTo>
                  <a:lnTo>
                    <a:pt x="3463" y="2812"/>
                  </a:lnTo>
                  <a:lnTo>
                    <a:pt x="3202" y="2969"/>
                  </a:lnTo>
                  <a:lnTo>
                    <a:pt x="2968" y="3151"/>
                  </a:lnTo>
                  <a:lnTo>
                    <a:pt x="2786" y="3385"/>
                  </a:lnTo>
                  <a:lnTo>
                    <a:pt x="2656" y="3645"/>
                  </a:lnTo>
                  <a:lnTo>
                    <a:pt x="2552" y="3932"/>
                  </a:lnTo>
                  <a:lnTo>
                    <a:pt x="2525" y="4062"/>
                  </a:lnTo>
                  <a:lnTo>
                    <a:pt x="2525" y="4218"/>
                  </a:lnTo>
                  <a:lnTo>
                    <a:pt x="2552" y="4505"/>
                  </a:lnTo>
                  <a:lnTo>
                    <a:pt x="1562" y="4713"/>
                  </a:lnTo>
                  <a:lnTo>
                    <a:pt x="1484" y="4583"/>
                  </a:lnTo>
                  <a:lnTo>
                    <a:pt x="1432" y="4453"/>
                  </a:lnTo>
                  <a:lnTo>
                    <a:pt x="1380" y="4296"/>
                  </a:lnTo>
                  <a:lnTo>
                    <a:pt x="1328" y="4140"/>
                  </a:lnTo>
                  <a:lnTo>
                    <a:pt x="1328" y="3984"/>
                  </a:lnTo>
                  <a:lnTo>
                    <a:pt x="1328" y="3828"/>
                  </a:lnTo>
                  <a:lnTo>
                    <a:pt x="1354" y="3645"/>
                  </a:lnTo>
                  <a:lnTo>
                    <a:pt x="1406" y="3489"/>
                  </a:lnTo>
                  <a:lnTo>
                    <a:pt x="1406" y="3385"/>
                  </a:lnTo>
                  <a:lnTo>
                    <a:pt x="1380" y="3307"/>
                  </a:lnTo>
                  <a:lnTo>
                    <a:pt x="1328" y="3229"/>
                  </a:lnTo>
                  <a:lnTo>
                    <a:pt x="1250" y="3177"/>
                  </a:lnTo>
                  <a:lnTo>
                    <a:pt x="1068" y="3177"/>
                  </a:lnTo>
                  <a:lnTo>
                    <a:pt x="989" y="3255"/>
                  </a:lnTo>
                  <a:lnTo>
                    <a:pt x="937" y="3333"/>
                  </a:lnTo>
                  <a:lnTo>
                    <a:pt x="859" y="3541"/>
                  </a:lnTo>
                  <a:lnTo>
                    <a:pt x="833" y="3776"/>
                  </a:lnTo>
                  <a:lnTo>
                    <a:pt x="833" y="3984"/>
                  </a:lnTo>
                  <a:lnTo>
                    <a:pt x="859" y="4218"/>
                  </a:lnTo>
                  <a:lnTo>
                    <a:pt x="937" y="4531"/>
                  </a:lnTo>
                  <a:lnTo>
                    <a:pt x="1068" y="4843"/>
                  </a:lnTo>
                  <a:lnTo>
                    <a:pt x="781" y="4895"/>
                  </a:lnTo>
                  <a:lnTo>
                    <a:pt x="599" y="4973"/>
                  </a:lnTo>
                  <a:lnTo>
                    <a:pt x="417" y="5077"/>
                  </a:lnTo>
                  <a:lnTo>
                    <a:pt x="261" y="5207"/>
                  </a:lnTo>
                  <a:lnTo>
                    <a:pt x="130" y="5364"/>
                  </a:lnTo>
                  <a:lnTo>
                    <a:pt x="52" y="5572"/>
                  </a:lnTo>
                  <a:lnTo>
                    <a:pt x="0" y="5754"/>
                  </a:lnTo>
                  <a:lnTo>
                    <a:pt x="0" y="5962"/>
                  </a:lnTo>
                  <a:lnTo>
                    <a:pt x="26" y="6171"/>
                  </a:lnTo>
                  <a:lnTo>
                    <a:pt x="234" y="6770"/>
                  </a:lnTo>
                  <a:lnTo>
                    <a:pt x="391" y="7264"/>
                  </a:lnTo>
                  <a:lnTo>
                    <a:pt x="573" y="7759"/>
                  </a:lnTo>
                  <a:lnTo>
                    <a:pt x="651" y="7941"/>
                  </a:lnTo>
                  <a:lnTo>
                    <a:pt x="911" y="8878"/>
                  </a:lnTo>
                  <a:lnTo>
                    <a:pt x="1224" y="9763"/>
                  </a:lnTo>
                  <a:lnTo>
                    <a:pt x="1562" y="10623"/>
                  </a:lnTo>
                  <a:lnTo>
                    <a:pt x="1953" y="11430"/>
                  </a:lnTo>
                  <a:lnTo>
                    <a:pt x="2369" y="12211"/>
                  </a:lnTo>
                  <a:lnTo>
                    <a:pt x="2812" y="12966"/>
                  </a:lnTo>
                  <a:lnTo>
                    <a:pt x="3307" y="13668"/>
                  </a:lnTo>
                  <a:lnTo>
                    <a:pt x="3827" y="14345"/>
                  </a:lnTo>
                  <a:lnTo>
                    <a:pt x="4270" y="14840"/>
                  </a:lnTo>
                  <a:lnTo>
                    <a:pt x="4686" y="15283"/>
                  </a:lnTo>
                  <a:lnTo>
                    <a:pt x="5103" y="15673"/>
                  </a:lnTo>
                  <a:lnTo>
                    <a:pt x="5493" y="16012"/>
                  </a:lnTo>
                  <a:lnTo>
                    <a:pt x="5858" y="16298"/>
                  </a:lnTo>
                  <a:lnTo>
                    <a:pt x="6170" y="16506"/>
                  </a:lnTo>
                  <a:lnTo>
                    <a:pt x="6691" y="16845"/>
                  </a:lnTo>
                  <a:lnTo>
                    <a:pt x="6795" y="16897"/>
                  </a:lnTo>
                  <a:lnTo>
                    <a:pt x="6925" y="16949"/>
                  </a:lnTo>
                  <a:lnTo>
                    <a:pt x="7055" y="16975"/>
                  </a:lnTo>
                  <a:lnTo>
                    <a:pt x="7316" y="16975"/>
                  </a:lnTo>
                  <a:lnTo>
                    <a:pt x="7420" y="16949"/>
                  </a:lnTo>
                  <a:lnTo>
                    <a:pt x="7550" y="16897"/>
                  </a:lnTo>
                  <a:lnTo>
                    <a:pt x="7680" y="16845"/>
                  </a:lnTo>
                  <a:lnTo>
                    <a:pt x="8201" y="16506"/>
                  </a:lnTo>
                  <a:lnTo>
                    <a:pt x="8513" y="16298"/>
                  </a:lnTo>
                  <a:lnTo>
                    <a:pt x="8878" y="16012"/>
                  </a:lnTo>
                  <a:lnTo>
                    <a:pt x="9268" y="15673"/>
                  </a:lnTo>
                  <a:lnTo>
                    <a:pt x="9659" y="15283"/>
                  </a:lnTo>
                  <a:lnTo>
                    <a:pt x="10101" y="14840"/>
                  </a:lnTo>
                  <a:lnTo>
                    <a:pt x="10518" y="14345"/>
                  </a:lnTo>
                  <a:lnTo>
                    <a:pt x="11039" y="13668"/>
                  </a:lnTo>
                  <a:lnTo>
                    <a:pt x="11533" y="12966"/>
                  </a:lnTo>
                  <a:lnTo>
                    <a:pt x="12002" y="12211"/>
                  </a:lnTo>
                  <a:lnTo>
                    <a:pt x="12418" y="11430"/>
                  </a:lnTo>
                  <a:lnTo>
                    <a:pt x="12783" y="10623"/>
                  </a:lnTo>
                  <a:lnTo>
                    <a:pt x="13121" y="9763"/>
                  </a:lnTo>
                  <a:lnTo>
                    <a:pt x="13434" y="8878"/>
                  </a:lnTo>
                  <a:lnTo>
                    <a:pt x="13720" y="7967"/>
                  </a:lnTo>
                  <a:lnTo>
                    <a:pt x="13876" y="7472"/>
                  </a:lnTo>
                  <a:lnTo>
                    <a:pt x="13954" y="7316"/>
                  </a:lnTo>
                  <a:lnTo>
                    <a:pt x="13980" y="7134"/>
                  </a:lnTo>
                  <a:lnTo>
                    <a:pt x="13980" y="6952"/>
                  </a:lnTo>
                  <a:lnTo>
                    <a:pt x="13928" y="6796"/>
                  </a:lnTo>
                  <a:lnTo>
                    <a:pt x="13850" y="6639"/>
                  </a:lnTo>
                  <a:lnTo>
                    <a:pt x="13746" y="6535"/>
                  </a:lnTo>
                  <a:lnTo>
                    <a:pt x="13642" y="6431"/>
                  </a:lnTo>
                  <a:lnTo>
                    <a:pt x="13512" y="6379"/>
                  </a:lnTo>
                  <a:lnTo>
                    <a:pt x="13382" y="6327"/>
                  </a:lnTo>
                  <a:lnTo>
                    <a:pt x="13512" y="6067"/>
                  </a:lnTo>
                  <a:lnTo>
                    <a:pt x="13564" y="5910"/>
                  </a:lnTo>
                  <a:lnTo>
                    <a:pt x="13538" y="5754"/>
                  </a:lnTo>
                  <a:lnTo>
                    <a:pt x="13486" y="5624"/>
                  </a:lnTo>
                  <a:lnTo>
                    <a:pt x="13382" y="5520"/>
                  </a:lnTo>
                  <a:lnTo>
                    <a:pt x="13121" y="5312"/>
                  </a:lnTo>
                  <a:lnTo>
                    <a:pt x="12913" y="5207"/>
                  </a:lnTo>
                  <a:lnTo>
                    <a:pt x="12679" y="5103"/>
                  </a:lnTo>
                  <a:lnTo>
                    <a:pt x="12418" y="4999"/>
                  </a:lnTo>
                  <a:lnTo>
                    <a:pt x="12132" y="4921"/>
                  </a:lnTo>
                  <a:lnTo>
                    <a:pt x="11794" y="4843"/>
                  </a:lnTo>
                  <a:lnTo>
                    <a:pt x="11455" y="4817"/>
                  </a:lnTo>
                  <a:lnTo>
                    <a:pt x="11533" y="4635"/>
                  </a:lnTo>
                  <a:lnTo>
                    <a:pt x="11585" y="4400"/>
                  </a:lnTo>
                  <a:lnTo>
                    <a:pt x="11637" y="4114"/>
                  </a:lnTo>
                  <a:lnTo>
                    <a:pt x="11637" y="3828"/>
                  </a:lnTo>
                  <a:lnTo>
                    <a:pt x="11585" y="3515"/>
                  </a:lnTo>
                  <a:lnTo>
                    <a:pt x="11533" y="3359"/>
                  </a:lnTo>
                  <a:lnTo>
                    <a:pt x="11481" y="3203"/>
                  </a:lnTo>
                  <a:lnTo>
                    <a:pt x="11377" y="3021"/>
                  </a:lnTo>
                  <a:lnTo>
                    <a:pt x="11273" y="2864"/>
                  </a:lnTo>
                  <a:lnTo>
                    <a:pt x="11169" y="2682"/>
                  </a:lnTo>
                  <a:lnTo>
                    <a:pt x="11013" y="2526"/>
                  </a:lnTo>
                  <a:lnTo>
                    <a:pt x="10908" y="2448"/>
                  </a:lnTo>
                  <a:lnTo>
                    <a:pt x="10804" y="2396"/>
                  </a:lnTo>
                  <a:lnTo>
                    <a:pt x="10674" y="2370"/>
                  </a:lnTo>
                  <a:lnTo>
                    <a:pt x="10570" y="2396"/>
                  </a:lnTo>
                  <a:lnTo>
                    <a:pt x="10336" y="2448"/>
                  </a:lnTo>
                  <a:lnTo>
                    <a:pt x="10153" y="2526"/>
                  </a:lnTo>
                  <a:lnTo>
                    <a:pt x="9971" y="2604"/>
                  </a:lnTo>
                  <a:lnTo>
                    <a:pt x="9815" y="2708"/>
                  </a:lnTo>
                  <a:lnTo>
                    <a:pt x="9659" y="2812"/>
                  </a:lnTo>
                  <a:lnTo>
                    <a:pt x="9529" y="2917"/>
                  </a:lnTo>
                  <a:lnTo>
                    <a:pt x="9320" y="3151"/>
                  </a:lnTo>
                  <a:lnTo>
                    <a:pt x="9164" y="3385"/>
                  </a:lnTo>
                  <a:lnTo>
                    <a:pt x="9060" y="3645"/>
                  </a:lnTo>
                  <a:lnTo>
                    <a:pt x="8982" y="3880"/>
                  </a:lnTo>
                  <a:lnTo>
                    <a:pt x="8930" y="4088"/>
                  </a:lnTo>
                  <a:lnTo>
                    <a:pt x="8643" y="3906"/>
                  </a:lnTo>
                  <a:lnTo>
                    <a:pt x="8331" y="3776"/>
                  </a:lnTo>
                  <a:lnTo>
                    <a:pt x="8383" y="3593"/>
                  </a:lnTo>
                  <a:lnTo>
                    <a:pt x="8383" y="3411"/>
                  </a:lnTo>
                  <a:lnTo>
                    <a:pt x="8383" y="3203"/>
                  </a:lnTo>
                  <a:lnTo>
                    <a:pt x="8357" y="3021"/>
                  </a:lnTo>
                  <a:lnTo>
                    <a:pt x="8331" y="2838"/>
                  </a:lnTo>
                  <a:lnTo>
                    <a:pt x="8279" y="2656"/>
                  </a:lnTo>
                  <a:lnTo>
                    <a:pt x="8201" y="2500"/>
                  </a:lnTo>
                  <a:lnTo>
                    <a:pt x="8123" y="2344"/>
                  </a:lnTo>
                  <a:lnTo>
                    <a:pt x="8019" y="2214"/>
                  </a:lnTo>
                  <a:lnTo>
                    <a:pt x="7888" y="2057"/>
                  </a:lnTo>
                  <a:lnTo>
                    <a:pt x="7758" y="1953"/>
                  </a:lnTo>
                  <a:lnTo>
                    <a:pt x="7628" y="1823"/>
                  </a:lnTo>
                  <a:lnTo>
                    <a:pt x="7472" y="1745"/>
                  </a:lnTo>
                  <a:lnTo>
                    <a:pt x="7316" y="1641"/>
                  </a:lnTo>
                  <a:lnTo>
                    <a:pt x="7160" y="1589"/>
                  </a:lnTo>
                  <a:lnTo>
                    <a:pt x="7003" y="1537"/>
                  </a:lnTo>
                  <a:lnTo>
                    <a:pt x="6821" y="1485"/>
                  </a:lnTo>
                  <a:lnTo>
                    <a:pt x="6639" y="1459"/>
                  </a:lnTo>
                  <a:lnTo>
                    <a:pt x="6457" y="1459"/>
                  </a:lnTo>
                  <a:lnTo>
                    <a:pt x="6274" y="1485"/>
                  </a:lnTo>
                  <a:lnTo>
                    <a:pt x="6170" y="1485"/>
                  </a:lnTo>
                  <a:lnTo>
                    <a:pt x="6118" y="1328"/>
                  </a:lnTo>
                  <a:lnTo>
                    <a:pt x="6066" y="1172"/>
                  </a:lnTo>
                  <a:lnTo>
                    <a:pt x="5988" y="1016"/>
                  </a:lnTo>
                  <a:lnTo>
                    <a:pt x="5910" y="860"/>
                  </a:lnTo>
                  <a:lnTo>
                    <a:pt x="5806" y="730"/>
                  </a:lnTo>
                  <a:lnTo>
                    <a:pt x="5702" y="599"/>
                  </a:lnTo>
                  <a:lnTo>
                    <a:pt x="5571" y="469"/>
                  </a:lnTo>
                  <a:lnTo>
                    <a:pt x="5441" y="365"/>
                  </a:lnTo>
                  <a:lnTo>
                    <a:pt x="5285" y="261"/>
                  </a:lnTo>
                  <a:lnTo>
                    <a:pt x="5103" y="157"/>
                  </a:lnTo>
                  <a:lnTo>
                    <a:pt x="4947" y="105"/>
                  </a:lnTo>
                  <a:lnTo>
                    <a:pt x="4764" y="53"/>
                  </a:lnTo>
                  <a:lnTo>
                    <a:pt x="4582" y="27"/>
                  </a:lnTo>
                  <a:lnTo>
                    <a:pt x="4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4170192" y="2232892"/>
            <a:ext cx="271227" cy="345776"/>
            <a:chOff x="2528325" y="3264850"/>
            <a:chExt cx="333900" cy="425675"/>
          </a:xfrm>
        </p:grpSpPr>
        <p:sp>
          <p:nvSpPr>
            <p:cNvPr id="822" name="Google Shape;822;p17"/>
            <p:cNvSpPr/>
            <p:nvPr/>
          </p:nvSpPr>
          <p:spPr>
            <a:xfrm>
              <a:off x="2534175" y="3273975"/>
              <a:ext cx="108700" cy="225850"/>
            </a:xfrm>
            <a:custGeom>
              <a:rect b="b" l="l" r="r" t="t"/>
              <a:pathLst>
                <a:path extrusionOk="0" h="9034" w="4348">
                  <a:moveTo>
                    <a:pt x="2630" y="0"/>
                  </a:moveTo>
                  <a:lnTo>
                    <a:pt x="2369" y="52"/>
                  </a:lnTo>
                  <a:lnTo>
                    <a:pt x="2135" y="156"/>
                  </a:lnTo>
                  <a:lnTo>
                    <a:pt x="1927" y="287"/>
                  </a:lnTo>
                  <a:lnTo>
                    <a:pt x="1719" y="469"/>
                  </a:lnTo>
                  <a:lnTo>
                    <a:pt x="1562" y="651"/>
                  </a:lnTo>
                  <a:lnTo>
                    <a:pt x="1432" y="885"/>
                  </a:lnTo>
                  <a:lnTo>
                    <a:pt x="1354" y="1120"/>
                  </a:lnTo>
                  <a:lnTo>
                    <a:pt x="1328" y="1198"/>
                  </a:lnTo>
                  <a:lnTo>
                    <a:pt x="1302" y="1380"/>
                  </a:lnTo>
                  <a:lnTo>
                    <a:pt x="1302" y="1562"/>
                  </a:lnTo>
                  <a:lnTo>
                    <a:pt x="1302" y="1744"/>
                  </a:lnTo>
                  <a:lnTo>
                    <a:pt x="1328" y="1901"/>
                  </a:lnTo>
                  <a:lnTo>
                    <a:pt x="1380" y="2083"/>
                  </a:lnTo>
                  <a:lnTo>
                    <a:pt x="1432" y="2239"/>
                  </a:lnTo>
                  <a:lnTo>
                    <a:pt x="1510" y="2395"/>
                  </a:lnTo>
                  <a:lnTo>
                    <a:pt x="1588" y="2551"/>
                  </a:lnTo>
                  <a:lnTo>
                    <a:pt x="1614" y="2604"/>
                  </a:lnTo>
                  <a:lnTo>
                    <a:pt x="1614" y="2682"/>
                  </a:lnTo>
                  <a:lnTo>
                    <a:pt x="1562" y="2734"/>
                  </a:lnTo>
                  <a:lnTo>
                    <a:pt x="1510" y="2786"/>
                  </a:lnTo>
                  <a:lnTo>
                    <a:pt x="1302" y="2864"/>
                  </a:lnTo>
                  <a:lnTo>
                    <a:pt x="1094" y="2968"/>
                  </a:lnTo>
                  <a:lnTo>
                    <a:pt x="885" y="3098"/>
                  </a:lnTo>
                  <a:lnTo>
                    <a:pt x="703" y="3254"/>
                  </a:lnTo>
                  <a:lnTo>
                    <a:pt x="573" y="3437"/>
                  </a:lnTo>
                  <a:lnTo>
                    <a:pt x="443" y="3645"/>
                  </a:lnTo>
                  <a:lnTo>
                    <a:pt x="339" y="3853"/>
                  </a:lnTo>
                  <a:lnTo>
                    <a:pt x="261" y="4087"/>
                  </a:lnTo>
                  <a:lnTo>
                    <a:pt x="235" y="4348"/>
                  </a:lnTo>
                  <a:lnTo>
                    <a:pt x="235" y="4582"/>
                  </a:lnTo>
                  <a:lnTo>
                    <a:pt x="261" y="4816"/>
                  </a:lnTo>
                  <a:lnTo>
                    <a:pt x="339" y="5051"/>
                  </a:lnTo>
                  <a:lnTo>
                    <a:pt x="417" y="5259"/>
                  </a:lnTo>
                  <a:lnTo>
                    <a:pt x="547" y="5467"/>
                  </a:lnTo>
                  <a:lnTo>
                    <a:pt x="677" y="5650"/>
                  </a:lnTo>
                  <a:lnTo>
                    <a:pt x="859" y="5806"/>
                  </a:lnTo>
                  <a:lnTo>
                    <a:pt x="912" y="5858"/>
                  </a:lnTo>
                  <a:lnTo>
                    <a:pt x="912" y="5936"/>
                  </a:lnTo>
                  <a:lnTo>
                    <a:pt x="885" y="5988"/>
                  </a:lnTo>
                  <a:lnTo>
                    <a:pt x="833" y="6040"/>
                  </a:lnTo>
                  <a:lnTo>
                    <a:pt x="703" y="6144"/>
                  </a:lnTo>
                  <a:lnTo>
                    <a:pt x="547" y="6274"/>
                  </a:lnTo>
                  <a:lnTo>
                    <a:pt x="443" y="6378"/>
                  </a:lnTo>
                  <a:lnTo>
                    <a:pt x="339" y="6535"/>
                  </a:lnTo>
                  <a:lnTo>
                    <a:pt x="235" y="6691"/>
                  </a:lnTo>
                  <a:lnTo>
                    <a:pt x="157" y="6847"/>
                  </a:lnTo>
                  <a:lnTo>
                    <a:pt x="78" y="7003"/>
                  </a:lnTo>
                  <a:lnTo>
                    <a:pt x="52" y="7159"/>
                  </a:lnTo>
                  <a:lnTo>
                    <a:pt x="0" y="7446"/>
                  </a:lnTo>
                  <a:lnTo>
                    <a:pt x="26" y="7732"/>
                  </a:lnTo>
                  <a:lnTo>
                    <a:pt x="104" y="8019"/>
                  </a:lnTo>
                  <a:lnTo>
                    <a:pt x="235" y="8279"/>
                  </a:lnTo>
                  <a:lnTo>
                    <a:pt x="391" y="8513"/>
                  </a:lnTo>
                  <a:lnTo>
                    <a:pt x="599" y="8695"/>
                  </a:lnTo>
                  <a:lnTo>
                    <a:pt x="807" y="8852"/>
                  </a:lnTo>
                  <a:lnTo>
                    <a:pt x="1016" y="8956"/>
                  </a:lnTo>
                  <a:lnTo>
                    <a:pt x="1250" y="9008"/>
                  </a:lnTo>
                  <a:lnTo>
                    <a:pt x="1484" y="9034"/>
                  </a:lnTo>
                  <a:lnTo>
                    <a:pt x="1745" y="9034"/>
                  </a:lnTo>
                  <a:lnTo>
                    <a:pt x="1979" y="8982"/>
                  </a:lnTo>
                  <a:lnTo>
                    <a:pt x="2187" y="8904"/>
                  </a:lnTo>
                  <a:lnTo>
                    <a:pt x="2421" y="8800"/>
                  </a:lnTo>
                  <a:lnTo>
                    <a:pt x="2630" y="8643"/>
                  </a:lnTo>
                  <a:lnTo>
                    <a:pt x="2812" y="8487"/>
                  </a:lnTo>
                  <a:lnTo>
                    <a:pt x="2968" y="8279"/>
                  </a:lnTo>
                  <a:lnTo>
                    <a:pt x="3098" y="8071"/>
                  </a:lnTo>
                  <a:lnTo>
                    <a:pt x="3203" y="7810"/>
                  </a:lnTo>
                  <a:lnTo>
                    <a:pt x="3255" y="7550"/>
                  </a:lnTo>
                  <a:lnTo>
                    <a:pt x="3281" y="7264"/>
                  </a:lnTo>
                  <a:lnTo>
                    <a:pt x="3281" y="6977"/>
                  </a:lnTo>
                  <a:lnTo>
                    <a:pt x="3203" y="6691"/>
                  </a:lnTo>
                  <a:lnTo>
                    <a:pt x="3150" y="6561"/>
                  </a:lnTo>
                  <a:lnTo>
                    <a:pt x="3072" y="6431"/>
                  </a:lnTo>
                  <a:lnTo>
                    <a:pt x="3020" y="6326"/>
                  </a:lnTo>
                  <a:lnTo>
                    <a:pt x="2968" y="6196"/>
                  </a:lnTo>
                  <a:lnTo>
                    <a:pt x="2968" y="6092"/>
                  </a:lnTo>
                  <a:lnTo>
                    <a:pt x="2994" y="6014"/>
                  </a:lnTo>
                  <a:lnTo>
                    <a:pt x="3046" y="5910"/>
                  </a:lnTo>
                  <a:lnTo>
                    <a:pt x="3098" y="5832"/>
                  </a:lnTo>
                  <a:lnTo>
                    <a:pt x="3281" y="5623"/>
                  </a:lnTo>
                  <a:lnTo>
                    <a:pt x="3411" y="5441"/>
                  </a:lnTo>
                  <a:lnTo>
                    <a:pt x="3541" y="5259"/>
                  </a:lnTo>
                  <a:lnTo>
                    <a:pt x="3619" y="5051"/>
                  </a:lnTo>
                  <a:lnTo>
                    <a:pt x="3671" y="4842"/>
                  </a:lnTo>
                  <a:lnTo>
                    <a:pt x="3723" y="4634"/>
                  </a:lnTo>
                  <a:lnTo>
                    <a:pt x="3723" y="4452"/>
                  </a:lnTo>
                  <a:lnTo>
                    <a:pt x="3723" y="4270"/>
                  </a:lnTo>
                  <a:lnTo>
                    <a:pt x="3671" y="4087"/>
                  </a:lnTo>
                  <a:lnTo>
                    <a:pt x="3619" y="3905"/>
                  </a:lnTo>
                  <a:lnTo>
                    <a:pt x="3541" y="3749"/>
                  </a:lnTo>
                  <a:lnTo>
                    <a:pt x="3437" y="3567"/>
                  </a:lnTo>
                  <a:lnTo>
                    <a:pt x="3385" y="3411"/>
                  </a:lnTo>
                  <a:lnTo>
                    <a:pt x="3359" y="3306"/>
                  </a:lnTo>
                  <a:lnTo>
                    <a:pt x="3359" y="3228"/>
                  </a:lnTo>
                  <a:lnTo>
                    <a:pt x="3411" y="3176"/>
                  </a:lnTo>
                  <a:lnTo>
                    <a:pt x="3437" y="3098"/>
                  </a:lnTo>
                  <a:lnTo>
                    <a:pt x="3567" y="2994"/>
                  </a:lnTo>
                  <a:lnTo>
                    <a:pt x="3697" y="2890"/>
                  </a:lnTo>
                  <a:lnTo>
                    <a:pt x="3853" y="2760"/>
                  </a:lnTo>
                  <a:lnTo>
                    <a:pt x="3957" y="2604"/>
                  </a:lnTo>
                  <a:lnTo>
                    <a:pt x="4062" y="2447"/>
                  </a:lnTo>
                  <a:lnTo>
                    <a:pt x="4166" y="2291"/>
                  </a:lnTo>
                  <a:lnTo>
                    <a:pt x="4218" y="2109"/>
                  </a:lnTo>
                  <a:lnTo>
                    <a:pt x="4296" y="1927"/>
                  </a:lnTo>
                  <a:lnTo>
                    <a:pt x="4322" y="1770"/>
                  </a:lnTo>
                  <a:lnTo>
                    <a:pt x="4348" y="1588"/>
                  </a:lnTo>
                  <a:lnTo>
                    <a:pt x="4348" y="1406"/>
                  </a:lnTo>
                  <a:lnTo>
                    <a:pt x="4322" y="1224"/>
                  </a:lnTo>
                  <a:lnTo>
                    <a:pt x="4270" y="1042"/>
                  </a:lnTo>
                  <a:lnTo>
                    <a:pt x="4218" y="885"/>
                  </a:lnTo>
                  <a:lnTo>
                    <a:pt x="4140" y="729"/>
                  </a:lnTo>
                  <a:lnTo>
                    <a:pt x="4036" y="573"/>
                  </a:lnTo>
                  <a:lnTo>
                    <a:pt x="3905" y="417"/>
                  </a:lnTo>
                  <a:lnTo>
                    <a:pt x="3775" y="287"/>
                  </a:lnTo>
                  <a:lnTo>
                    <a:pt x="3567" y="182"/>
                  </a:lnTo>
                  <a:lnTo>
                    <a:pt x="3359" y="78"/>
                  </a:lnTo>
                  <a:lnTo>
                    <a:pt x="3124" y="26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2747650" y="3273975"/>
              <a:ext cx="108075" cy="225850"/>
            </a:xfrm>
            <a:custGeom>
              <a:rect b="b" l="l" r="r" t="t"/>
              <a:pathLst>
                <a:path extrusionOk="0" h="9034" w="4323">
                  <a:moveTo>
                    <a:pt x="1432" y="0"/>
                  </a:moveTo>
                  <a:lnTo>
                    <a:pt x="1198" y="26"/>
                  </a:lnTo>
                  <a:lnTo>
                    <a:pt x="990" y="78"/>
                  </a:lnTo>
                  <a:lnTo>
                    <a:pt x="782" y="182"/>
                  </a:lnTo>
                  <a:lnTo>
                    <a:pt x="573" y="287"/>
                  </a:lnTo>
                  <a:lnTo>
                    <a:pt x="417" y="417"/>
                  </a:lnTo>
                  <a:lnTo>
                    <a:pt x="313" y="573"/>
                  </a:lnTo>
                  <a:lnTo>
                    <a:pt x="209" y="729"/>
                  </a:lnTo>
                  <a:lnTo>
                    <a:pt x="131" y="885"/>
                  </a:lnTo>
                  <a:lnTo>
                    <a:pt x="53" y="1042"/>
                  </a:lnTo>
                  <a:lnTo>
                    <a:pt x="27" y="1224"/>
                  </a:lnTo>
                  <a:lnTo>
                    <a:pt x="0" y="1406"/>
                  </a:lnTo>
                  <a:lnTo>
                    <a:pt x="0" y="1588"/>
                  </a:lnTo>
                  <a:lnTo>
                    <a:pt x="27" y="1770"/>
                  </a:lnTo>
                  <a:lnTo>
                    <a:pt x="53" y="1927"/>
                  </a:lnTo>
                  <a:lnTo>
                    <a:pt x="105" y="2109"/>
                  </a:lnTo>
                  <a:lnTo>
                    <a:pt x="183" y="2291"/>
                  </a:lnTo>
                  <a:lnTo>
                    <a:pt x="261" y="2447"/>
                  </a:lnTo>
                  <a:lnTo>
                    <a:pt x="365" y="2604"/>
                  </a:lnTo>
                  <a:lnTo>
                    <a:pt x="495" y="2760"/>
                  </a:lnTo>
                  <a:lnTo>
                    <a:pt x="625" y="2890"/>
                  </a:lnTo>
                  <a:lnTo>
                    <a:pt x="782" y="2994"/>
                  </a:lnTo>
                  <a:lnTo>
                    <a:pt x="886" y="3098"/>
                  </a:lnTo>
                  <a:lnTo>
                    <a:pt x="938" y="3176"/>
                  </a:lnTo>
                  <a:lnTo>
                    <a:pt x="964" y="3228"/>
                  </a:lnTo>
                  <a:lnTo>
                    <a:pt x="990" y="3306"/>
                  </a:lnTo>
                  <a:lnTo>
                    <a:pt x="964" y="3411"/>
                  </a:lnTo>
                  <a:lnTo>
                    <a:pt x="886" y="3567"/>
                  </a:lnTo>
                  <a:lnTo>
                    <a:pt x="808" y="3749"/>
                  </a:lnTo>
                  <a:lnTo>
                    <a:pt x="729" y="3905"/>
                  </a:lnTo>
                  <a:lnTo>
                    <a:pt x="651" y="4087"/>
                  </a:lnTo>
                  <a:lnTo>
                    <a:pt x="625" y="4270"/>
                  </a:lnTo>
                  <a:lnTo>
                    <a:pt x="625" y="4452"/>
                  </a:lnTo>
                  <a:lnTo>
                    <a:pt x="625" y="4634"/>
                  </a:lnTo>
                  <a:lnTo>
                    <a:pt x="651" y="4842"/>
                  </a:lnTo>
                  <a:lnTo>
                    <a:pt x="729" y="5051"/>
                  </a:lnTo>
                  <a:lnTo>
                    <a:pt x="808" y="5259"/>
                  </a:lnTo>
                  <a:lnTo>
                    <a:pt x="912" y="5441"/>
                  </a:lnTo>
                  <a:lnTo>
                    <a:pt x="1068" y="5623"/>
                  </a:lnTo>
                  <a:lnTo>
                    <a:pt x="1224" y="5832"/>
                  </a:lnTo>
                  <a:lnTo>
                    <a:pt x="1302" y="5910"/>
                  </a:lnTo>
                  <a:lnTo>
                    <a:pt x="1328" y="6014"/>
                  </a:lnTo>
                  <a:lnTo>
                    <a:pt x="1354" y="6092"/>
                  </a:lnTo>
                  <a:lnTo>
                    <a:pt x="1354" y="6196"/>
                  </a:lnTo>
                  <a:lnTo>
                    <a:pt x="1328" y="6326"/>
                  </a:lnTo>
                  <a:lnTo>
                    <a:pt x="1276" y="6431"/>
                  </a:lnTo>
                  <a:lnTo>
                    <a:pt x="1198" y="6561"/>
                  </a:lnTo>
                  <a:lnTo>
                    <a:pt x="1146" y="6691"/>
                  </a:lnTo>
                  <a:lnTo>
                    <a:pt x="1068" y="6977"/>
                  </a:lnTo>
                  <a:lnTo>
                    <a:pt x="1042" y="7264"/>
                  </a:lnTo>
                  <a:lnTo>
                    <a:pt x="1068" y="7550"/>
                  </a:lnTo>
                  <a:lnTo>
                    <a:pt x="1146" y="7810"/>
                  </a:lnTo>
                  <a:lnTo>
                    <a:pt x="1250" y="8071"/>
                  </a:lnTo>
                  <a:lnTo>
                    <a:pt x="1380" y="8279"/>
                  </a:lnTo>
                  <a:lnTo>
                    <a:pt x="1537" y="8487"/>
                  </a:lnTo>
                  <a:lnTo>
                    <a:pt x="1719" y="8643"/>
                  </a:lnTo>
                  <a:lnTo>
                    <a:pt x="1927" y="8800"/>
                  </a:lnTo>
                  <a:lnTo>
                    <a:pt x="2135" y="8904"/>
                  </a:lnTo>
                  <a:lnTo>
                    <a:pt x="2370" y="8982"/>
                  </a:lnTo>
                  <a:lnTo>
                    <a:pt x="2604" y="9034"/>
                  </a:lnTo>
                  <a:lnTo>
                    <a:pt x="2838" y="9034"/>
                  </a:lnTo>
                  <a:lnTo>
                    <a:pt x="3073" y="9008"/>
                  </a:lnTo>
                  <a:lnTo>
                    <a:pt x="3307" y="8956"/>
                  </a:lnTo>
                  <a:lnTo>
                    <a:pt x="3541" y="8852"/>
                  </a:lnTo>
                  <a:lnTo>
                    <a:pt x="3749" y="8695"/>
                  </a:lnTo>
                  <a:lnTo>
                    <a:pt x="3958" y="8513"/>
                  </a:lnTo>
                  <a:lnTo>
                    <a:pt x="4114" y="8279"/>
                  </a:lnTo>
                  <a:lnTo>
                    <a:pt x="4244" y="8019"/>
                  </a:lnTo>
                  <a:lnTo>
                    <a:pt x="4322" y="7732"/>
                  </a:lnTo>
                  <a:lnTo>
                    <a:pt x="4322" y="7446"/>
                  </a:lnTo>
                  <a:lnTo>
                    <a:pt x="4296" y="7159"/>
                  </a:lnTo>
                  <a:lnTo>
                    <a:pt x="4244" y="7003"/>
                  </a:lnTo>
                  <a:lnTo>
                    <a:pt x="4192" y="6847"/>
                  </a:lnTo>
                  <a:lnTo>
                    <a:pt x="4114" y="6691"/>
                  </a:lnTo>
                  <a:lnTo>
                    <a:pt x="4010" y="6535"/>
                  </a:lnTo>
                  <a:lnTo>
                    <a:pt x="3906" y="6378"/>
                  </a:lnTo>
                  <a:lnTo>
                    <a:pt x="3775" y="6274"/>
                  </a:lnTo>
                  <a:lnTo>
                    <a:pt x="3645" y="6144"/>
                  </a:lnTo>
                  <a:lnTo>
                    <a:pt x="3489" y="6040"/>
                  </a:lnTo>
                  <a:lnTo>
                    <a:pt x="3463" y="5988"/>
                  </a:lnTo>
                  <a:lnTo>
                    <a:pt x="3437" y="5936"/>
                  </a:lnTo>
                  <a:lnTo>
                    <a:pt x="3437" y="5858"/>
                  </a:lnTo>
                  <a:lnTo>
                    <a:pt x="3489" y="5806"/>
                  </a:lnTo>
                  <a:lnTo>
                    <a:pt x="3645" y="5650"/>
                  </a:lnTo>
                  <a:lnTo>
                    <a:pt x="3801" y="5467"/>
                  </a:lnTo>
                  <a:lnTo>
                    <a:pt x="3932" y="5259"/>
                  </a:lnTo>
                  <a:lnTo>
                    <a:pt x="4010" y="5051"/>
                  </a:lnTo>
                  <a:lnTo>
                    <a:pt x="4088" y="4816"/>
                  </a:lnTo>
                  <a:lnTo>
                    <a:pt x="4114" y="4582"/>
                  </a:lnTo>
                  <a:lnTo>
                    <a:pt x="4114" y="4348"/>
                  </a:lnTo>
                  <a:lnTo>
                    <a:pt x="4062" y="4087"/>
                  </a:lnTo>
                  <a:lnTo>
                    <a:pt x="4010" y="3853"/>
                  </a:lnTo>
                  <a:lnTo>
                    <a:pt x="3906" y="3645"/>
                  </a:lnTo>
                  <a:lnTo>
                    <a:pt x="3775" y="3437"/>
                  </a:lnTo>
                  <a:lnTo>
                    <a:pt x="3619" y="3254"/>
                  </a:lnTo>
                  <a:lnTo>
                    <a:pt x="3463" y="3098"/>
                  </a:lnTo>
                  <a:lnTo>
                    <a:pt x="3255" y="2968"/>
                  </a:lnTo>
                  <a:lnTo>
                    <a:pt x="3046" y="2864"/>
                  </a:lnTo>
                  <a:lnTo>
                    <a:pt x="2838" y="2786"/>
                  </a:lnTo>
                  <a:lnTo>
                    <a:pt x="2760" y="2734"/>
                  </a:lnTo>
                  <a:lnTo>
                    <a:pt x="2734" y="2682"/>
                  </a:lnTo>
                  <a:lnTo>
                    <a:pt x="2708" y="2604"/>
                  </a:lnTo>
                  <a:lnTo>
                    <a:pt x="2734" y="2551"/>
                  </a:lnTo>
                  <a:lnTo>
                    <a:pt x="2838" y="2395"/>
                  </a:lnTo>
                  <a:lnTo>
                    <a:pt x="2916" y="2239"/>
                  </a:lnTo>
                  <a:lnTo>
                    <a:pt x="2968" y="2083"/>
                  </a:lnTo>
                  <a:lnTo>
                    <a:pt x="3020" y="1901"/>
                  </a:lnTo>
                  <a:lnTo>
                    <a:pt x="3046" y="1744"/>
                  </a:lnTo>
                  <a:lnTo>
                    <a:pt x="3046" y="1562"/>
                  </a:lnTo>
                  <a:lnTo>
                    <a:pt x="3046" y="1380"/>
                  </a:lnTo>
                  <a:lnTo>
                    <a:pt x="2994" y="1198"/>
                  </a:lnTo>
                  <a:lnTo>
                    <a:pt x="2994" y="1120"/>
                  </a:lnTo>
                  <a:lnTo>
                    <a:pt x="2890" y="885"/>
                  </a:lnTo>
                  <a:lnTo>
                    <a:pt x="2760" y="651"/>
                  </a:lnTo>
                  <a:lnTo>
                    <a:pt x="2604" y="469"/>
                  </a:lnTo>
                  <a:lnTo>
                    <a:pt x="2422" y="287"/>
                  </a:lnTo>
                  <a:lnTo>
                    <a:pt x="2187" y="156"/>
                  </a:lnTo>
                  <a:lnTo>
                    <a:pt x="1953" y="52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2587550" y="3271375"/>
              <a:ext cx="214800" cy="335850"/>
            </a:xfrm>
            <a:custGeom>
              <a:rect b="b" l="l" r="r" t="t"/>
              <a:pathLst>
                <a:path extrusionOk="0" h="13434" w="8592">
                  <a:moveTo>
                    <a:pt x="4296" y="0"/>
                  </a:moveTo>
                  <a:lnTo>
                    <a:pt x="3853" y="26"/>
                  </a:lnTo>
                  <a:lnTo>
                    <a:pt x="3437" y="78"/>
                  </a:lnTo>
                  <a:lnTo>
                    <a:pt x="3020" y="182"/>
                  </a:lnTo>
                  <a:lnTo>
                    <a:pt x="2630" y="338"/>
                  </a:lnTo>
                  <a:lnTo>
                    <a:pt x="2265" y="521"/>
                  </a:lnTo>
                  <a:lnTo>
                    <a:pt x="1901" y="729"/>
                  </a:lnTo>
                  <a:lnTo>
                    <a:pt x="1562" y="989"/>
                  </a:lnTo>
                  <a:lnTo>
                    <a:pt x="1276" y="1250"/>
                  </a:lnTo>
                  <a:lnTo>
                    <a:pt x="989" y="1562"/>
                  </a:lnTo>
                  <a:lnTo>
                    <a:pt x="729" y="1900"/>
                  </a:lnTo>
                  <a:lnTo>
                    <a:pt x="521" y="2239"/>
                  </a:lnTo>
                  <a:lnTo>
                    <a:pt x="339" y="2629"/>
                  </a:lnTo>
                  <a:lnTo>
                    <a:pt x="208" y="3020"/>
                  </a:lnTo>
                  <a:lnTo>
                    <a:pt x="104" y="3436"/>
                  </a:lnTo>
                  <a:lnTo>
                    <a:pt x="26" y="3853"/>
                  </a:lnTo>
                  <a:lnTo>
                    <a:pt x="0" y="4296"/>
                  </a:lnTo>
                  <a:lnTo>
                    <a:pt x="0" y="13433"/>
                  </a:lnTo>
                  <a:lnTo>
                    <a:pt x="8591" y="13433"/>
                  </a:lnTo>
                  <a:lnTo>
                    <a:pt x="8591" y="4296"/>
                  </a:lnTo>
                  <a:lnTo>
                    <a:pt x="8591" y="3853"/>
                  </a:lnTo>
                  <a:lnTo>
                    <a:pt x="8513" y="3436"/>
                  </a:lnTo>
                  <a:lnTo>
                    <a:pt x="8409" y="3020"/>
                  </a:lnTo>
                  <a:lnTo>
                    <a:pt x="8253" y="2629"/>
                  </a:lnTo>
                  <a:lnTo>
                    <a:pt x="8071" y="2239"/>
                  </a:lnTo>
                  <a:lnTo>
                    <a:pt x="7862" y="1900"/>
                  </a:lnTo>
                  <a:lnTo>
                    <a:pt x="7628" y="1562"/>
                  </a:lnTo>
                  <a:lnTo>
                    <a:pt x="7342" y="1250"/>
                  </a:lnTo>
                  <a:lnTo>
                    <a:pt x="7029" y="989"/>
                  </a:lnTo>
                  <a:lnTo>
                    <a:pt x="6717" y="729"/>
                  </a:lnTo>
                  <a:lnTo>
                    <a:pt x="6352" y="521"/>
                  </a:lnTo>
                  <a:lnTo>
                    <a:pt x="5988" y="338"/>
                  </a:lnTo>
                  <a:lnTo>
                    <a:pt x="5571" y="182"/>
                  </a:lnTo>
                  <a:lnTo>
                    <a:pt x="5181" y="78"/>
                  </a:lnTo>
                  <a:lnTo>
                    <a:pt x="4738" y="26"/>
                  </a:lnTo>
                  <a:lnTo>
                    <a:pt x="42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2655225" y="3329950"/>
              <a:ext cx="85300" cy="47525"/>
            </a:xfrm>
            <a:custGeom>
              <a:rect b="b" l="l" r="r" t="t"/>
              <a:pathLst>
                <a:path extrusionOk="0" h="1901" w="3412">
                  <a:moveTo>
                    <a:pt x="573" y="0"/>
                  </a:moveTo>
                  <a:lnTo>
                    <a:pt x="443" y="52"/>
                  </a:lnTo>
                  <a:lnTo>
                    <a:pt x="339" y="104"/>
                  </a:lnTo>
                  <a:lnTo>
                    <a:pt x="235" y="182"/>
                  </a:lnTo>
                  <a:lnTo>
                    <a:pt x="131" y="286"/>
                  </a:lnTo>
                  <a:lnTo>
                    <a:pt x="53" y="391"/>
                  </a:lnTo>
                  <a:lnTo>
                    <a:pt x="27" y="547"/>
                  </a:lnTo>
                  <a:lnTo>
                    <a:pt x="1" y="677"/>
                  </a:lnTo>
                  <a:lnTo>
                    <a:pt x="1" y="807"/>
                  </a:lnTo>
                  <a:lnTo>
                    <a:pt x="27" y="937"/>
                  </a:lnTo>
                  <a:lnTo>
                    <a:pt x="105" y="1067"/>
                  </a:lnTo>
                  <a:lnTo>
                    <a:pt x="183" y="1172"/>
                  </a:lnTo>
                  <a:lnTo>
                    <a:pt x="287" y="1250"/>
                  </a:lnTo>
                  <a:lnTo>
                    <a:pt x="391" y="1328"/>
                  </a:lnTo>
                  <a:lnTo>
                    <a:pt x="521" y="1380"/>
                  </a:lnTo>
                  <a:lnTo>
                    <a:pt x="2526" y="1875"/>
                  </a:lnTo>
                  <a:lnTo>
                    <a:pt x="2682" y="1901"/>
                  </a:lnTo>
                  <a:lnTo>
                    <a:pt x="2812" y="1875"/>
                  </a:lnTo>
                  <a:lnTo>
                    <a:pt x="2943" y="1848"/>
                  </a:lnTo>
                  <a:lnTo>
                    <a:pt x="3073" y="1796"/>
                  </a:lnTo>
                  <a:lnTo>
                    <a:pt x="3177" y="1718"/>
                  </a:lnTo>
                  <a:lnTo>
                    <a:pt x="3255" y="1614"/>
                  </a:lnTo>
                  <a:lnTo>
                    <a:pt x="3333" y="1484"/>
                  </a:lnTo>
                  <a:lnTo>
                    <a:pt x="3385" y="1354"/>
                  </a:lnTo>
                  <a:lnTo>
                    <a:pt x="3411" y="1224"/>
                  </a:lnTo>
                  <a:lnTo>
                    <a:pt x="3385" y="1067"/>
                  </a:lnTo>
                  <a:lnTo>
                    <a:pt x="3359" y="937"/>
                  </a:lnTo>
                  <a:lnTo>
                    <a:pt x="3307" y="833"/>
                  </a:lnTo>
                  <a:lnTo>
                    <a:pt x="3229" y="729"/>
                  </a:lnTo>
                  <a:lnTo>
                    <a:pt x="3125" y="625"/>
                  </a:lnTo>
                  <a:lnTo>
                    <a:pt x="2995" y="547"/>
                  </a:lnTo>
                  <a:lnTo>
                    <a:pt x="2864" y="521"/>
                  </a:lnTo>
                  <a:lnTo>
                    <a:pt x="860" y="26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2655225" y="3401525"/>
              <a:ext cx="85300" cy="47550"/>
            </a:xfrm>
            <a:custGeom>
              <a:rect b="b" l="l" r="r" t="t"/>
              <a:pathLst>
                <a:path extrusionOk="0" h="1902" w="3412">
                  <a:moveTo>
                    <a:pt x="730" y="1"/>
                  </a:moveTo>
                  <a:lnTo>
                    <a:pt x="573" y="27"/>
                  </a:lnTo>
                  <a:lnTo>
                    <a:pt x="443" y="53"/>
                  </a:lnTo>
                  <a:lnTo>
                    <a:pt x="339" y="105"/>
                  </a:lnTo>
                  <a:lnTo>
                    <a:pt x="235" y="183"/>
                  </a:lnTo>
                  <a:lnTo>
                    <a:pt x="131" y="287"/>
                  </a:lnTo>
                  <a:lnTo>
                    <a:pt x="53" y="417"/>
                  </a:lnTo>
                  <a:lnTo>
                    <a:pt x="27" y="548"/>
                  </a:lnTo>
                  <a:lnTo>
                    <a:pt x="1" y="678"/>
                  </a:lnTo>
                  <a:lnTo>
                    <a:pt x="1" y="834"/>
                  </a:lnTo>
                  <a:lnTo>
                    <a:pt x="27" y="964"/>
                  </a:lnTo>
                  <a:lnTo>
                    <a:pt x="105" y="1068"/>
                  </a:lnTo>
                  <a:lnTo>
                    <a:pt x="183" y="1172"/>
                  </a:lnTo>
                  <a:lnTo>
                    <a:pt x="287" y="1276"/>
                  </a:lnTo>
                  <a:lnTo>
                    <a:pt x="391" y="1355"/>
                  </a:lnTo>
                  <a:lnTo>
                    <a:pt x="521" y="1381"/>
                  </a:lnTo>
                  <a:lnTo>
                    <a:pt x="2526" y="1875"/>
                  </a:lnTo>
                  <a:lnTo>
                    <a:pt x="2682" y="1901"/>
                  </a:lnTo>
                  <a:lnTo>
                    <a:pt x="2812" y="1901"/>
                  </a:lnTo>
                  <a:lnTo>
                    <a:pt x="2943" y="1849"/>
                  </a:lnTo>
                  <a:lnTo>
                    <a:pt x="3073" y="1797"/>
                  </a:lnTo>
                  <a:lnTo>
                    <a:pt x="3177" y="1719"/>
                  </a:lnTo>
                  <a:lnTo>
                    <a:pt x="3255" y="1615"/>
                  </a:lnTo>
                  <a:lnTo>
                    <a:pt x="3333" y="1511"/>
                  </a:lnTo>
                  <a:lnTo>
                    <a:pt x="3385" y="1381"/>
                  </a:lnTo>
                  <a:lnTo>
                    <a:pt x="3411" y="1224"/>
                  </a:lnTo>
                  <a:lnTo>
                    <a:pt x="3385" y="1094"/>
                  </a:lnTo>
                  <a:lnTo>
                    <a:pt x="3359" y="964"/>
                  </a:lnTo>
                  <a:lnTo>
                    <a:pt x="3307" y="834"/>
                  </a:lnTo>
                  <a:lnTo>
                    <a:pt x="3229" y="730"/>
                  </a:lnTo>
                  <a:lnTo>
                    <a:pt x="3125" y="652"/>
                  </a:lnTo>
                  <a:lnTo>
                    <a:pt x="2995" y="574"/>
                  </a:lnTo>
                  <a:lnTo>
                    <a:pt x="2864" y="521"/>
                  </a:lnTo>
                  <a:lnTo>
                    <a:pt x="860" y="2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2655225" y="3473775"/>
              <a:ext cx="85300" cy="47550"/>
            </a:xfrm>
            <a:custGeom>
              <a:rect b="b" l="l" r="r" t="t"/>
              <a:pathLst>
                <a:path extrusionOk="0" h="1902" w="3412">
                  <a:moveTo>
                    <a:pt x="573" y="1"/>
                  </a:moveTo>
                  <a:lnTo>
                    <a:pt x="443" y="53"/>
                  </a:lnTo>
                  <a:lnTo>
                    <a:pt x="339" y="105"/>
                  </a:lnTo>
                  <a:lnTo>
                    <a:pt x="235" y="183"/>
                  </a:lnTo>
                  <a:lnTo>
                    <a:pt x="131" y="287"/>
                  </a:lnTo>
                  <a:lnTo>
                    <a:pt x="53" y="391"/>
                  </a:lnTo>
                  <a:lnTo>
                    <a:pt x="27" y="521"/>
                  </a:lnTo>
                  <a:lnTo>
                    <a:pt x="1" y="677"/>
                  </a:lnTo>
                  <a:lnTo>
                    <a:pt x="1" y="808"/>
                  </a:lnTo>
                  <a:lnTo>
                    <a:pt x="27" y="938"/>
                  </a:lnTo>
                  <a:lnTo>
                    <a:pt x="105" y="1068"/>
                  </a:lnTo>
                  <a:lnTo>
                    <a:pt x="183" y="1172"/>
                  </a:lnTo>
                  <a:lnTo>
                    <a:pt x="287" y="1250"/>
                  </a:lnTo>
                  <a:lnTo>
                    <a:pt x="391" y="1328"/>
                  </a:lnTo>
                  <a:lnTo>
                    <a:pt x="521" y="1380"/>
                  </a:lnTo>
                  <a:lnTo>
                    <a:pt x="2526" y="1875"/>
                  </a:lnTo>
                  <a:lnTo>
                    <a:pt x="2682" y="1901"/>
                  </a:lnTo>
                  <a:lnTo>
                    <a:pt x="2812" y="1875"/>
                  </a:lnTo>
                  <a:lnTo>
                    <a:pt x="2943" y="1849"/>
                  </a:lnTo>
                  <a:lnTo>
                    <a:pt x="3073" y="1797"/>
                  </a:lnTo>
                  <a:lnTo>
                    <a:pt x="3177" y="1719"/>
                  </a:lnTo>
                  <a:lnTo>
                    <a:pt x="3255" y="1615"/>
                  </a:lnTo>
                  <a:lnTo>
                    <a:pt x="3333" y="1484"/>
                  </a:lnTo>
                  <a:lnTo>
                    <a:pt x="3385" y="1354"/>
                  </a:lnTo>
                  <a:lnTo>
                    <a:pt x="3411" y="1224"/>
                  </a:lnTo>
                  <a:lnTo>
                    <a:pt x="3385" y="1068"/>
                  </a:lnTo>
                  <a:lnTo>
                    <a:pt x="3359" y="938"/>
                  </a:lnTo>
                  <a:lnTo>
                    <a:pt x="3307" y="834"/>
                  </a:lnTo>
                  <a:lnTo>
                    <a:pt x="3229" y="729"/>
                  </a:lnTo>
                  <a:lnTo>
                    <a:pt x="3125" y="625"/>
                  </a:lnTo>
                  <a:lnTo>
                    <a:pt x="2995" y="547"/>
                  </a:lnTo>
                  <a:lnTo>
                    <a:pt x="2864" y="521"/>
                  </a:lnTo>
                  <a:lnTo>
                    <a:pt x="860" y="2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2587550" y="3521950"/>
              <a:ext cx="214800" cy="162075"/>
            </a:xfrm>
            <a:custGeom>
              <a:rect b="b" l="l" r="r" t="t"/>
              <a:pathLst>
                <a:path extrusionOk="0" h="6483" w="8592">
                  <a:moveTo>
                    <a:pt x="0" y="0"/>
                  </a:moveTo>
                  <a:lnTo>
                    <a:pt x="0" y="4816"/>
                  </a:lnTo>
                  <a:lnTo>
                    <a:pt x="26" y="4973"/>
                  </a:lnTo>
                  <a:lnTo>
                    <a:pt x="52" y="5155"/>
                  </a:lnTo>
                  <a:lnTo>
                    <a:pt x="78" y="5311"/>
                  </a:lnTo>
                  <a:lnTo>
                    <a:pt x="130" y="5467"/>
                  </a:lnTo>
                  <a:lnTo>
                    <a:pt x="208" y="5623"/>
                  </a:lnTo>
                  <a:lnTo>
                    <a:pt x="286" y="5754"/>
                  </a:lnTo>
                  <a:lnTo>
                    <a:pt x="495" y="5988"/>
                  </a:lnTo>
                  <a:lnTo>
                    <a:pt x="755" y="6196"/>
                  </a:lnTo>
                  <a:lnTo>
                    <a:pt x="885" y="6300"/>
                  </a:lnTo>
                  <a:lnTo>
                    <a:pt x="1041" y="6352"/>
                  </a:lnTo>
                  <a:lnTo>
                    <a:pt x="1198" y="6404"/>
                  </a:lnTo>
                  <a:lnTo>
                    <a:pt x="1354" y="6456"/>
                  </a:lnTo>
                  <a:lnTo>
                    <a:pt x="1510" y="6482"/>
                  </a:lnTo>
                  <a:lnTo>
                    <a:pt x="7081" y="6482"/>
                  </a:lnTo>
                  <a:lnTo>
                    <a:pt x="7264" y="6456"/>
                  </a:lnTo>
                  <a:lnTo>
                    <a:pt x="7420" y="6404"/>
                  </a:lnTo>
                  <a:lnTo>
                    <a:pt x="7576" y="6352"/>
                  </a:lnTo>
                  <a:lnTo>
                    <a:pt x="7732" y="6300"/>
                  </a:lnTo>
                  <a:lnTo>
                    <a:pt x="7862" y="6196"/>
                  </a:lnTo>
                  <a:lnTo>
                    <a:pt x="8097" y="5988"/>
                  </a:lnTo>
                  <a:lnTo>
                    <a:pt x="8305" y="5754"/>
                  </a:lnTo>
                  <a:lnTo>
                    <a:pt x="8409" y="5623"/>
                  </a:lnTo>
                  <a:lnTo>
                    <a:pt x="8461" y="5467"/>
                  </a:lnTo>
                  <a:lnTo>
                    <a:pt x="8539" y="5311"/>
                  </a:lnTo>
                  <a:lnTo>
                    <a:pt x="8565" y="5155"/>
                  </a:lnTo>
                  <a:lnTo>
                    <a:pt x="8591" y="4973"/>
                  </a:lnTo>
                  <a:lnTo>
                    <a:pt x="8591" y="4816"/>
                  </a:lnTo>
                  <a:lnTo>
                    <a:pt x="8591" y="3306"/>
                  </a:lnTo>
                  <a:lnTo>
                    <a:pt x="8123" y="2994"/>
                  </a:lnTo>
                  <a:lnTo>
                    <a:pt x="7576" y="2682"/>
                  </a:lnTo>
                  <a:lnTo>
                    <a:pt x="6951" y="2395"/>
                  </a:lnTo>
                  <a:lnTo>
                    <a:pt x="6274" y="2109"/>
                  </a:lnTo>
                  <a:lnTo>
                    <a:pt x="5571" y="1822"/>
                  </a:lnTo>
                  <a:lnTo>
                    <a:pt x="4868" y="1536"/>
                  </a:lnTo>
                  <a:lnTo>
                    <a:pt x="3437" y="1041"/>
                  </a:lnTo>
                  <a:lnTo>
                    <a:pt x="2109" y="625"/>
                  </a:lnTo>
                  <a:lnTo>
                    <a:pt x="1015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2648725" y="3323425"/>
              <a:ext cx="97650" cy="59900"/>
            </a:xfrm>
            <a:custGeom>
              <a:rect b="b" l="l" r="r" t="t"/>
              <a:pathLst>
                <a:path extrusionOk="0" h="2396" w="3906">
                  <a:moveTo>
                    <a:pt x="1068" y="521"/>
                  </a:moveTo>
                  <a:lnTo>
                    <a:pt x="3072" y="1016"/>
                  </a:lnTo>
                  <a:lnTo>
                    <a:pt x="3150" y="1042"/>
                  </a:lnTo>
                  <a:lnTo>
                    <a:pt x="3229" y="1094"/>
                  </a:lnTo>
                  <a:lnTo>
                    <a:pt x="3281" y="1146"/>
                  </a:lnTo>
                  <a:lnTo>
                    <a:pt x="3333" y="1224"/>
                  </a:lnTo>
                  <a:lnTo>
                    <a:pt x="3385" y="1302"/>
                  </a:lnTo>
                  <a:lnTo>
                    <a:pt x="3411" y="1381"/>
                  </a:lnTo>
                  <a:lnTo>
                    <a:pt x="3411" y="1459"/>
                  </a:lnTo>
                  <a:lnTo>
                    <a:pt x="3385" y="1563"/>
                  </a:lnTo>
                  <a:lnTo>
                    <a:pt x="3359" y="1641"/>
                  </a:lnTo>
                  <a:lnTo>
                    <a:pt x="3333" y="1719"/>
                  </a:lnTo>
                  <a:lnTo>
                    <a:pt x="3255" y="1771"/>
                  </a:lnTo>
                  <a:lnTo>
                    <a:pt x="3203" y="1849"/>
                  </a:lnTo>
                  <a:lnTo>
                    <a:pt x="3124" y="1875"/>
                  </a:lnTo>
                  <a:lnTo>
                    <a:pt x="3020" y="1901"/>
                  </a:lnTo>
                  <a:lnTo>
                    <a:pt x="2864" y="1901"/>
                  </a:lnTo>
                  <a:lnTo>
                    <a:pt x="859" y="1407"/>
                  </a:lnTo>
                  <a:lnTo>
                    <a:pt x="755" y="1381"/>
                  </a:lnTo>
                  <a:lnTo>
                    <a:pt x="677" y="1328"/>
                  </a:lnTo>
                  <a:lnTo>
                    <a:pt x="625" y="1276"/>
                  </a:lnTo>
                  <a:lnTo>
                    <a:pt x="573" y="1198"/>
                  </a:lnTo>
                  <a:lnTo>
                    <a:pt x="521" y="1120"/>
                  </a:lnTo>
                  <a:lnTo>
                    <a:pt x="521" y="1042"/>
                  </a:lnTo>
                  <a:lnTo>
                    <a:pt x="495" y="938"/>
                  </a:lnTo>
                  <a:lnTo>
                    <a:pt x="521" y="860"/>
                  </a:lnTo>
                  <a:lnTo>
                    <a:pt x="573" y="704"/>
                  </a:lnTo>
                  <a:lnTo>
                    <a:pt x="677" y="600"/>
                  </a:lnTo>
                  <a:lnTo>
                    <a:pt x="807" y="547"/>
                  </a:lnTo>
                  <a:lnTo>
                    <a:pt x="964" y="521"/>
                  </a:lnTo>
                  <a:close/>
                  <a:moveTo>
                    <a:pt x="990" y="1"/>
                  </a:moveTo>
                  <a:lnTo>
                    <a:pt x="807" y="27"/>
                  </a:lnTo>
                  <a:lnTo>
                    <a:pt x="625" y="79"/>
                  </a:lnTo>
                  <a:lnTo>
                    <a:pt x="469" y="157"/>
                  </a:lnTo>
                  <a:lnTo>
                    <a:pt x="313" y="261"/>
                  </a:lnTo>
                  <a:lnTo>
                    <a:pt x="183" y="391"/>
                  </a:lnTo>
                  <a:lnTo>
                    <a:pt x="104" y="547"/>
                  </a:lnTo>
                  <a:lnTo>
                    <a:pt x="26" y="730"/>
                  </a:lnTo>
                  <a:lnTo>
                    <a:pt x="0" y="938"/>
                  </a:lnTo>
                  <a:lnTo>
                    <a:pt x="26" y="1120"/>
                  </a:lnTo>
                  <a:lnTo>
                    <a:pt x="52" y="1302"/>
                  </a:lnTo>
                  <a:lnTo>
                    <a:pt x="130" y="1459"/>
                  </a:lnTo>
                  <a:lnTo>
                    <a:pt x="261" y="1589"/>
                  </a:lnTo>
                  <a:lnTo>
                    <a:pt x="391" y="1719"/>
                  </a:lnTo>
                  <a:lnTo>
                    <a:pt x="547" y="1823"/>
                  </a:lnTo>
                  <a:lnTo>
                    <a:pt x="729" y="1875"/>
                  </a:lnTo>
                  <a:lnTo>
                    <a:pt x="2734" y="2370"/>
                  </a:lnTo>
                  <a:lnTo>
                    <a:pt x="2968" y="2396"/>
                  </a:lnTo>
                  <a:lnTo>
                    <a:pt x="3098" y="2396"/>
                  </a:lnTo>
                  <a:lnTo>
                    <a:pt x="3229" y="2370"/>
                  </a:lnTo>
                  <a:lnTo>
                    <a:pt x="3333" y="2318"/>
                  </a:lnTo>
                  <a:lnTo>
                    <a:pt x="3463" y="2266"/>
                  </a:lnTo>
                  <a:lnTo>
                    <a:pt x="3593" y="2162"/>
                  </a:lnTo>
                  <a:lnTo>
                    <a:pt x="3723" y="2005"/>
                  </a:lnTo>
                  <a:lnTo>
                    <a:pt x="3827" y="1849"/>
                  </a:lnTo>
                  <a:lnTo>
                    <a:pt x="3879" y="1667"/>
                  </a:lnTo>
                  <a:lnTo>
                    <a:pt x="3905" y="1485"/>
                  </a:lnTo>
                  <a:lnTo>
                    <a:pt x="3905" y="1302"/>
                  </a:lnTo>
                  <a:lnTo>
                    <a:pt x="3853" y="1120"/>
                  </a:lnTo>
                  <a:lnTo>
                    <a:pt x="3775" y="964"/>
                  </a:lnTo>
                  <a:lnTo>
                    <a:pt x="3671" y="808"/>
                  </a:lnTo>
                  <a:lnTo>
                    <a:pt x="3515" y="678"/>
                  </a:lnTo>
                  <a:lnTo>
                    <a:pt x="3359" y="600"/>
                  </a:lnTo>
                  <a:lnTo>
                    <a:pt x="3176" y="521"/>
                  </a:lnTo>
                  <a:lnTo>
                    <a:pt x="1172" y="27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2648725" y="3395675"/>
              <a:ext cx="97650" cy="59900"/>
            </a:xfrm>
            <a:custGeom>
              <a:rect b="b" l="l" r="r" t="t"/>
              <a:pathLst>
                <a:path extrusionOk="0" h="2396" w="3906">
                  <a:moveTo>
                    <a:pt x="964" y="495"/>
                  </a:moveTo>
                  <a:lnTo>
                    <a:pt x="1068" y="521"/>
                  </a:lnTo>
                  <a:lnTo>
                    <a:pt x="3072" y="990"/>
                  </a:lnTo>
                  <a:lnTo>
                    <a:pt x="3150" y="1042"/>
                  </a:lnTo>
                  <a:lnTo>
                    <a:pt x="3229" y="1068"/>
                  </a:lnTo>
                  <a:lnTo>
                    <a:pt x="3281" y="1146"/>
                  </a:lnTo>
                  <a:lnTo>
                    <a:pt x="3333" y="1198"/>
                  </a:lnTo>
                  <a:lnTo>
                    <a:pt x="3385" y="1276"/>
                  </a:lnTo>
                  <a:lnTo>
                    <a:pt x="3411" y="1380"/>
                  </a:lnTo>
                  <a:lnTo>
                    <a:pt x="3411" y="1458"/>
                  </a:lnTo>
                  <a:lnTo>
                    <a:pt x="3385" y="1536"/>
                  </a:lnTo>
                  <a:lnTo>
                    <a:pt x="3359" y="1641"/>
                  </a:lnTo>
                  <a:lnTo>
                    <a:pt x="3333" y="1693"/>
                  </a:lnTo>
                  <a:lnTo>
                    <a:pt x="3255" y="1771"/>
                  </a:lnTo>
                  <a:lnTo>
                    <a:pt x="3203" y="1823"/>
                  </a:lnTo>
                  <a:lnTo>
                    <a:pt x="3124" y="1849"/>
                  </a:lnTo>
                  <a:lnTo>
                    <a:pt x="3020" y="1875"/>
                  </a:lnTo>
                  <a:lnTo>
                    <a:pt x="2864" y="1875"/>
                  </a:lnTo>
                  <a:lnTo>
                    <a:pt x="859" y="1380"/>
                  </a:lnTo>
                  <a:lnTo>
                    <a:pt x="755" y="1354"/>
                  </a:lnTo>
                  <a:lnTo>
                    <a:pt x="677" y="1302"/>
                  </a:lnTo>
                  <a:lnTo>
                    <a:pt x="625" y="1250"/>
                  </a:lnTo>
                  <a:lnTo>
                    <a:pt x="573" y="1172"/>
                  </a:lnTo>
                  <a:lnTo>
                    <a:pt x="521" y="1094"/>
                  </a:lnTo>
                  <a:lnTo>
                    <a:pt x="521" y="1016"/>
                  </a:lnTo>
                  <a:lnTo>
                    <a:pt x="495" y="938"/>
                  </a:lnTo>
                  <a:lnTo>
                    <a:pt x="521" y="834"/>
                  </a:lnTo>
                  <a:lnTo>
                    <a:pt x="573" y="703"/>
                  </a:lnTo>
                  <a:lnTo>
                    <a:pt x="677" y="599"/>
                  </a:lnTo>
                  <a:lnTo>
                    <a:pt x="807" y="521"/>
                  </a:lnTo>
                  <a:lnTo>
                    <a:pt x="964" y="495"/>
                  </a:lnTo>
                  <a:close/>
                  <a:moveTo>
                    <a:pt x="807" y="0"/>
                  </a:moveTo>
                  <a:lnTo>
                    <a:pt x="625" y="53"/>
                  </a:lnTo>
                  <a:lnTo>
                    <a:pt x="469" y="131"/>
                  </a:lnTo>
                  <a:lnTo>
                    <a:pt x="313" y="235"/>
                  </a:lnTo>
                  <a:lnTo>
                    <a:pt x="183" y="391"/>
                  </a:lnTo>
                  <a:lnTo>
                    <a:pt x="104" y="547"/>
                  </a:lnTo>
                  <a:lnTo>
                    <a:pt x="26" y="729"/>
                  </a:lnTo>
                  <a:lnTo>
                    <a:pt x="0" y="912"/>
                  </a:lnTo>
                  <a:lnTo>
                    <a:pt x="26" y="1094"/>
                  </a:lnTo>
                  <a:lnTo>
                    <a:pt x="52" y="1276"/>
                  </a:lnTo>
                  <a:lnTo>
                    <a:pt x="130" y="1432"/>
                  </a:lnTo>
                  <a:lnTo>
                    <a:pt x="261" y="1589"/>
                  </a:lnTo>
                  <a:lnTo>
                    <a:pt x="391" y="1719"/>
                  </a:lnTo>
                  <a:lnTo>
                    <a:pt x="547" y="1797"/>
                  </a:lnTo>
                  <a:lnTo>
                    <a:pt x="729" y="1875"/>
                  </a:lnTo>
                  <a:lnTo>
                    <a:pt x="2734" y="2370"/>
                  </a:lnTo>
                  <a:lnTo>
                    <a:pt x="2968" y="2396"/>
                  </a:lnTo>
                  <a:lnTo>
                    <a:pt x="3098" y="2370"/>
                  </a:lnTo>
                  <a:lnTo>
                    <a:pt x="3229" y="2344"/>
                  </a:lnTo>
                  <a:lnTo>
                    <a:pt x="3333" y="2317"/>
                  </a:lnTo>
                  <a:lnTo>
                    <a:pt x="3463" y="2239"/>
                  </a:lnTo>
                  <a:lnTo>
                    <a:pt x="3593" y="2135"/>
                  </a:lnTo>
                  <a:lnTo>
                    <a:pt x="3723" y="2005"/>
                  </a:lnTo>
                  <a:lnTo>
                    <a:pt x="3827" y="1849"/>
                  </a:lnTo>
                  <a:lnTo>
                    <a:pt x="3879" y="1667"/>
                  </a:lnTo>
                  <a:lnTo>
                    <a:pt x="3905" y="1484"/>
                  </a:lnTo>
                  <a:lnTo>
                    <a:pt x="3905" y="1302"/>
                  </a:lnTo>
                  <a:lnTo>
                    <a:pt x="3853" y="1120"/>
                  </a:lnTo>
                  <a:lnTo>
                    <a:pt x="3775" y="938"/>
                  </a:lnTo>
                  <a:lnTo>
                    <a:pt x="3671" y="808"/>
                  </a:lnTo>
                  <a:lnTo>
                    <a:pt x="3515" y="677"/>
                  </a:lnTo>
                  <a:lnTo>
                    <a:pt x="3359" y="573"/>
                  </a:lnTo>
                  <a:lnTo>
                    <a:pt x="3176" y="521"/>
                  </a:lnTo>
                  <a:lnTo>
                    <a:pt x="1172" y="27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2648725" y="3467275"/>
              <a:ext cx="97650" cy="59900"/>
            </a:xfrm>
            <a:custGeom>
              <a:rect b="b" l="l" r="r" t="t"/>
              <a:pathLst>
                <a:path extrusionOk="0" h="2396" w="3906">
                  <a:moveTo>
                    <a:pt x="1068" y="521"/>
                  </a:moveTo>
                  <a:lnTo>
                    <a:pt x="3072" y="1016"/>
                  </a:lnTo>
                  <a:lnTo>
                    <a:pt x="3150" y="1042"/>
                  </a:lnTo>
                  <a:lnTo>
                    <a:pt x="3229" y="1094"/>
                  </a:lnTo>
                  <a:lnTo>
                    <a:pt x="3281" y="1146"/>
                  </a:lnTo>
                  <a:lnTo>
                    <a:pt x="3333" y="1224"/>
                  </a:lnTo>
                  <a:lnTo>
                    <a:pt x="3385" y="1302"/>
                  </a:lnTo>
                  <a:lnTo>
                    <a:pt x="3411" y="1380"/>
                  </a:lnTo>
                  <a:lnTo>
                    <a:pt x="3411" y="1458"/>
                  </a:lnTo>
                  <a:lnTo>
                    <a:pt x="3385" y="1562"/>
                  </a:lnTo>
                  <a:lnTo>
                    <a:pt x="3359" y="1640"/>
                  </a:lnTo>
                  <a:lnTo>
                    <a:pt x="3333" y="1718"/>
                  </a:lnTo>
                  <a:lnTo>
                    <a:pt x="3255" y="1771"/>
                  </a:lnTo>
                  <a:lnTo>
                    <a:pt x="3203" y="1823"/>
                  </a:lnTo>
                  <a:lnTo>
                    <a:pt x="3124" y="1875"/>
                  </a:lnTo>
                  <a:lnTo>
                    <a:pt x="3020" y="1901"/>
                  </a:lnTo>
                  <a:lnTo>
                    <a:pt x="2942" y="1901"/>
                  </a:lnTo>
                  <a:lnTo>
                    <a:pt x="2864" y="1875"/>
                  </a:lnTo>
                  <a:lnTo>
                    <a:pt x="859" y="1406"/>
                  </a:lnTo>
                  <a:lnTo>
                    <a:pt x="755" y="1354"/>
                  </a:lnTo>
                  <a:lnTo>
                    <a:pt x="677" y="1328"/>
                  </a:lnTo>
                  <a:lnTo>
                    <a:pt x="625" y="1250"/>
                  </a:lnTo>
                  <a:lnTo>
                    <a:pt x="573" y="1198"/>
                  </a:lnTo>
                  <a:lnTo>
                    <a:pt x="521" y="1120"/>
                  </a:lnTo>
                  <a:lnTo>
                    <a:pt x="521" y="1042"/>
                  </a:lnTo>
                  <a:lnTo>
                    <a:pt x="495" y="937"/>
                  </a:lnTo>
                  <a:lnTo>
                    <a:pt x="521" y="859"/>
                  </a:lnTo>
                  <a:lnTo>
                    <a:pt x="573" y="703"/>
                  </a:lnTo>
                  <a:lnTo>
                    <a:pt x="677" y="599"/>
                  </a:lnTo>
                  <a:lnTo>
                    <a:pt x="807" y="521"/>
                  </a:lnTo>
                  <a:close/>
                  <a:moveTo>
                    <a:pt x="990" y="0"/>
                  </a:moveTo>
                  <a:lnTo>
                    <a:pt x="807" y="26"/>
                  </a:lnTo>
                  <a:lnTo>
                    <a:pt x="625" y="78"/>
                  </a:lnTo>
                  <a:lnTo>
                    <a:pt x="469" y="156"/>
                  </a:lnTo>
                  <a:lnTo>
                    <a:pt x="313" y="261"/>
                  </a:lnTo>
                  <a:lnTo>
                    <a:pt x="183" y="391"/>
                  </a:lnTo>
                  <a:lnTo>
                    <a:pt x="104" y="547"/>
                  </a:lnTo>
                  <a:lnTo>
                    <a:pt x="26" y="729"/>
                  </a:lnTo>
                  <a:lnTo>
                    <a:pt x="0" y="911"/>
                  </a:lnTo>
                  <a:lnTo>
                    <a:pt x="26" y="1120"/>
                  </a:lnTo>
                  <a:lnTo>
                    <a:pt x="52" y="1276"/>
                  </a:lnTo>
                  <a:lnTo>
                    <a:pt x="130" y="1458"/>
                  </a:lnTo>
                  <a:lnTo>
                    <a:pt x="261" y="1588"/>
                  </a:lnTo>
                  <a:lnTo>
                    <a:pt x="391" y="1718"/>
                  </a:lnTo>
                  <a:lnTo>
                    <a:pt x="547" y="1823"/>
                  </a:lnTo>
                  <a:lnTo>
                    <a:pt x="729" y="1875"/>
                  </a:lnTo>
                  <a:lnTo>
                    <a:pt x="2734" y="2369"/>
                  </a:lnTo>
                  <a:lnTo>
                    <a:pt x="2968" y="2395"/>
                  </a:lnTo>
                  <a:lnTo>
                    <a:pt x="3098" y="2395"/>
                  </a:lnTo>
                  <a:lnTo>
                    <a:pt x="3229" y="2369"/>
                  </a:lnTo>
                  <a:lnTo>
                    <a:pt x="3333" y="2317"/>
                  </a:lnTo>
                  <a:lnTo>
                    <a:pt x="3463" y="2265"/>
                  </a:lnTo>
                  <a:lnTo>
                    <a:pt x="3593" y="2161"/>
                  </a:lnTo>
                  <a:lnTo>
                    <a:pt x="3723" y="2005"/>
                  </a:lnTo>
                  <a:lnTo>
                    <a:pt x="3827" y="1849"/>
                  </a:lnTo>
                  <a:lnTo>
                    <a:pt x="3879" y="1666"/>
                  </a:lnTo>
                  <a:lnTo>
                    <a:pt x="3905" y="1484"/>
                  </a:lnTo>
                  <a:lnTo>
                    <a:pt x="3905" y="1302"/>
                  </a:lnTo>
                  <a:lnTo>
                    <a:pt x="3853" y="1120"/>
                  </a:lnTo>
                  <a:lnTo>
                    <a:pt x="3775" y="963"/>
                  </a:lnTo>
                  <a:lnTo>
                    <a:pt x="3671" y="807"/>
                  </a:lnTo>
                  <a:lnTo>
                    <a:pt x="3515" y="677"/>
                  </a:lnTo>
                  <a:lnTo>
                    <a:pt x="3359" y="599"/>
                  </a:lnTo>
                  <a:lnTo>
                    <a:pt x="3176" y="521"/>
                  </a:lnTo>
                  <a:lnTo>
                    <a:pt x="1172" y="26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2528325" y="3264850"/>
              <a:ext cx="333900" cy="425675"/>
            </a:xfrm>
            <a:custGeom>
              <a:rect b="b" l="l" r="r" t="t"/>
              <a:pathLst>
                <a:path extrusionOk="0" h="17027" w="13356">
                  <a:moveTo>
                    <a:pt x="3124" y="599"/>
                  </a:moveTo>
                  <a:lnTo>
                    <a:pt x="3306" y="625"/>
                  </a:lnTo>
                  <a:lnTo>
                    <a:pt x="3515" y="678"/>
                  </a:lnTo>
                  <a:lnTo>
                    <a:pt x="3671" y="756"/>
                  </a:lnTo>
                  <a:lnTo>
                    <a:pt x="3853" y="860"/>
                  </a:lnTo>
                  <a:lnTo>
                    <a:pt x="3931" y="938"/>
                  </a:lnTo>
                  <a:lnTo>
                    <a:pt x="3541" y="1276"/>
                  </a:lnTo>
                  <a:lnTo>
                    <a:pt x="3176" y="1641"/>
                  </a:lnTo>
                  <a:lnTo>
                    <a:pt x="2890" y="2057"/>
                  </a:lnTo>
                  <a:lnTo>
                    <a:pt x="2629" y="2500"/>
                  </a:lnTo>
                  <a:lnTo>
                    <a:pt x="2395" y="2969"/>
                  </a:lnTo>
                  <a:lnTo>
                    <a:pt x="2265" y="3489"/>
                  </a:lnTo>
                  <a:lnTo>
                    <a:pt x="2187" y="3750"/>
                  </a:lnTo>
                  <a:lnTo>
                    <a:pt x="2161" y="4010"/>
                  </a:lnTo>
                  <a:lnTo>
                    <a:pt x="2135" y="4270"/>
                  </a:lnTo>
                  <a:lnTo>
                    <a:pt x="2135" y="4557"/>
                  </a:lnTo>
                  <a:lnTo>
                    <a:pt x="2135" y="9113"/>
                  </a:lnTo>
                  <a:lnTo>
                    <a:pt x="2031" y="9139"/>
                  </a:lnTo>
                  <a:lnTo>
                    <a:pt x="1822" y="9165"/>
                  </a:lnTo>
                  <a:lnTo>
                    <a:pt x="1640" y="9139"/>
                  </a:lnTo>
                  <a:lnTo>
                    <a:pt x="1432" y="9113"/>
                  </a:lnTo>
                  <a:lnTo>
                    <a:pt x="1250" y="9060"/>
                  </a:lnTo>
                  <a:lnTo>
                    <a:pt x="1093" y="8956"/>
                  </a:lnTo>
                  <a:lnTo>
                    <a:pt x="937" y="8826"/>
                  </a:lnTo>
                  <a:lnTo>
                    <a:pt x="807" y="8696"/>
                  </a:lnTo>
                  <a:lnTo>
                    <a:pt x="677" y="8514"/>
                  </a:lnTo>
                  <a:lnTo>
                    <a:pt x="599" y="8384"/>
                  </a:lnTo>
                  <a:lnTo>
                    <a:pt x="547" y="8253"/>
                  </a:lnTo>
                  <a:lnTo>
                    <a:pt x="495" y="8019"/>
                  </a:lnTo>
                  <a:lnTo>
                    <a:pt x="495" y="7785"/>
                  </a:lnTo>
                  <a:lnTo>
                    <a:pt x="521" y="7577"/>
                  </a:lnTo>
                  <a:lnTo>
                    <a:pt x="573" y="7446"/>
                  </a:lnTo>
                  <a:lnTo>
                    <a:pt x="625" y="7290"/>
                  </a:lnTo>
                  <a:lnTo>
                    <a:pt x="781" y="7030"/>
                  </a:lnTo>
                  <a:lnTo>
                    <a:pt x="963" y="6796"/>
                  </a:lnTo>
                  <a:lnTo>
                    <a:pt x="1067" y="6717"/>
                  </a:lnTo>
                  <a:lnTo>
                    <a:pt x="1198" y="6613"/>
                  </a:lnTo>
                  <a:lnTo>
                    <a:pt x="1276" y="6561"/>
                  </a:lnTo>
                  <a:lnTo>
                    <a:pt x="1328" y="6483"/>
                  </a:lnTo>
                  <a:lnTo>
                    <a:pt x="1380" y="6405"/>
                  </a:lnTo>
                  <a:lnTo>
                    <a:pt x="1406" y="6327"/>
                  </a:lnTo>
                  <a:lnTo>
                    <a:pt x="1380" y="6223"/>
                  </a:lnTo>
                  <a:lnTo>
                    <a:pt x="1354" y="6119"/>
                  </a:lnTo>
                  <a:lnTo>
                    <a:pt x="1328" y="6041"/>
                  </a:lnTo>
                  <a:lnTo>
                    <a:pt x="1250" y="5988"/>
                  </a:lnTo>
                  <a:lnTo>
                    <a:pt x="1093" y="5832"/>
                  </a:lnTo>
                  <a:lnTo>
                    <a:pt x="963" y="5676"/>
                  </a:lnTo>
                  <a:lnTo>
                    <a:pt x="859" y="5494"/>
                  </a:lnTo>
                  <a:lnTo>
                    <a:pt x="781" y="5312"/>
                  </a:lnTo>
                  <a:lnTo>
                    <a:pt x="729" y="5129"/>
                  </a:lnTo>
                  <a:lnTo>
                    <a:pt x="703" y="4921"/>
                  </a:lnTo>
                  <a:lnTo>
                    <a:pt x="703" y="4713"/>
                  </a:lnTo>
                  <a:lnTo>
                    <a:pt x="755" y="4505"/>
                  </a:lnTo>
                  <a:lnTo>
                    <a:pt x="807" y="4322"/>
                  </a:lnTo>
                  <a:lnTo>
                    <a:pt x="885" y="4114"/>
                  </a:lnTo>
                  <a:lnTo>
                    <a:pt x="989" y="3958"/>
                  </a:lnTo>
                  <a:lnTo>
                    <a:pt x="1119" y="3802"/>
                  </a:lnTo>
                  <a:lnTo>
                    <a:pt x="1276" y="3671"/>
                  </a:lnTo>
                  <a:lnTo>
                    <a:pt x="1432" y="3541"/>
                  </a:lnTo>
                  <a:lnTo>
                    <a:pt x="1614" y="3463"/>
                  </a:lnTo>
                  <a:lnTo>
                    <a:pt x="1822" y="3385"/>
                  </a:lnTo>
                  <a:lnTo>
                    <a:pt x="1900" y="3359"/>
                  </a:lnTo>
                  <a:lnTo>
                    <a:pt x="1979" y="3281"/>
                  </a:lnTo>
                  <a:lnTo>
                    <a:pt x="2031" y="3229"/>
                  </a:lnTo>
                  <a:lnTo>
                    <a:pt x="2083" y="3125"/>
                  </a:lnTo>
                  <a:lnTo>
                    <a:pt x="2109" y="3047"/>
                  </a:lnTo>
                  <a:lnTo>
                    <a:pt x="2109" y="2943"/>
                  </a:lnTo>
                  <a:lnTo>
                    <a:pt x="2083" y="2864"/>
                  </a:lnTo>
                  <a:lnTo>
                    <a:pt x="2031" y="2786"/>
                  </a:lnTo>
                  <a:lnTo>
                    <a:pt x="1900" y="2500"/>
                  </a:lnTo>
                  <a:lnTo>
                    <a:pt x="1796" y="2214"/>
                  </a:lnTo>
                  <a:lnTo>
                    <a:pt x="1770" y="1927"/>
                  </a:lnTo>
                  <a:lnTo>
                    <a:pt x="1822" y="1615"/>
                  </a:lnTo>
                  <a:lnTo>
                    <a:pt x="1822" y="1563"/>
                  </a:lnTo>
                  <a:lnTo>
                    <a:pt x="1900" y="1354"/>
                  </a:lnTo>
                  <a:lnTo>
                    <a:pt x="2005" y="1172"/>
                  </a:lnTo>
                  <a:lnTo>
                    <a:pt x="2135" y="1016"/>
                  </a:lnTo>
                  <a:lnTo>
                    <a:pt x="2291" y="860"/>
                  </a:lnTo>
                  <a:lnTo>
                    <a:pt x="2473" y="756"/>
                  </a:lnTo>
                  <a:lnTo>
                    <a:pt x="2655" y="678"/>
                  </a:lnTo>
                  <a:lnTo>
                    <a:pt x="2864" y="625"/>
                  </a:lnTo>
                  <a:lnTo>
                    <a:pt x="3072" y="599"/>
                  </a:lnTo>
                  <a:close/>
                  <a:moveTo>
                    <a:pt x="6665" y="495"/>
                  </a:moveTo>
                  <a:lnTo>
                    <a:pt x="7081" y="521"/>
                  </a:lnTo>
                  <a:lnTo>
                    <a:pt x="7498" y="599"/>
                  </a:lnTo>
                  <a:lnTo>
                    <a:pt x="7888" y="678"/>
                  </a:lnTo>
                  <a:lnTo>
                    <a:pt x="8253" y="834"/>
                  </a:lnTo>
                  <a:lnTo>
                    <a:pt x="8591" y="990"/>
                  </a:lnTo>
                  <a:lnTo>
                    <a:pt x="8930" y="1198"/>
                  </a:lnTo>
                  <a:lnTo>
                    <a:pt x="9242" y="1433"/>
                  </a:lnTo>
                  <a:lnTo>
                    <a:pt x="9528" y="1693"/>
                  </a:lnTo>
                  <a:lnTo>
                    <a:pt x="9789" y="1979"/>
                  </a:lnTo>
                  <a:lnTo>
                    <a:pt x="10023" y="2292"/>
                  </a:lnTo>
                  <a:lnTo>
                    <a:pt x="10231" y="2630"/>
                  </a:lnTo>
                  <a:lnTo>
                    <a:pt x="10414" y="2995"/>
                  </a:lnTo>
                  <a:lnTo>
                    <a:pt x="10544" y="3359"/>
                  </a:lnTo>
                  <a:lnTo>
                    <a:pt x="10648" y="3750"/>
                  </a:lnTo>
                  <a:lnTo>
                    <a:pt x="10700" y="4140"/>
                  </a:lnTo>
                  <a:lnTo>
                    <a:pt x="10726" y="4557"/>
                  </a:lnTo>
                  <a:lnTo>
                    <a:pt x="10726" y="13122"/>
                  </a:lnTo>
                  <a:lnTo>
                    <a:pt x="10153" y="12809"/>
                  </a:lnTo>
                  <a:lnTo>
                    <a:pt x="9502" y="12497"/>
                  </a:lnTo>
                  <a:lnTo>
                    <a:pt x="8800" y="12185"/>
                  </a:lnTo>
                  <a:lnTo>
                    <a:pt x="8071" y="11898"/>
                  </a:lnTo>
                  <a:lnTo>
                    <a:pt x="7342" y="11612"/>
                  </a:lnTo>
                  <a:lnTo>
                    <a:pt x="6587" y="11325"/>
                  </a:lnTo>
                  <a:lnTo>
                    <a:pt x="5155" y="10857"/>
                  </a:lnTo>
                  <a:lnTo>
                    <a:pt x="5077" y="10831"/>
                  </a:lnTo>
                  <a:lnTo>
                    <a:pt x="4973" y="10857"/>
                  </a:lnTo>
                  <a:lnTo>
                    <a:pt x="4894" y="10935"/>
                  </a:lnTo>
                  <a:lnTo>
                    <a:pt x="4842" y="11013"/>
                  </a:lnTo>
                  <a:lnTo>
                    <a:pt x="4842" y="11117"/>
                  </a:lnTo>
                  <a:lnTo>
                    <a:pt x="4868" y="11195"/>
                  </a:lnTo>
                  <a:lnTo>
                    <a:pt x="4920" y="11273"/>
                  </a:lnTo>
                  <a:lnTo>
                    <a:pt x="4999" y="11325"/>
                  </a:lnTo>
                  <a:lnTo>
                    <a:pt x="6509" y="11846"/>
                  </a:lnTo>
                  <a:lnTo>
                    <a:pt x="7290" y="12106"/>
                  </a:lnTo>
                  <a:lnTo>
                    <a:pt x="8071" y="12419"/>
                  </a:lnTo>
                  <a:lnTo>
                    <a:pt x="8826" y="12731"/>
                  </a:lnTo>
                  <a:lnTo>
                    <a:pt x="9528" y="13044"/>
                  </a:lnTo>
                  <a:lnTo>
                    <a:pt x="10179" y="13382"/>
                  </a:lnTo>
                  <a:lnTo>
                    <a:pt x="10726" y="13721"/>
                  </a:lnTo>
                  <a:lnTo>
                    <a:pt x="10726" y="15100"/>
                  </a:lnTo>
                  <a:lnTo>
                    <a:pt x="10700" y="15387"/>
                  </a:lnTo>
                  <a:lnTo>
                    <a:pt x="10596" y="15647"/>
                  </a:lnTo>
                  <a:lnTo>
                    <a:pt x="10466" y="15907"/>
                  </a:lnTo>
                  <a:lnTo>
                    <a:pt x="10310" y="16116"/>
                  </a:lnTo>
                  <a:lnTo>
                    <a:pt x="10101" y="16272"/>
                  </a:lnTo>
                  <a:lnTo>
                    <a:pt x="9841" y="16402"/>
                  </a:lnTo>
                  <a:lnTo>
                    <a:pt x="9581" y="16506"/>
                  </a:lnTo>
                  <a:lnTo>
                    <a:pt x="9294" y="16532"/>
                  </a:lnTo>
                  <a:lnTo>
                    <a:pt x="4061" y="16532"/>
                  </a:lnTo>
                  <a:lnTo>
                    <a:pt x="3775" y="16506"/>
                  </a:lnTo>
                  <a:lnTo>
                    <a:pt x="3489" y="16402"/>
                  </a:lnTo>
                  <a:lnTo>
                    <a:pt x="3254" y="16272"/>
                  </a:lnTo>
                  <a:lnTo>
                    <a:pt x="3046" y="16116"/>
                  </a:lnTo>
                  <a:lnTo>
                    <a:pt x="2864" y="15907"/>
                  </a:lnTo>
                  <a:lnTo>
                    <a:pt x="2734" y="15647"/>
                  </a:lnTo>
                  <a:lnTo>
                    <a:pt x="2655" y="15387"/>
                  </a:lnTo>
                  <a:lnTo>
                    <a:pt x="2629" y="15100"/>
                  </a:lnTo>
                  <a:lnTo>
                    <a:pt x="2629" y="10596"/>
                  </a:lnTo>
                  <a:lnTo>
                    <a:pt x="3879" y="10987"/>
                  </a:lnTo>
                  <a:lnTo>
                    <a:pt x="3983" y="10987"/>
                  </a:lnTo>
                  <a:lnTo>
                    <a:pt x="4087" y="10961"/>
                  </a:lnTo>
                  <a:lnTo>
                    <a:pt x="4165" y="10909"/>
                  </a:lnTo>
                  <a:lnTo>
                    <a:pt x="4191" y="10805"/>
                  </a:lnTo>
                  <a:lnTo>
                    <a:pt x="4218" y="10727"/>
                  </a:lnTo>
                  <a:lnTo>
                    <a:pt x="4191" y="10622"/>
                  </a:lnTo>
                  <a:lnTo>
                    <a:pt x="4113" y="10544"/>
                  </a:lnTo>
                  <a:lnTo>
                    <a:pt x="4035" y="10492"/>
                  </a:lnTo>
                  <a:lnTo>
                    <a:pt x="2629" y="10102"/>
                  </a:lnTo>
                  <a:lnTo>
                    <a:pt x="2629" y="4557"/>
                  </a:lnTo>
                  <a:lnTo>
                    <a:pt x="2655" y="4140"/>
                  </a:lnTo>
                  <a:lnTo>
                    <a:pt x="2708" y="3750"/>
                  </a:lnTo>
                  <a:lnTo>
                    <a:pt x="2812" y="3359"/>
                  </a:lnTo>
                  <a:lnTo>
                    <a:pt x="2942" y="2995"/>
                  </a:lnTo>
                  <a:lnTo>
                    <a:pt x="3124" y="2630"/>
                  </a:lnTo>
                  <a:lnTo>
                    <a:pt x="3306" y="2292"/>
                  </a:lnTo>
                  <a:lnTo>
                    <a:pt x="3541" y="1979"/>
                  </a:lnTo>
                  <a:lnTo>
                    <a:pt x="3801" y="1693"/>
                  </a:lnTo>
                  <a:lnTo>
                    <a:pt x="4113" y="1433"/>
                  </a:lnTo>
                  <a:lnTo>
                    <a:pt x="4400" y="1198"/>
                  </a:lnTo>
                  <a:lnTo>
                    <a:pt x="4738" y="990"/>
                  </a:lnTo>
                  <a:lnTo>
                    <a:pt x="5103" y="834"/>
                  </a:lnTo>
                  <a:lnTo>
                    <a:pt x="5467" y="678"/>
                  </a:lnTo>
                  <a:lnTo>
                    <a:pt x="5858" y="599"/>
                  </a:lnTo>
                  <a:lnTo>
                    <a:pt x="6248" y="521"/>
                  </a:lnTo>
                  <a:lnTo>
                    <a:pt x="6665" y="495"/>
                  </a:lnTo>
                  <a:close/>
                  <a:moveTo>
                    <a:pt x="6665" y="1"/>
                  </a:moveTo>
                  <a:lnTo>
                    <a:pt x="6352" y="27"/>
                  </a:lnTo>
                  <a:lnTo>
                    <a:pt x="6040" y="53"/>
                  </a:lnTo>
                  <a:lnTo>
                    <a:pt x="5754" y="105"/>
                  </a:lnTo>
                  <a:lnTo>
                    <a:pt x="5441" y="183"/>
                  </a:lnTo>
                  <a:lnTo>
                    <a:pt x="5155" y="261"/>
                  </a:lnTo>
                  <a:lnTo>
                    <a:pt x="4894" y="365"/>
                  </a:lnTo>
                  <a:lnTo>
                    <a:pt x="4608" y="495"/>
                  </a:lnTo>
                  <a:lnTo>
                    <a:pt x="4348" y="652"/>
                  </a:lnTo>
                  <a:lnTo>
                    <a:pt x="4139" y="469"/>
                  </a:lnTo>
                  <a:lnTo>
                    <a:pt x="3931" y="313"/>
                  </a:lnTo>
                  <a:lnTo>
                    <a:pt x="3671" y="209"/>
                  </a:lnTo>
                  <a:lnTo>
                    <a:pt x="3410" y="131"/>
                  </a:lnTo>
                  <a:lnTo>
                    <a:pt x="3150" y="105"/>
                  </a:lnTo>
                  <a:lnTo>
                    <a:pt x="2838" y="131"/>
                  </a:lnTo>
                  <a:lnTo>
                    <a:pt x="2525" y="183"/>
                  </a:lnTo>
                  <a:lnTo>
                    <a:pt x="2265" y="313"/>
                  </a:lnTo>
                  <a:lnTo>
                    <a:pt x="2005" y="469"/>
                  </a:lnTo>
                  <a:lnTo>
                    <a:pt x="1770" y="652"/>
                  </a:lnTo>
                  <a:lnTo>
                    <a:pt x="1588" y="886"/>
                  </a:lnTo>
                  <a:lnTo>
                    <a:pt x="1432" y="1146"/>
                  </a:lnTo>
                  <a:lnTo>
                    <a:pt x="1354" y="1433"/>
                  </a:lnTo>
                  <a:lnTo>
                    <a:pt x="1328" y="1511"/>
                  </a:lnTo>
                  <a:lnTo>
                    <a:pt x="1302" y="1693"/>
                  </a:lnTo>
                  <a:lnTo>
                    <a:pt x="1276" y="1875"/>
                  </a:lnTo>
                  <a:lnTo>
                    <a:pt x="1276" y="2057"/>
                  </a:lnTo>
                  <a:lnTo>
                    <a:pt x="1302" y="2240"/>
                  </a:lnTo>
                  <a:lnTo>
                    <a:pt x="1328" y="2422"/>
                  </a:lnTo>
                  <a:lnTo>
                    <a:pt x="1406" y="2604"/>
                  </a:lnTo>
                  <a:lnTo>
                    <a:pt x="1458" y="2786"/>
                  </a:lnTo>
                  <a:lnTo>
                    <a:pt x="1562" y="2943"/>
                  </a:lnTo>
                  <a:lnTo>
                    <a:pt x="1302" y="3047"/>
                  </a:lnTo>
                  <a:lnTo>
                    <a:pt x="1093" y="3177"/>
                  </a:lnTo>
                  <a:lnTo>
                    <a:pt x="885" y="3333"/>
                  </a:lnTo>
                  <a:lnTo>
                    <a:pt x="703" y="3489"/>
                  </a:lnTo>
                  <a:lnTo>
                    <a:pt x="547" y="3697"/>
                  </a:lnTo>
                  <a:lnTo>
                    <a:pt x="417" y="3906"/>
                  </a:lnTo>
                  <a:lnTo>
                    <a:pt x="338" y="4166"/>
                  </a:lnTo>
                  <a:lnTo>
                    <a:pt x="260" y="4400"/>
                  </a:lnTo>
                  <a:lnTo>
                    <a:pt x="208" y="4661"/>
                  </a:lnTo>
                  <a:lnTo>
                    <a:pt x="208" y="4921"/>
                  </a:lnTo>
                  <a:lnTo>
                    <a:pt x="234" y="5181"/>
                  </a:lnTo>
                  <a:lnTo>
                    <a:pt x="312" y="5416"/>
                  </a:lnTo>
                  <a:lnTo>
                    <a:pt x="391" y="5650"/>
                  </a:lnTo>
                  <a:lnTo>
                    <a:pt x="521" y="5884"/>
                  </a:lnTo>
                  <a:lnTo>
                    <a:pt x="651" y="6093"/>
                  </a:lnTo>
                  <a:lnTo>
                    <a:pt x="833" y="6275"/>
                  </a:lnTo>
                  <a:lnTo>
                    <a:pt x="677" y="6379"/>
                  </a:lnTo>
                  <a:lnTo>
                    <a:pt x="547" y="6509"/>
                  </a:lnTo>
                  <a:lnTo>
                    <a:pt x="443" y="6665"/>
                  </a:lnTo>
                  <a:lnTo>
                    <a:pt x="312" y="6796"/>
                  </a:lnTo>
                  <a:lnTo>
                    <a:pt x="234" y="6952"/>
                  </a:lnTo>
                  <a:lnTo>
                    <a:pt x="156" y="7134"/>
                  </a:lnTo>
                  <a:lnTo>
                    <a:pt x="78" y="7290"/>
                  </a:lnTo>
                  <a:lnTo>
                    <a:pt x="26" y="7472"/>
                  </a:lnTo>
                  <a:lnTo>
                    <a:pt x="0" y="7655"/>
                  </a:lnTo>
                  <a:lnTo>
                    <a:pt x="0" y="7811"/>
                  </a:lnTo>
                  <a:lnTo>
                    <a:pt x="0" y="7993"/>
                  </a:lnTo>
                  <a:lnTo>
                    <a:pt x="26" y="8149"/>
                  </a:lnTo>
                  <a:lnTo>
                    <a:pt x="52" y="8305"/>
                  </a:lnTo>
                  <a:lnTo>
                    <a:pt x="104" y="8462"/>
                  </a:lnTo>
                  <a:lnTo>
                    <a:pt x="156" y="8618"/>
                  </a:lnTo>
                  <a:lnTo>
                    <a:pt x="234" y="8774"/>
                  </a:lnTo>
                  <a:lnTo>
                    <a:pt x="391" y="8982"/>
                  </a:lnTo>
                  <a:lnTo>
                    <a:pt x="547" y="9139"/>
                  </a:lnTo>
                  <a:lnTo>
                    <a:pt x="729" y="9295"/>
                  </a:lnTo>
                  <a:lnTo>
                    <a:pt x="911" y="9425"/>
                  </a:lnTo>
                  <a:lnTo>
                    <a:pt x="1093" y="9529"/>
                  </a:lnTo>
                  <a:lnTo>
                    <a:pt x="1328" y="9607"/>
                  </a:lnTo>
                  <a:lnTo>
                    <a:pt x="1536" y="9633"/>
                  </a:lnTo>
                  <a:lnTo>
                    <a:pt x="1770" y="9659"/>
                  </a:lnTo>
                  <a:lnTo>
                    <a:pt x="1953" y="9659"/>
                  </a:lnTo>
                  <a:lnTo>
                    <a:pt x="2135" y="9633"/>
                  </a:lnTo>
                  <a:lnTo>
                    <a:pt x="2135" y="15100"/>
                  </a:lnTo>
                  <a:lnTo>
                    <a:pt x="2135" y="15283"/>
                  </a:lnTo>
                  <a:lnTo>
                    <a:pt x="2161" y="15491"/>
                  </a:lnTo>
                  <a:lnTo>
                    <a:pt x="2213" y="15673"/>
                  </a:lnTo>
                  <a:lnTo>
                    <a:pt x="2291" y="15855"/>
                  </a:lnTo>
                  <a:lnTo>
                    <a:pt x="2369" y="16012"/>
                  </a:lnTo>
                  <a:lnTo>
                    <a:pt x="2447" y="16168"/>
                  </a:lnTo>
                  <a:lnTo>
                    <a:pt x="2577" y="16324"/>
                  </a:lnTo>
                  <a:lnTo>
                    <a:pt x="2682" y="16454"/>
                  </a:lnTo>
                  <a:lnTo>
                    <a:pt x="2838" y="16584"/>
                  </a:lnTo>
                  <a:lnTo>
                    <a:pt x="2968" y="16688"/>
                  </a:lnTo>
                  <a:lnTo>
                    <a:pt x="3150" y="16793"/>
                  </a:lnTo>
                  <a:lnTo>
                    <a:pt x="3306" y="16871"/>
                  </a:lnTo>
                  <a:lnTo>
                    <a:pt x="3489" y="16949"/>
                  </a:lnTo>
                  <a:lnTo>
                    <a:pt x="3671" y="16975"/>
                  </a:lnTo>
                  <a:lnTo>
                    <a:pt x="3853" y="17027"/>
                  </a:lnTo>
                  <a:lnTo>
                    <a:pt x="9476" y="17027"/>
                  </a:lnTo>
                  <a:lnTo>
                    <a:pt x="9685" y="16975"/>
                  </a:lnTo>
                  <a:lnTo>
                    <a:pt x="9867" y="16949"/>
                  </a:lnTo>
                  <a:lnTo>
                    <a:pt x="10049" y="16871"/>
                  </a:lnTo>
                  <a:lnTo>
                    <a:pt x="10205" y="16793"/>
                  </a:lnTo>
                  <a:lnTo>
                    <a:pt x="10362" y="16688"/>
                  </a:lnTo>
                  <a:lnTo>
                    <a:pt x="10518" y="16584"/>
                  </a:lnTo>
                  <a:lnTo>
                    <a:pt x="10648" y="16454"/>
                  </a:lnTo>
                  <a:lnTo>
                    <a:pt x="10778" y="16324"/>
                  </a:lnTo>
                  <a:lnTo>
                    <a:pt x="10882" y="16168"/>
                  </a:lnTo>
                  <a:lnTo>
                    <a:pt x="10986" y="16012"/>
                  </a:lnTo>
                  <a:lnTo>
                    <a:pt x="11064" y="15855"/>
                  </a:lnTo>
                  <a:lnTo>
                    <a:pt x="11143" y="15673"/>
                  </a:lnTo>
                  <a:lnTo>
                    <a:pt x="11195" y="15491"/>
                  </a:lnTo>
                  <a:lnTo>
                    <a:pt x="11221" y="15283"/>
                  </a:lnTo>
                  <a:lnTo>
                    <a:pt x="11221" y="15100"/>
                  </a:lnTo>
                  <a:lnTo>
                    <a:pt x="11221" y="9633"/>
                  </a:lnTo>
                  <a:lnTo>
                    <a:pt x="11403" y="9659"/>
                  </a:lnTo>
                  <a:lnTo>
                    <a:pt x="11585" y="9659"/>
                  </a:lnTo>
                  <a:lnTo>
                    <a:pt x="11819" y="9633"/>
                  </a:lnTo>
                  <a:lnTo>
                    <a:pt x="12028" y="9607"/>
                  </a:lnTo>
                  <a:lnTo>
                    <a:pt x="12236" y="9529"/>
                  </a:lnTo>
                  <a:lnTo>
                    <a:pt x="12444" y="9425"/>
                  </a:lnTo>
                  <a:lnTo>
                    <a:pt x="12627" y="9295"/>
                  </a:lnTo>
                  <a:lnTo>
                    <a:pt x="12809" y="9139"/>
                  </a:lnTo>
                  <a:lnTo>
                    <a:pt x="12965" y="8982"/>
                  </a:lnTo>
                  <a:lnTo>
                    <a:pt x="13095" y="8774"/>
                  </a:lnTo>
                  <a:lnTo>
                    <a:pt x="13225" y="8514"/>
                  </a:lnTo>
                  <a:lnTo>
                    <a:pt x="13303" y="8253"/>
                  </a:lnTo>
                  <a:lnTo>
                    <a:pt x="13355" y="7967"/>
                  </a:lnTo>
                  <a:lnTo>
                    <a:pt x="13355" y="7681"/>
                  </a:lnTo>
                  <a:lnTo>
                    <a:pt x="13303" y="7577"/>
                  </a:lnTo>
                  <a:lnTo>
                    <a:pt x="13251" y="7524"/>
                  </a:lnTo>
                  <a:lnTo>
                    <a:pt x="13173" y="7472"/>
                  </a:lnTo>
                  <a:lnTo>
                    <a:pt x="13069" y="7446"/>
                  </a:lnTo>
                  <a:lnTo>
                    <a:pt x="12965" y="7498"/>
                  </a:lnTo>
                  <a:lnTo>
                    <a:pt x="12913" y="7550"/>
                  </a:lnTo>
                  <a:lnTo>
                    <a:pt x="12861" y="7629"/>
                  </a:lnTo>
                  <a:lnTo>
                    <a:pt x="12835" y="7733"/>
                  </a:lnTo>
                  <a:lnTo>
                    <a:pt x="12861" y="7941"/>
                  </a:lnTo>
                  <a:lnTo>
                    <a:pt x="12835" y="8149"/>
                  </a:lnTo>
                  <a:lnTo>
                    <a:pt x="12757" y="8332"/>
                  </a:lnTo>
                  <a:lnTo>
                    <a:pt x="12679" y="8514"/>
                  </a:lnTo>
                  <a:lnTo>
                    <a:pt x="12548" y="8696"/>
                  </a:lnTo>
                  <a:lnTo>
                    <a:pt x="12418" y="8826"/>
                  </a:lnTo>
                  <a:lnTo>
                    <a:pt x="12262" y="8956"/>
                  </a:lnTo>
                  <a:lnTo>
                    <a:pt x="12080" y="9060"/>
                  </a:lnTo>
                  <a:lnTo>
                    <a:pt x="11898" y="9113"/>
                  </a:lnTo>
                  <a:lnTo>
                    <a:pt x="11715" y="9139"/>
                  </a:lnTo>
                  <a:lnTo>
                    <a:pt x="11507" y="9165"/>
                  </a:lnTo>
                  <a:lnTo>
                    <a:pt x="11325" y="9139"/>
                  </a:lnTo>
                  <a:lnTo>
                    <a:pt x="11221" y="9113"/>
                  </a:lnTo>
                  <a:lnTo>
                    <a:pt x="11221" y="4557"/>
                  </a:lnTo>
                  <a:lnTo>
                    <a:pt x="11221" y="4270"/>
                  </a:lnTo>
                  <a:lnTo>
                    <a:pt x="11195" y="4010"/>
                  </a:lnTo>
                  <a:lnTo>
                    <a:pt x="11143" y="3750"/>
                  </a:lnTo>
                  <a:lnTo>
                    <a:pt x="11091" y="3489"/>
                  </a:lnTo>
                  <a:lnTo>
                    <a:pt x="10934" y="2969"/>
                  </a:lnTo>
                  <a:lnTo>
                    <a:pt x="10726" y="2500"/>
                  </a:lnTo>
                  <a:lnTo>
                    <a:pt x="10466" y="2057"/>
                  </a:lnTo>
                  <a:lnTo>
                    <a:pt x="10153" y="1641"/>
                  </a:lnTo>
                  <a:lnTo>
                    <a:pt x="9815" y="1276"/>
                  </a:lnTo>
                  <a:lnTo>
                    <a:pt x="9424" y="938"/>
                  </a:lnTo>
                  <a:lnTo>
                    <a:pt x="9502" y="860"/>
                  </a:lnTo>
                  <a:lnTo>
                    <a:pt x="9659" y="756"/>
                  </a:lnTo>
                  <a:lnTo>
                    <a:pt x="9841" y="678"/>
                  </a:lnTo>
                  <a:lnTo>
                    <a:pt x="10023" y="625"/>
                  </a:lnTo>
                  <a:lnTo>
                    <a:pt x="10231" y="599"/>
                  </a:lnTo>
                  <a:lnTo>
                    <a:pt x="10440" y="625"/>
                  </a:lnTo>
                  <a:lnTo>
                    <a:pt x="10648" y="678"/>
                  </a:lnTo>
                  <a:lnTo>
                    <a:pt x="10856" y="756"/>
                  </a:lnTo>
                  <a:lnTo>
                    <a:pt x="11038" y="860"/>
                  </a:lnTo>
                  <a:lnTo>
                    <a:pt x="11195" y="990"/>
                  </a:lnTo>
                  <a:lnTo>
                    <a:pt x="11351" y="1172"/>
                  </a:lnTo>
                  <a:lnTo>
                    <a:pt x="11455" y="1354"/>
                  </a:lnTo>
                  <a:lnTo>
                    <a:pt x="11533" y="1563"/>
                  </a:lnTo>
                  <a:lnTo>
                    <a:pt x="11533" y="1615"/>
                  </a:lnTo>
                  <a:lnTo>
                    <a:pt x="11559" y="1927"/>
                  </a:lnTo>
                  <a:lnTo>
                    <a:pt x="11533" y="2214"/>
                  </a:lnTo>
                  <a:lnTo>
                    <a:pt x="11455" y="2500"/>
                  </a:lnTo>
                  <a:lnTo>
                    <a:pt x="11299" y="2786"/>
                  </a:lnTo>
                  <a:lnTo>
                    <a:pt x="11273" y="2864"/>
                  </a:lnTo>
                  <a:lnTo>
                    <a:pt x="11247" y="2943"/>
                  </a:lnTo>
                  <a:lnTo>
                    <a:pt x="11247" y="3047"/>
                  </a:lnTo>
                  <a:lnTo>
                    <a:pt x="11273" y="3125"/>
                  </a:lnTo>
                  <a:lnTo>
                    <a:pt x="11299" y="3229"/>
                  </a:lnTo>
                  <a:lnTo>
                    <a:pt x="11377" y="3281"/>
                  </a:lnTo>
                  <a:lnTo>
                    <a:pt x="11455" y="3359"/>
                  </a:lnTo>
                  <a:lnTo>
                    <a:pt x="11533" y="3385"/>
                  </a:lnTo>
                  <a:lnTo>
                    <a:pt x="11741" y="3463"/>
                  </a:lnTo>
                  <a:lnTo>
                    <a:pt x="11924" y="3541"/>
                  </a:lnTo>
                  <a:lnTo>
                    <a:pt x="12080" y="3671"/>
                  </a:lnTo>
                  <a:lnTo>
                    <a:pt x="12236" y="3802"/>
                  </a:lnTo>
                  <a:lnTo>
                    <a:pt x="12366" y="3958"/>
                  </a:lnTo>
                  <a:lnTo>
                    <a:pt x="12470" y="4114"/>
                  </a:lnTo>
                  <a:lnTo>
                    <a:pt x="12548" y="4322"/>
                  </a:lnTo>
                  <a:lnTo>
                    <a:pt x="12601" y="4505"/>
                  </a:lnTo>
                  <a:lnTo>
                    <a:pt x="12627" y="4713"/>
                  </a:lnTo>
                  <a:lnTo>
                    <a:pt x="12627" y="4921"/>
                  </a:lnTo>
                  <a:lnTo>
                    <a:pt x="12601" y="5129"/>
                  </a:lnTo>
                  <a:lnTo>
                    <a:pt x="12548" y="5312"/>
                  </a:lnTo>
                  <a:lnTo>
                    <a:pt x="12470" y="5494"/>
                  </a:lnTo>
                  <a:lnTo>
                    <a:pt x="12366" y="5676"/>
                  </a:lnTo>
                  <a:lnTo>
                    <a:pt x="12236" y="5832"/>
                  </a:lnTo>
                  <a:lnTo>
                    <a:pt x="12106" y="5988"/>
                  </a:lnTo>
                  <a:lnTo>
                    <a:pt x="12028" y="6041"/>
                  </a:lnTo>
                  <a:lnTo>
                    <a:pt x="11976" y="6119"/>
                  </a:lnTo>
                  <a:lnTo>
                    <a:pt x="11950" y="6223"/>
                  </a:lnTo>
                  <a:lnTo>
                    <a:pt x="11950" y="6327"/>
                  </a:lnTo>
                  <a:lnTo>
                    <a:pt x="11976" y="6405"/>
                  </a:lnTo>
                  <a:lnTo>
                    <a:pt x="12002" y="6483"/>
                  </a:lnTo>
                  <a:lnTo>
                    <a:pt x="12080" y="6561"/>
                  </a:lnTo>
                  <a:lnTo>
                    <a:pt x="12132" y="6613"/>
                  </a:lnTo>
                  <a:lnTo>
                    <a:pt x="12288" y="6717"/>
                  </a:lnTo>
                  <a:lnTo>
                    <a:pt x="12418" y="6848"/>
                  </a:lnTo>
                  <a:lnTo>
                    <a:pt x="12522" y="6900"/>
                  </a:lnTo>
                  <a:lnTo>
                    <a:pt x="12601" y="6926"/>
                  </a:lnTo>
                  <a:lnTo>
                    <a:pt x="12705" y="6926"/>
                  </a:lnTo>
                  <a:lnTo>
                    <a:pt x="12783" y="6848"/>
                  </a:lnTo>
                  <a:lnTo>
                    <a:pt x="12835" y="6769"/>
                  </a:lnTo>
                  <a:lnTo>
                    <a:pt x="12861" y="6691"/>
                  </a:lnTo>
                  <a:lnTo>
                    <a:pt x="12835" y="6587"/>
                  </a:lnTo>
                  <a:lnTo>
                    <a:pt x="12783" y="6509"/>
                  </a:lnTo>
                  <a:lnTo>
                    <a:pt x="12653" y="6379"/>
                  </a:lnTo>
                  <a:lnTo>
                    <a:pt x="12522" y="6275"/>
                  </a:lnTo>
                  <a:lnTo>
                    <a:pt x="12679" y="6093"/>
                  </a:lnTo>
                  <a:lnTo>
                    <a:pt x="12835" y="5884"/>
                  </a:lnTo>
                  <a:lnTo>
                    <a:pt x="12965" y="5650"/>
                  </a:lnTo>
                  <a:lnTo>
                    <a:pt x="13043" y="5416"/>
                  </a:lnTo>
                  <a:lnTo>
                    <a:pt x="13095" y="5181"/>
                  </a:lnTo>
                  <a:lnTo>
                    <a:pt x="13121" y="4921"/>
                  </a:lnTo>
                  <a:lnTo>
                    <a:pt x="13121" y="4661"/>
                  </a:lnTo>
                  <a:lnTo>
                    <a:pt x="13095" y="4400"/>
                  </a:lnTo>
                  <a:lnTo>
                    <a:pt x="13017" y="4166"/>
                  </a:lnTo>
                  <a:lnTo>
                    <a:pt x="12913" y="3906"/>
                  </a:lnTo>
                  <a:lnTo>
                    <a:pt x="12783" y="3697"/>
                  </a:lnTo>
                  <a:lnTo>
                    <a:pt x="12627" y="3489"/>
                  </a:lnTo>
                  <a:lnTo>
                    <a:pt x="12444" y="3333"/>
                  </a:lnTo>
                  <a:lnTo>
                    <a:pt x="12262" y="3177"/>
                  </a:lnTo>
                  <a:lnTo>
                    <a:pt x="12028" y="3047"/>
                  </a:lnTo>
                  <a:lnTo>
                    <a:pt x="11793" y="2943"/>
                  </a:lnTo>
                  <a:lnTo>
                    <a:pt x="11872" y="2786"/>
                  </a:lnTo>
                  <a:lnTo>
                    <a:pt x="11950" y="2604"/>
                  </a:lnTo>
                  <a:lnTo>
                    <a:pt x="12002" y="2422"/>
                  </a:lnTo>
                  <a:lnTo>
                    <a:pt x="12054" y="2240"/>
                  </a:lnTo>
                  <a:lnTo>
                    <a:pt x="12054" y="2057"/>
                  </a:lnTo>
                  <a:lnTo>
                    <a:pt x="12080" y="1875"/>
                  </a:lnTo>
                  <a:lnTo>
                    <a:pt x="12054" y="1693"/>
                  </a:lnTo>
                  <a:lnTo>
                    <a:pt x="12028" y="1511"/>
                  </a:lnTo>
                  <a:lnTo>
                    <a:pt x="12002" y="1433"/>
                  </a:lnTo>
                  <a:lnTo>
                    <a:pt x="11898" y="1146"/>
                  </a:lnTo>
                  <a:lnTo>
                    <a:pt x="11767" y="886"/>
                  </a:lnTo>
                  <a:lnTo>
                    <a:pt x="11559" y="652"/>
                  </a:lnTo>
                  <a:lnTo>
                    <a:pt x="11351" y="469"/>
                  </a:lnTo>
                  <a:lnTo>
                    <a:pt x="11091" y="313"/>
                  </a:lnTo>
                  <a:lnTo>
                    <a:pt x="10804" y="183"/>
                  </a:lnTo>
                  <a:lnTo>
                    <a:pt x="10518" y="131"/>
                  </a:lnTo>
                  <a:lnTo>
                    <a:pt x="10205" y="105"/>
                  </a:lnTo>
                  <a:lnTo>
                    <a:pt x="9945" y="131"/>
                  </a:lnTo>
                  <a:lnTo>
                    <a:pt x="9659" y="209"/>
                  </a:lnTo>
                  <a:lnTo>
                    <a:pt x="9424" y="313"/>
                  </a:lnTo>
                  <a:lnTo>
                    <a:pt x="9190" y="469"/>
                  </a:lnTo>
                  <a:lnTo>
                    <a:pt x="9008" y="652"/>
                  </a:lnTo>
                  <a:lnTo>
                    <a:pt x="8747" y="495"/>
                  </a:lnTo>
                  <a:lnTo>
                    <a:pt x="8461" y="365"/>
                  </a:lnTo>
                  <a:lnTo>
                    <a:pt x="8175" y="261"/>
                  </a:lnTo>
                  <a:lnTo>
                    <a:pt x="7888" y="183"/>
                  </a:lnTo>
                  <a:lnTo>
                    <a:pt x="7602" y="105"/>
                  </a:lnTo>
                  <a:lnTo>
                    <a:pt x="7290" y="53"/>
                  </a:lnTo>
                  <a:lnTo>
                    <a:pt x="6977" y="27"/>
                  </a:lnTo>
                  <a:lnTo>
                    <a:pt x="6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17"/>
          <p:cNvSpPr txBox="1"/>
          <p:nvPr/>
        </p:nvSpPr>
        <p:spPr>
          <a:xfrm>
            <a:off x="5067450" y="1737700"/>
            <a:ext cx="3071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Desenvolver um site de filtros de restaurantes que ajude os usuários a explorar e descobrir a diversidade gastronômica de Belo Horizonte de acordo com suas  preferências e necessidades específicas.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8"/>
          <p:cNvSpPr txBox="1"/>
          <p:nvPr>
            <p:ph type="title"/>
          </p:nvPr>
        </p:nvSpPr>
        <p:spPr>
          <a:xfrm>
            <a:off x="679050" y="521225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do Grupo</a:t>
            </a:r>
            <a:endParaRPr/>
          </a:p>
        </p:txBody>
      </p:sp>
      <p:sp>
        <p:nvSpPr>
          <p:cNvPr id="839" name="Google Shape;839;p18"/>
          <p:cNvSpPr/>
          <p:nvPr/>
        </p:nvSpPr>
        <p:spPr>
          <a:xfrm>
            <a:off x="986406" y="1093925"/>
            <a:ext cx="7125484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A9E76">
              <a:alpha val="25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0" name="Google Shape;840;p18"/>
          <p:cNvCxnSpPr>
            <a:stCxn id="841" idx="1"/>
            <a:endCxn id="842" idx="1"/>
          </p:cNvCxnSpPr>
          <p:nvPr/>
        </p:nvCxnSpPr>
        <p:spPr>
          <a:xfrm>
            <a:off x="989200" y="1704875"/>
            <a:ext cx="459600" cy="802800"/>
          </a:xfrm>
          <a:prstGeom prst="bentConnector3">
            <a:avLst>
              <a:gd fmla="val -518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18"/>
          <p:cNvCxnSpPr>
            <a:stCxn id="842" idx="1"/>
            <a:endCxn id="844" idx="1"/>
          </p:cNvCxnSpPr>
          <p:nvPr/>
        </p:nvCxnSpPr>
        <p:spPr>
          <a:xfrm>
            <a:off x="1448800" y="2507775"/>
            <a:ext cx="459600" cy="802800"/>
          </a:xfrm>
          <a:prstGeom prst="bentConnector3">
            <a:avLst>
              <a:gd fmla="val -518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>
            <a:stCxn id="844" idx="1"/>
            <a:endCxn id="846" idx="1"/>
          </p:cNvCxnSpPr>
          <p:nvPr/>
        </p:nvCxnSpPr>
        <p:spPr>
          <a:xfrm>
            <a:off x="1908400" y="3310675"/>
            <a:ext cx="459600" cy="802800"/>
          </a:xfrm>
          <a:prstGeom prst="bentConnector3">
            <a:avLst>
              <a:gd fmla="val -518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7" name="Google Shape;847;p18"/>
          <p:cNvGrpSpPr/>
          <p:nvPr/>
        </p:nvGrpSpPr>
        <p:grpSpPr>
          <a:xfrm>
            <a:off x="989200" y="1388225"/>
            <a:ext cx="6177303" cy="633300"/>
            <a:chOff x="989200" y="1388225"/>
            <a:chExt cx="6177303" cy="633300"/>
          </a:xfrm>
        </p:grpSpPr>
        <p:grpSp>
          <p:nvGrpSpPr>
            <p:cNvPr id="848" name="Google Shape;848;p18"/>
            <p:cNvGrpSpPr/>
            <p:nvPr/>
          </p:nvGrpSpPr>
          <p:grpSpPr>
            <a:xfrm>
              <a:off x="1735900" y="1388225"/>
              <a:ext cx="5430603" cy="633300"/>
              <a:chOff x="1167375" y="1388225"/>
              <a:chExt cx="5430603" cy="633300"/>
            </a:xfrm>
          </p:grpSpPr>
          <p:sp>
            <p:nvSpPr>
              <p:cNvPr id="849" name="Google Shape;849;p18"/>
              <p:cNvSpPr/>
              <p:nvPr/>
            </p:nvSpPr>
            <p:spPr>
              <a:xfrm>
                <a:off x="1167375" y="1388225"/>
                <a:ext cx="1285800" cy="6333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Sprint 1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  <p:sp>
            <p:nvSpPr>
              <p:cNvPr id="850" name="Google Shape;850;p18"/>
              <p:cNvSpPr txBox="1"/>
              <p:nvPr/>
            </p:nvSpPr>
            <p:spPr>
              <a:xfrm>
                <a:off x="2605578" y="1427825"/>
                <a:ext cx="3992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 Entendimento do problema e desenvolvimento da proposta de solução</a:t>
                </a:r>
                <a:endParaRPr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841" name="Google Shape;841;p18"/>
            <p:cNvSpPr/>
            <p:nvPr/>
          </p:nvSpPr>
          <p:spPr>
            <a:xfrm>
              <a:off x="989200" y="1388225"/>
              <a:ext cx="594300" cy="633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</a:t>
              </a:r>
              <a:endPara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448800" y="2191125"/>
            <a:ext cx="6177303" cy="633300"/>
            <a:chOff x="1448800" y="2191125"/>
            <a:chExt cx="6177303" cy="633300"/>
          </a:xfrm>
        </p:grpSpPr>
        <p:grpSp>
          <p:nvGrpSpPr>
            <p:cNvPr id="852" name="Google Shape;852;p18"/>
            <p:cNvGrpSpPr/>
            <p:nvPr/>
          </p:nvGrpSpPr>
          <p:grpSpPr>
            <a:xfrm>
              <a:off x="2195500" y="2191125"/>
              <a:ext cx="5430603" cy="633300"/>
              <a:chOff x="1626825" y="2191125"/>
              <a:chExt cx="5430603" cy="633300"/>
            </a:xfrm>
          </p:grpSpPr>
          <p:sp>
            <p:nvSpPr>
              <p:cNvPr id="853" name="Google Shape;853;p18"/>
              <p:cNvSpPr/>
              <p:nvPr/>
            </p:nvSpPr>
            <p:spPr>
              <a:xfrm>
                <a:off x="1626825" y="2191125"/>
                <a:ext cx="1285800" cy="633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Sprint 2 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  <p:sp>
            <p:nvSpPr>
              <p:cNvPr id="854" name="Google Shape;854;p18"/>
              <p:cNvSpPr txBox="1"/>
              <p:nvPr/>
            </p:nvSpPr>
            <p:spPr>
              <a:xfrm>
                <a:off x="3065028" y="2230725"/>
                <a:ext cx="3992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Divisão dos atributos e início do desenvolvimento do código</a:t>
                </a:r>
                <a:endParaRPr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842" name="Google Shape;842;p18"/>
            <p:cNvSpPr/>
            <p:nvPr/>
          </p:nvSpPr>
          <p:spPr>
            <a:xfrm>
              <a:off x="1448800" y="2191125"/>
              <a:ext cx="594300" cy="633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</a:t>
              </a:r>
              <a:endPara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855" name="Google Shape;855;p18"/>
          <p:cNvGrpSpPr/>
          <p:nvPr/>
        </p:nvGrpSpPr>
        <p:grpSpPr>
          <a:xfrm>
            <a:off x="1908400" y="2994025"/>
            <a:ext cx="6177303" cy="633300"/>
            <a:chOff x="1908400" y="2994025"/>
            <a:chExt cx="6177303" cy="633300"/>
          </a:xfrm>
        </p:grpSpPr>
        <p:grpSp>
          <p:nvGrpSpPr>
            <p:cNvPr id="856" name="Google Shape;856;p18"/>
            <p:cNvGrpSpPr/>
            <p:nvPr/>
          </p:nvGrpSpPr>
          <p:grpSpPr>
            <a:xfrm>
              <a:off x="2655100" y="2994025"/>
              <a:ext cx="5430603" cy="633300"/>
              <a:chOff x="2833275" y="2994025"/>
              <a:chExt cx="5430603" cy="633300"/>
            </a:xfrm>
          </p:grpSpPr>
          <p:sp>
            <p:nvSpPr>
              <p:cNvPr id="857" name="Google Shape;857;p18"/>
              <p:cNvSpPr/>
              <p:nvPr/>
            </p:nvSpPr>
            <p:spPr>
              <a:xfrm>
                <a:off x="2833275" y="2994025"/>
                <a:ext cx="1285800" cy="6333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Sprint 3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  <p:sp>
            <p:nvSpPr>
              <p:cNvPr id="858" name="Google Shape;858;p18"/>
              <p:cNvSpPr txBox="1"/>
              <p:nvPr/>
            </p:nvSpPr>
            <p:spPr>
              <a:xfrm>
                <a:off x="4271478" y="3033625"/>
                <a:ext cx="3992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Última etapa de desenvolvimento individual do código</a:t>
                </a:r>
                <a:endParaRPr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844" name="Google Shape;844;p18"/>
            <p:cNvSpPr/>
            <p:nvPr/>
          </p:nvSpPr>
          <p:spPr>
            <a:xfrm>
              <a:off x="1908400" y="2994025"/>
              <a:ext cx="594300" cy="633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</a:t>
              </a:r>
              <a:endPara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859" name="Google Shape;859;p18"/>
          <p:cNvGrpSpPr/>
          <p:nvPr/>
        </p:nvGrpSpPr>
        <p:grpSpPr>
          <a:xfrm>
            <a:off x="2368000" y="3796925"/>
            <a:ext cx="6177303" cy="633300"/>
            <a:chOff x="2368000" y="3796925"/>
            <a:chExt cx="6177303" cy="633300"/>
          </a:xfrm>
        </p:grpSpPr>
        <p:grpSp>
          <p:nvGrpSpPr>
            <p:cNvPr id="860" name="Google Shape;860;p18"/>
            <p:cNvGrpSpPr/>
            <p:nvPr/>
          </p:nvGrpSpPr>
          <p:grpSpPr>
            <a:xfrm>
              <a:off x="3114700" y="3796925"/>
              <a:ext cx="5430603" cy="633300"/>
              <a:chOff x="2546025" y="3796925"/>
              <a:chExt cx="5430603" cy="633300"/>
            </a:xfrm>
          </p:grpSpPr>
          <p:sp>
            <p:nvSpPr>
              <p:cNvPr id="861" name="Google Shape;861;p18"/>
              <p:cNvSpPr/>
              <p:nvPr/>
            </p:nvSpPr>
            <p:spPr>
              <a:xfrm>
                <a:off x="2546025" y="3796925"/>
                <a:ext cx="1285800" cy="6333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solidFill>
                      <a:schemeClr val="dk1"/>
                    </a:solidFill>
                    <a:latin typeface="Patrick Hand"/>
                    <a:ea typeface="Patrick Hand"/>
                    <a:cs typeface="Patrick Hand"/>
                    <a:sym typeface="Patrick Hand"/>
                  </a:rPr>
                  <a:t>Sprint 4</a:t>
                </a:r>
                <a:endParaRPr b="1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endParaRPr>
              </a:p>
            </p:txBody>
          </p:sp>
          <p:sp>
            <p:nvSpPr>
              <p:cNvPr id="862" name="Google Shape;862;p18"/>
              <p:cNvSpPr txBox="1"/>
              <p:nvPr/>
            </p:nvSpPr>
            <p:spPr>
              <a:xfrm>
                <a:off x="3984228" y="3836525"/>
                <a:ext cx="39924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Junção das partes individuais e acerto de detalhes para apresentação do produto final.</a:t>
                </a:r>
                <a:endParaRPr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846" name="Google Shape;846;p18"/>
            <p:cNvSpPr/>
            <p:nvPr/>
          </p:nvSpPr>
          <p:spPr>
            <a:xfrm>
              <a:off x="2368000" y="3796925"/>
              <a:ext cx="594300" cy="633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4</a:t>
              </a:r>
              <a:endParaRPr b="1"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9"/>
          <p:cNvSpPr txBox="1"/>
          <p:nvPr>
            <p:ph type="title"/>
          </p:nvPr>
        </p:nvSpPr>
        <p:spPr>
          <a:xfrm>
            <a:off x="626475" y="1938300"/>
            <a:ext cx="7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DA SOLUÇÃO: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5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st Food Digital Menu Board Infographics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